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4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7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notesSlides/notesSlide11.xml" ContentType="application/vnd.openxmlformats-officedocument.presentationml.notesSlide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96" r:id="rId2"/>
    <p:sldId id="257" r:id="rId3"/>
    <p:sldId id="258" r:id="rId4"/>
    <p:sldId id="297" r:id="rId5"/>
    <p:sldId id="301" r:id="rId6"/>
    <p:sldId id="300" r:id="rId7"/>
    <p:sldId id="299" r:id="rId8"/>
    <p:sldId id="298" r:id="rId9"/>
    <p:sldId id="302" r:id="rId10"/>
    <p:sldId id="303" r:id="rId11"/>
    <p:sldId id="304" r:id="rId12"/>
    <p:sldId id="307" r:id="rId13"/>
    <p:sldId id="305" r:id="rId14"/>
    <p:sldId id="309" r:id="rId15"/>
    <p:sldId id="30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1C6"/>
    <a:srgbClr val="8A5E9E"/>
    <a:srgbClr val="996633"/>
    <a:srgbClr val="FF0505"/>
    <a:srgbClr val="FF9999"/>
    <a:srgbClr val="0E293C"/>
    <a:srgbClr val="7F0B24"/>
    <a:srgbClr val="B40C40"/>
    <a:srgbClr val="0B4E58"/>
    <a:srgbClr val="414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7F627C-A79C-4CEA-9F43-E7185F252452}">
  <a:tblStyle styleId="{277F627C-A79C-4CEA-9F43-E7185F2524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A45F09D-0C3F-4549-A737-6A49AB54CD0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40" autoAdjust="0"/>
  </p:normalViewPr>
  <p:slideViewPr>
    <p:cSldViewPr snapToGrid="0">
      <p:cViewPr varScale="1">
        <p:scale>
          <a:sx n="140" d="100"/>
          <a:sy n="140" d="100"/>
        </p:scale>
        <p:origin x="6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39407-205B-45C5-A58F-A059A3DC151C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 phldr="1"/>
      <dgm:spPr/>
    </dgm:pt>
    <dgm:pt modelId="{62C868C9-803F-4BDB-80DD-1FD89DFCB76A}">
      <dgm:prSet phldrT="[Texto]"/>
      <dgm:spPr/>
      <dgm:t>
        <a:bodyPr/>
        <a:lstStyle/>
        <a:p>
          <a:r>
            <a:rPr lang="es-ES"/>
            <a:t>INGESTIÓ</a:t>
          </a:r>
        </a:p>
      </dgm:t>
    </dgm:pt>
    <dgm:pt modelId="{CE47887A-291F-4977-995B-58BD2A2E8ED8}" type="parTrans" cxnId="{4308948B-4465-4A4C-BB96-97BE5C3BB1A4}">
      <dgm:prSet/>
      <dgm:spPr/>
      <dgm:t>
        <a:bodyPr/>
        <a:lstStyle/>
        <a:p>
          <a:endParaRPr lang="es-ES"/>
        </a:p>
      </dgm:t>
    </dgm:pt>
    <dgm:pt modelId="{B1626B75-6DFE-4FE2-9181-AE31BACF1952}" type="sibTrans" cxnId="{4308948B-4465-4A4C-BB96-97BE5C3BB1A4}">
      <dgm:prSet/>
      <dgm:spPr/>
      <dgm:t>
        <a:bodyPr/>
        <a:lstStyle/>
        <a:p>
          <a:endParaRPr lang="es-ES"/>
        </a:p>
      </dgm:t>
    </dgm:pt>
    <dgm:pt modelId="{95BCFC3D-EE77-433E-8455-4A121BBC2DBB}">
      <dgm:prSet phldrT="[Texto]"/>
      <dgm:spPr/>
      <dgm:t>
        <a:bodyPr/>
        <a:lstStyle/>
        <a:p>
          <a:r>
            <a:rPr lang="es-ES"/>
            <a:t>DIGESTIÓ</a:t>
          </a:r>
        </a:p>
      </dgm:t>
    </dgm:pt>
    <dgm:pt modelId="{555DBC0C-76DD-43BD-A2B8-FE9B90930853}" type="parTrans" cxnId="{7F4D2A1E-BC6C-4F2E-BBF7-ADEF2EA37BE9}">
      <dgm:prSet/>
      <dgm:spPr/>
      <dgm:t>
        <a:bodyPr/>
        <a:lstStyle/>
        <a:p>
          <a:endParaRPr lang="es-ES"/>
        </a:p>
      </dgm:t>
    </dgm:pt>
    <dgm:pt modelId="{E15B3C54-AA72-4767-8AD0-460B8D6A17BA}" type="sibTrans" cxnId="{7F4D2A1E-BC6C-4F2E-BBF7-ADEF2EA37BE9}">
      <dgm:prSet/>
      <dgm:spPr/>
      <dgm:t>
        <a:bodyPr/>
        <a:lstStyle/>
        <a:p>
          <a:endParaRPr lang="es-ES"/>
        </a:p>
      </dgm:t>
    </dgm:pt>
    <dgm:pt modelId="{82CFB0A9-B75F-4274-B3C9-93D12A91F353}">
      <dgm:prSet phldrT="[Texto]"/>
      <dgm:spPr/>
      <dgm:t>
        <a:bodyPr/>
        <a:lstStyle/>
        <a:p>
          <a:r>
            <a:rPr lang="es-ES"/>
            <a:t>ABSORCIÓ</a:t>
          </a:r>
        </a:p>
      </dgm:t>
    </dgm:pt>
    <dgm:pt modelId="{91050803-0CA5-4BAD-AE86-7C85404A4488}" type="parTrans" cxnId="{2EEAC2DB-16AC-4D17-8804-7973090810F5}">
      <dgm:prSet/>
      <dgm:spPr/>
      <dgm:t>
        <a:bodyPr/>
        <a:lstStyle/>
        <a:p>
          <a:endParaRPr lang="es-ES"/>
        </a:p>
      </dgm:t>
    </dgm:pt>
    <dgm:pt modelId="{F4D64DBF-6744-4D3F-8F22-2B560739A57C}" type="sibTrans" cxnId="{2EEAC2DB-16AC-4D17-8804-7973090810F5}">
      <dgm:prSet/>
      <dgm:spPr/>
      <dgm:t>
        <a:bodyPr/>
        <a:lstStyle/>
        <a:p>
          <a:endParaRPr lang="es-ES"/>
        </a:p>
      </dgm:t>
    </dgm:pt>
    <dgm:pt modelId="{A21F1EF3-4297-4EFE-9470-9EB4C1436C69}">
      <dgm:prSet custT="1"/>
      <dgm:spPr/>
      <dgm:t>
        <a:bodyPr/>
        <a:lstStyle/>
        <a:p>
          <a:r>
            <a:rPr lang="es-ES" sz="900"/>
            <a:t>FORMACIÓ D’EXCREMENTS</a:t>
          </a:r>
        </a:p>
      </dgm:t>
    </dgm:pt>
    <dgm:pt modelId="{3A08B17E-64FA-420D-9A21-7A8B553ABFB1}" type="parTrans" cxnId="{843F8EE8-53EE-4DFB-9519-6B033914A117}">
      <dgm:prSet/>
      <dgm:spPr/>
      <dgm:t>
        <a:bodyPr/>
        <a:lstStyle/>
        <a:p>
          <a:endParaRPr lang="es-ES"/>
        </a:p>
      </dgm:t>
    </dgm:pt>
    <dgm:pt modelId="{3FC3EC13-673F-413A-8C84-CA2EB348C6A1}" type="sibTrans" cxnId="{843F8EE8-53EE-4DFB-9519-6B033914A117}">
      <dgm:prSet/>
      <dgm:spPr/>
      <dgm:t>
        <a:bodyPr/>
        <a:lstStyle/>
        <a:p>
          <a:endParaRPr lang="es-ES"/>
        </a:p>
      </dgm:t>
    </dgm:pt>
    <dgm:pt modelId="{CBA808E4-4721-4A08-8FE9-7C17A0051677}" type="pres">
      <dgm:prSet presAssocID="{8C939407-205B-45C5-A58F-A059A3DC151C}" presName="Name0" presStyleCnt="0">
        <dgm:presLayoutVars>
          <dgm:dir/>
          <dgm:resizeHandles val="exact"/>
        </dgm:presLayoutVars>
      </dgm:prSet>
      <dgm:spPr/>
    </dgm:pt>
    <dgm:pt modelId="{DE290570-57DD-49A7-9E91-B526615FA697}" type="pres">
      <dgm:prSet presAssocID="{62C868C9-803F-4BDB-80DD-1FD89DFCB76A}" presName="node" presStyleLbl="node1" presStyleIdx="0" presStyleCnt="4">
        <dgm:presLayoutVars>
          <dgm:bulletEnabled val="1"/>
        </dgm:presLayoutVars>
      </dgm:prSet>
      <dgm:spPr/>
    </dgm:pt>
    <dgm:pt modelId="{1CD41612-DE6B-41C8-841C-2E35C02B7DB9}" type="pres">
      <dgm:prSet presAssocID="{B1626B75-6DFE-4FE2-9181-AE31BACF1952}" presName="sibTrans" presStyleLbl="sibTrans2D1" presStyleIdx="0" presStyleCnt="3"/>
      <dgm:spPr/>
    </dgm:pt>
    <dgm:pt modelId="{782C45CA-F47B-4720-B42D-7C5B8364733F}" type="pres">
      <dgm:prSet presAssocID="{B1626B75-6DFE-4FE2-9181-AE31BACF1952}" presName="connectorText" presStyleLbl="sibTrans2D1" presStyleIdx="0" presStyleCnt="3"/>
      <dgm:spPr/>
    </dgm:pt>
    <dgm:pt modelId="{B61525AE-EB74-4D72-9EAF-5A7CE6E0148C}" type="pres">
      <dgm:prSet presAssocID="{95BCFC3D-EE77-433E-8455-4A121BBC2DBB}" presName="node" presStyleLbl="node1" presStyleIdx="1" presStyleCnt="4">
        <dgm:presLayoutVars>
          <dgm:bulletEnabled val="1"/>
        </dgm:presLayoutVars>
      </dgm:prSet>
      <dgm:spPr/>
    </dgm:pt>
    <dgm:pt modelId="{F653E3F0-0272-459C-A581-313B4C0CC3B2}" type="pres">
      <dgm:prSet presAssocID="{E15B3C54-AA72-4767-8AD0-460B8D6A17BA}" presName="sibTrans" presStyleLbl="sibTrans2D1" presStyleIdx="1" presStyleCnt="3"/>
      <dgm:spPr/>
    </dgm:pt>
    <dgm:pt modelId="{B7BA1D3F-867F-473D-A286-F76096962969}" type="pres">
      <dgm:prSet presAssocID="{E15B3C54-AA72-4767-8AD0-460B8D6A17BA}" presName="connectorText" presStyleLbl="sibTrans2D1" presStyleIdx="1" presStyleCnt="3"/>
      <dgm:spPr/>
    </dgm:pt>
    <dgm:pt modelId="{CBA81532-D849-406D-AEF0-36347283CADC}" type="pres">
      <dgm:prSet presAssocID="{82CFB0A9-B75F-4274-B3C9-93D12A91F353}" presName="node" presStyleLbl="node1" presStyleIdx="2" presStyleCnt="4">
        <dgm:presLayoutVars>
          <dgm:bulletEnabled val="1"/>
        </dgm:presLayoutVars>
      </dgm:prSet>
      <dgm:spPr/>
    </dgm:pt>
    <dgm:pt modelId="{946A1F74-3CD3-463D-810C-4E0B5F2E55C7}" type="pres">
      <dgm:prSet presAssocID="{F4D64DBF-6744-4D3F-8F22-2B560739A57C}" presName="sibTrans" presStyleLbl="sibTrans2D1" presStyleIdx="2" presStyleCnt="3"/>
      <dgm:spPr/>
    </dgm:pt>
    <dgm:pt modelId="{417D2239-97BC-4B8C-9FD4-BCFCD5566FE8}" type="pres">
      <dgm:prSet presAssocID="{F4D64DBF-6744-4D3F-8F22-2B560739A57C}" presName="connectorText" presStyleLbl="sibTrans2D1" presStyleIdx="2" presStyleCnt="3"/>
      <dgm:spPr/>
    </dgm:pt>
    <dgm:pt modelId="{34F1B229-7EA3-497D-8F7B-182568FCD27D}" type="pres">
      <dgm:prSet presAssocID="{A21F1EF3-4297-4EFE-9470-9EB4C1436C69}" presName="node" presStyleLbl="node1" presStyleIdx="3" presStyleCnt="4">
        <dgm:presLayoutVars>
          <dgm:bulletEnabled val="1"/>
        </dgm:presLayoutVars>
      </dgm:prSet>
      <dgm:spPr/>
    </dgm:pt>
  </dgm:ptLst>
  <dgm:cxnLst>
    <dgm:cxn modelId="{8C0BB10E-CEBA-45FA-8A1E-037C0251E54A}" type="presOf" srcId="{95BCFC3D-EE77-433E-8455-4A121BBC2DBB}" destId="{B61525AE-EB74-4D72-9EAF-5A7CE6E0148C}" srcOrd="0" destOrd="0" presId="urn:microsoft.com/office/officeart/2005/8/layout/process1"/>
    <dgm:cxn modelId="{11F1D71B-5CE9-4C40-B525-31AEBF99C6AC}" type="presOf" srcId="{F4D64DBF-6744-4D3F-8F22-2B560739A57C}" destId="{946A1F74-3CD3-463D-810C-4E0B5F2E55C7}" srcOrd="0" destOrd="0" presId="urn:microsoft.com/office/officeart/2005/8/layout/process1"/>
    <dgm:cxn modelId="{7F4D2A1E-BC6C-4F2E-BBF7-ADEF2EA37BE9}" srcId="{8C939407-205B-45C5-A58F-A059A3DC151C}" destId="{95BCFC3D-EE77-433E-8455-4A121BBC2DBB}" srcOrd="1" destOrd="0" parTransId="{555DBC0C-76DD-43BD-A2B8-FE9B90930853}" sibTransId="{E15B3C54-AA72-4767-8AD0-460B8D6A17BA}"/>
    <dgm:cxn modelId="{005F3747-88E8-46D2-9D35-85D7E92FFDFC}" type="presOf" srcId="{B1626B75-6DFE-4FE2-9181-AE31BACF1952}" destId="{1CD41612-DE6B-41C8-841C-2E35C02B7DB9}" srcOrd="0" destOrd="0" presId="urn:microsoft.com/office/officeart/2005/8/layout/process1"/>
    <dgm:cxn modelId="{14EB9D4A-ED1C-420B-809F-9E63E82F67BF}" type="presOf" srcId="{82CFB0A9-B75F-4274-B3C9-93D12A91F353}" destId="{CBA81532-D849-406D-AEF0-36347283CADC}" srcOrd="0" destOrd="0" presId="urn:microsoft.com/office/officeart/2005/8/layout/process1"/>
    <dgm:cxn modelId="{118EED6E-AB85-4F80-AF5E-2E020631FE77}" type="presOf" srcId="{62C868C9-803F-4BDB-80DD-1FD89DFCB76A}" destId="{DE290570-57DD-49A7-9E91-B526615FA697}" srcOrd="0" destOrd="0" presId="urn:microsoft.com/office/officeart/2005/8/layout/process1"/>
    <dgm:cxn modelId="{35C83652-CE3E-4F87-96CF-9C7E91AB197E}" type="presOf" srcId="{8C939407-205B-45C5-A58F-A059A3DC151C}" destId="{CBA808E4-4721-4A08-8FE9-7C17A0051677}" srcOrd="0" destOrd="0" presId="urn:microsoft.com/office/officeart/2005/8/layout/process1"/>
    <dgm:cxn modelId="{4308948B-4465-4A4C-BB96-97BE5C3BB1A4}" srcId="{8C939407-205B-45C5-A58F-A059A3DC151C}" destId="{62C868C9-803F-4BDB-80DD-1FD89DFCB76A}" srcOrd="0" destOrd="0" parTransId="{CE47887A-291F-4977-995B-58BD2A2E8ED8}" sibTransId="{B1626B75-6DFE-4FE2-9181-AE31BACF1952}"/>
    <dgm:cxn modelId="{308BF88C-A92C-482B-80E5-2E864501AD00}" type="presOf" srcId="{E15B3C54-AA72-4767-8AD0-460B8D6A17BA}" destId="{B7BA1D3F-867F-473D-A286-F76096962969}" srcOrd="1" destOrd="0" presId="urn:microsoft.com/office/officeart/2005/8/layout/process1"/>
    <dgm:cxn modelId="{CEC489BA-DD9E-4C77-AC34-5C9455B14BD7}" type="presOf" srcId="{E15B3C54-AA72-4767-8AD0-460B8D6A17BA}" destId="{F653E3F0-0272-459C-A581-313B4C0CC3B2}" srcOrd="0" destOrd="0" presId="urn:microsoft.com/office/officeart/2005/8/layout/process1"/>
    <dgm:cxn modelId="{2C3A30BF-05A3-45A8-99E6-733D9042CE67}" type="presOf" srcId="{B1626B75-6DFE-4FE2-9181-AE31BACF1952}" destId="{782C45CA-F47B-4720-B42D-7C5B8364733F}" srcOrd="1" destOrd="0" presId="urn:microsoft.com/office/officeart/2005/8/layout/process1"/>
    <dgm:cxn modelId="{2EEAC2DB-16AC-4D17-8804-7973090810F5}" srcId="{8C939407-205B-45C5-A58F-A059A3DC151C}" destId="{82CFB0A9-B75F-4274-B3C9-93D12A91F353}" srcOrd="2" destOrd="0" parTransId="{91050803-0CA5-4BAD-AE86-7C85404A4488}" sibTransId="{F4D64DBF-6744-4D3F-8F22-2B560739A57C}"/>
    <dgm:cxn modelId="{843F8EE8-53EE-4DFB-9519-6B033914A117}" srcId="{8C939407-205B-45C5-A58F-A059A3DC151C}" destId="{A21F1EF3-4297-4EFE-9470-9EB4C1436C69}" srcOrd="3" destOrd="0" parTransId="{3A08B17E-64FA-420D-9A21-7A8B553ABFB1}" sibTransId="{3FC3EC13-673F-413A-8C84-CA2EB348C6A1}"/>
    <dgm:cxn modelId="{89C67FF8-D8AA-4B4C-AC2A-555731851133}" type="presOf" srcId="{A21F1EF3-4297-4EFE-9470-9EB4C1436C69}" destId="{34F1B229-7EA3-497D-8F7B-182568FCD27D}" srcOrd="0" destOrd="0" presId="urn:microsoft.com/office/officeart/2005/8/layout/process1"/>
    <dgm:cxn modelId="{03D494FF-CC1D-4768-BFFA-B7CDE28D790B}" type="presOf" srcId="{F4D64DBF-6744-4D3F-8F22-2B560739A57C}" destId="{417D2239-97BC-4B8C-9FD4-BCFCD5566FE8}" srcOrd="1" destOrd="0" presId="urn:microsoft.com/office/officeart/2005/8/layout/process1"/>
    <dgm:cxn modelId="{498F8F15-508C-4CD7-9608-FE7D2D40F32A}" type="presParOf" srcId="{CBA808E4-4721-4A08-8FE9-7C17A0051677}" destId="{DE290570-57DD-49A7-9E91-B526615FA697}" srcOrd="0" destOrd="0" presId="urn:microsoft.com/office/officeart/2005/8/layout/process1"/>
    <dgm:cxn modelId="{671C2160-2FF5-4D7B-A814-28C6F1F8515C}" type="presParOf" srcId="{CBA808E4-4721-4A08-8FE9-7C17A0051677}" destId="{1CD41612-DE6B-41C8-841C-2E35C02B7DB9}" srcOrd="1" destOrd="0" presId="urn:microsoft.com/office/officeart/2005/8/layout/process1"/>
    <dgm:cxn modelId="{AC468191-DEA7-4893-9D8C-1CEA3DB70AB7}" type="presParOf" srcId="{1CD41612-DE6B-41C8-841C-2E35C02B7DB9}" destId="{782C45CA-F47B-4720-B42D-7C5B8364733F}" srcOrd="0" destOrd="0" presId="urn:microsoft.com/office/officeart/2005/8/layout/process1"/>
    <dgm:cxn modelId="{C9791C9E-0BA1-4AAA-A3C3-5868F9EB43C0}" type="presParOf" srcId="{CBA808E4-4721-4A08-8FE9-7C17A0051677}" destId="{B61525AE-EB74-4D72-9EAF-5A7CE6E0148C}" srcOrd="2" destOrd="0" presId="urn:microsoft.com/office/officeart/2005/8/layout/process1"/>
    <dgm:cxn modelId="{652BCF71-3913-4FA7-92B0-3CBA698397A5}" type="presParOf" srcId="{CBA808E4-4721-4A08-8FE9-7C17A0051677}" destId="{F653E3F0-0272-459C-A581-313B4C0CC3B2}" srcOrd="3" destOrd="0" presId="urn:microsoft.com/office/officeart/2005/8/layout/process1"/>
    <dgm:cxn modelId="{DD45F64F-D915-4F17-9B3F-01DD3FDCC8A8}" type="presParOf" srcId="{F653E3F0-0272-459C-A581-313B4C0CC3B2}" destId="{B7BA1D3F-867F-473D-A286-F76096962969}" srcOrd="0" destOrd="0" presId="urn:microsoft.com/office/officeart/2005/8/layout/process1"/>
    <dgm:cxn modelId="{795F2797-01D6-40E9-90A5-D2B13815C448}" type="presParOf" srcId="{CBA808E4-4721-4A08-8FE9-7C17A0051677}" destId="{CBA81532-D849-406D-AEF0-36347283CADC}" srcOrd="4" destOrd="0" presId="urn:microsoft.com/office/officeart/2005/8/layout/process1"/>
    <dgm:cxn modelId="{1B4A4BF4-BBE8-44CE-A7C9-1307759D8D5D}" type="presParOf" srcId="{CBA808E4-4721-4A08-8FE9-7C17A0051677}" destId="{946A1F74-3CD3-463D-810C-4E0B5F2E55C7}" srcOrd="5" destOrd="0" presId="urn:microsoft.com/office/officeart/2005/8/layout/process1"/>
    <dgm:cxn modelId="{B3CE022A-DA50-46C2-9A4B-62BF9FDDDD19}" type="presParOf" srcId="{946A1F74-3CD3-463D-810C-4E0B5F2E55C7}" destId="{417D2239-97BC-4B8C-9FD4-BCFCD5566FE8}" srcOrd="0" destOrd="0" presId="urn:microsoft.com/office/officeart/2005/8/layout/process1"/>
    <dgm:cxn modelId="{04294D58-58A7-464E-B32A-6CC72E292402}" type="presParOf" srcId="{CBA808E4-4721-4A08-8FE9-7C17A0051677}" destId="{34F1B229-7EA3-497D-8F7B-182568FCD2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90570-57DD-49A7-9E91-B526615FA697}">
      <dsp:nvSpPr>
        <dsp:cNvPr id="0" name=""/>
        <dsp:cNvSpPr/>
      </dsp:nvSpPr>
      <dsp:spPr>
        <a:xfrm>
          <a:off x="4368" y="172012"/>
          <a:ext cx="904194" cy="54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INGESTIÓ</a:t>
          </a:r>
        </a:p>
      </dsp:txBody>
      <dsp:txXfrm>
        <a:off x="20258" y="187902"/>
        <a:ext cx="872414" cy="510736"/>
      </dsp:txXfrm>
    </dsp:sp>
    <dsp:sp modelId="{1CD41612-DE6B-41C8-841C-2E35C02B7DB9}">
      <dsp:nvSpPr>
        <dsp:cNvPr id="0" name=""/>
        <dsp:cNvSpPr/>
      </dsp:nvSpPr>
      <dsp:spPr>
        <a:xfrm>
          <a:off x="998981" y="331150"/>
          <a:ext cx="191689" cy="2242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998981" y="375998"/>
        <a:ext cx="134182" cy="134544"/>
      </dsp:txXfrm>
    </dsp:sp>
    <dsp:sp modelId="{B61525AE-EB74-4D72-9EAF-5A7CE6E0148C}">
      <dsp:nvSpPr>
        <dsp:cNvPr id="0" name=""/>
        <dsp:cNvSpPr/>
      </dsp:nvSpPr>
      <dsp:spPr>
        <a:xfrm>
          <a:off x="1270239" y="172012"/>
          <a:ext cx="904194" cy="54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72254"/>
                <a:satOff val="-2014"/>
                <a:lumOff val="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72254"/>
                <a:satOff val="-2014"/>
                <a:lumOff val="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DIGESTIÓ</a:t>
          </a:r>
        </a:p>
      </dsp:txBody>
      <dsp:txXfrm>
        <a:off x="1286129" y="187902"/>
        <a:ext cx="872414" cy="510736"/>
      </dsp:txXfrm>
    </dsp:sp>
    <dsp:sp modelId="{F653E3F0-0272-459C-A581-313B4C0CC3B2}">
      <dsp:nvSpPr>
        <dsp:cNvPr id="0" name=""/>
        <dsp:cNvSpPr/>
      </dsp:nvSpPr>
      <dsp:spPr>
        <a:xfrm>
          <a:off x="2264853" y="331150"/>
          <a:ext cx="191689" cy="2242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08381"/>
                <a:satOff val="-3021"/>
                <a:lumOff val="274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08381"/>
                <a:satOff val="-3021"/>
                <a:lumOff val="274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2264853" y="375998"/>
        <a:ext cx="134182" cy="134544"/>
      </dsp:txXfrm>
    </dsp:sp>
    <dsp:sp modelId="{CBA81532-D849-406D-AEF0-36347283CADC}">
      <dsp:nvSpPr>
        <dsp:cNvPr id="0" name=""/>
        <dsp:cNvSpPr/>
      </dsp:nvSpPr>
      <dsp:spPr>
        <a:xfrm>
          <a:off x="2536111" y="172012"/>
          <a:ext cx="904194" cy="54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44507"/>
                <a:satOff val="-4029"/>
                <a:lumOff val="36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544507"/>
                <a:satOff val="-4029"/>
                <a:lumOff val="36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ABSORCIÓ</a:t>
          </a:r>
        </a:p>
      </dsp:txBody>
      <dsp:txXfrm>
        <a:off x="2552001" y="187902"/>
        <a:ext cx="872414" cy="510736"/>
      </dsp:txXfrm>
    </dsp:sp>
    <dsp:sp modelId="{946A1F74-3CD3-463D-810C-4E0B5F2E55C7}">
      <dsp:nvSpPr>
        <dsp:cNvPr id="0" name=""/>
        <dsp:cNvSpPr/>
      </dsp:nvSpPr>
      <dsp:spPr>
        <a:xfrm>
          <a:off x="3530725" y="331150"/>
          <a:ext cx="191689" cy="2242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816761"/>
                <a:satOff val="-6043"/>
                <a:lumOff val="5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16761"/>
                <a:satOff val="-6043"/>
                <a:lumOff val="5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530725" y="375998"/>
        <a:ext cx="134182" cy="134544"/>
      </dsp:txXfrm>
    </dsp:sp>
    <dsp:sp modelId="{34F1B229-7EA3-497D-8F7B-182568FCD27D}">
      <dsp:nvSpPr>
        <dsp:cNvPr id="0" name=""/>
        <dsp:cNvSpPr/>
      </dsp:nvSpPr>
      <dsp:spPr>
        <a:xfrm>
          <a:off x="3801983" y="172012"/>
          <a:ext cx="904194" cy="5425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16761"/>
                <a:satOff val="-6043"/>
                <a:lumOff val="549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816761"/>
                <a:satOff val="-6043"/>
                <a:lumOff val="549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/>
            <a:t>FORMACIÓ D’EXCREMENTS</a:t>
          </a:r>
        </a:p>
      </dsp:txBody>
      <dsp:txXfrm>
        <a:off x="3817873" y="187902"/>
        <a:ext cx="872414" cy="510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0:08.131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45 103 316 0,'0'0'309'0,"0"0"-58"0,0 0-29 0,0 0-29 15,0 0-35-15,0 0-25 0,0 0-22 0,0 0-19 16,0 0-19-16,0 0-12 0,0 0-4 16,0 0-3-16,0 0 1 0,0 0 3 0,0 0 3 15,0 0 3-15,0 0 3 0,0 0-6 16,0 0-3-16,0 0-6 0,0 0-5 0,0 0-8 15,0 0-5-15,0 0-7 0,0 0-7 0,0 0-1 16,0 0-7-16,0 0-1 0,0 0-3 16,0 0 1-16,0 0 1 0,0 0 1 0,0 0-1 15,0 0-2-15,0 0 1 0,0 0 0 16,0 0-3-16,0 0-1 0,0 0 0 0,0 0 0 16,14-5 0-16,-14 5 0 0,0 0 3 15,0 0-1-15,0 0 4 0,0 0 2 0,0 0 3 16,0 0 0-16,0 0 0 0,0 0-1 15,0 0 2-15,0 0 0 0,0 0 1 0,0 0 0 16,0 0-1-16,0 0-3 0,0 0-3 0,0 0 1 16,0 0 8-16,0 0 8 0,0 0 3 15,0 0-1-15,0 0-5 0,0 0-2 0,0 0-3 16,0 0-5-16,-6-15-1 0,6 15 0 16,0 0-1-16,0 0-2 0,0 0-1 0,0 0-2 15,0 0-1-15,-16 4-2 0,16-4 0 16,0 0-1-16,0 0 0 0,0 0-2 0,0 0-2 15,0 0 1-15,-14 8 0 0,14-8-2 16,0 0-1-16,0 0-1 0,0 0 1 0,0 0-1 16,0 0-1-16,0 0 0 0,0 0 0 15,0 0-1-15,-10 8-1 0,10-8-5 0,0 0-1 16,0 0 1-16,0 0-2 0,0 0 1 0,0 0-2 16,0 0-2-16,0 0-3 0,0 0-5 15,0 0-1-15,0 0-2 0,0 0-1 0,0 0-3 16,0 0 0-16,0 0 2 0,0 0 0 15,0 0 1-15,0 0-1 0,0 0 0 0,0 0 0 16,0 0-1-16,0 0 3 0,0 0 4 0,0 0 3 16,0 0 6-16,0 0 2 0,0 0 3 15,17-2 2-15,-17 2 3 0,0 0 0 0,0 0 2 16,0 0 0-16,0 0 0 0,0 0 1 16,0 0 3-16,0 0-2 0,0 0 1 0,0 0 2 15,2-18-1-15,-2 18 2 0,0 0-2 16,0 0 2-16,0 0 1 0,0 0 6 0,0 0 2 15,0 0-2-15,0 0-1 16,0 0 0-16,-9-10-2 0,9 10-1 0,0 0-2 0,0 0-2 16,0 0 0-16,0 0 0 0,0 0-1 15,0 0-1-15,0 0 0 0,0 0 0 0,0 0 1 16,-18 3-2-16,18-3 0 0,0 0 0 16,0 0 1-16,0 0-2 0,0 0 0 0,0 0 0 15,0 0 0-15,-10 9 0 0,10-9-2 0,0 0 2 16,0 0-2-16,0 0 0 0,0 0 2 15,0 0 0-15,0 0 1 0,0 0-2 0,0 0-1 16,0 0 0-16,0 0 2 0,6 13-2 16,-6-13-2-16,0 0 0 0,0 0-1 0,0 0 0 15,0 0-4-15,0 0-2 0,0 0-2 0,0 0 0 16,19 2 2-16,-19-2 0 0,0 0-1 16,0 0-2-16,0 0-4 0,0 0-1 0,0 0-3 15,16-5 0-15,-16 5-3 0,0 0-3 16,0 0-2-16,0 0 2 0,0 0 3 0,0 0 3 15,12-8 6-15,-12 8 4 0,0 0 1 16,0 0 5-16,0 0-2 0,0 0 5 0,9-11-4 16,-9 11 4-16,0 0-2 0,0 0-2 15,0 0 5-15,0 0 1 0,0 0-2 0,0 0 5 16,5-16-1-16,-5 16 0 0,0 0 2 0,0 0 1 16,0 0 4-16,0 0 0 0,0 0 1 15,0 0 0-15,0 0 2 0,0 0-5 16,0 0 1-16,0 0-1 0,0 0 1 0,-7-11 0 15,7 11-3-15,0 0 0 0,0 0-2 0,0 0 0 16,0 0 1-16,0 0 0 0,0 0 0 16,0 0-1-16,0 0-1 0,-12 9 0 0,12-9 0 15,0 0 1-15,0 0-2 0,0 0 0 16,0 0 1-16,0 0 0 0,-6 14-1 0,6-14 1 16,0 0-1-16,0 0-1 0,0 0 0 0,0 0-1 15,0 0 1-15,0 0-2 0,2 18 2 16,-2-18-4-16,0 0 2 0,0 0 0 0,0 0-2 15,0 0 1-15,0 0-3 0,10 12-2 16,-10-12-4-16,0 0 4 0,0 0-2 0,0 0 0 16,0 0 5-16,0 0-4 0,0 0-1 15,0 0 5-15,0 0-2 0,18-3 2 0,-18 3 2 16,0 0 2-16,0 0-2 0,0 0-1 16,8-12 4-16,-8 12-4 0,0 0 1 0,0 0-3 15,0 0 1-15,4-13-1 0,-4 13 1 16,0 0 0-16,0 0 3 0,0 0-3 0,0 0 1 15,4-17 2-15,-4 17 0 0,0 0-1 0,0 0-1 16,0 0 2-16,0 0 3 0,0 0-3 16,0 0 4-16,0-17 0 0,0 17-1 0,0 0 1 15,0 0 1-15,0 0 0 0,0 0-1 16,0 0 0-16,0 0-3 0,0 0 3 0,0 0-1 16,0 0 1-16,0 0 1 0,0 0 1 15,0 0 2-15,0 0-1 0,-4-14 0 16,4 14 0-16,0 0-1 0,0 0 3 0,0 0-1 0,0 0-2 15,0 0 0-15,0 0 0 0,0 0 1 16,0 0-2-16,0 0 1 0,0 0 2 0,0 0-3 16,0 0 1-16,0 0-3 0,0 0 2 15,-10 11 0-15,10-11 0 0,0 0 3 0,0 0-4 16,0 0 0-16,0 0 0 0,-2 16-1 16,2-16 1-16,0 0-2 0,0 0 2 0,0 0 0 15,0 0 0-15,0 0-1 0,0 20 0 16,0-20-2-16,0 0 2 0,0 0-1 0,0 0-3 15,0 0-3-15,0 0 1 0,0 0-2 16,0 0-3-16,0 0 3 0,3 14 2 0,-3-14 1 16,0 0 0-16,0 0 3 0,0 0-1 15,0 0 2-15,0 0 0 0,0 0 2 0,0 0 1 16,0 0-3-16,12-10 4 0,-12 10-2 0,0 0-1 16,0 0 0-16,0 0 4 0,5-13 0 15,-5 13 2-15,0 0-2 0,0 0 1 0,6-15-2 16,-6 15 1-16,0 0-1 0,0 0-2 15,0 0 4-15,4-15-4 0,-4 15 0 0,0 0 1 16,0 0 1-16,0 0-1 0,0 0 0 0,5-17 0 16,-5 17 0-16,0 0 0 0,0 0-2 15,0 0 1-15,0 0-1 0,0 0 2 0,0 0 1 16,0 0 0-16,0 0 1 0,0 0 0 16,0 0-1-16,2-17 1 0,-2 17-2 0,0 0-1 15,0 0-1-15,0 0 0 0,0 0 2 16,0 0 0-16,0 0-1 0,0 0 1 0,0 0-1 15,0 0 1-15,0 0 0 0,0 0 0 16,0 0 2-16,-6 14-2 0,6-14 0 0,0 0 3 16,0 0-3-16,0 0 2 0,-3 16 1 15,3-16-1-15,0 0-2 0,0 0 4 0,-2 16-3 16,2-16 0-16,0 0-1 0,0 0 3 16,0 0-1-16,-1 19-1 0,1-19 5 0,0 0-3 15,0 0 5-15,0 0-2 0,0 0 1 16,-3 19 1-16,3-19-1 0,0 0 2 0,0 0 2 15,0 0 1-15,0 0 8 0,0 0-2 16,0 0 2-16,-4 15 0 0,4-15-1 0,0 0-3 16,0 0-3-16,0 0-3 0,0 0-3 0,0 0 0 15,0 0-2-15,0 0 0 0,0 0-3 16,-10 9 0-16,10-9 1 16,0 0-1-16,0 0 2 0,0 0 0 0,0 0-1 0,0 0 1 15,0 0 0-15,0 0-2 0,-16 6-2 0,16-6-1 16,0 0-1-16,0 0 2 0,0 0-1 0,0 0 0 15,0 0-1-15,0 0 1 0,0 0 0 16,0 0 1-16,-20-1-2 0,20 1-2 0,0 0 3 16,0 0-2-16,0 0-1 0,0 0 0 15,0 0-2-15,0 0 2 0,0 0-1 0,0 0 2 16,0 0 1-16,0 0-1 16,0 0-1-16,-14-6 1 0,14 6-1 0,0 0 2 0,0 0 0 15,0 0-2-15,0 0 1 0,0 0 0 16,0 0-3-16,0 0-3 0,0 0-3 0,0 0-3 15,0 0 2-15,0 0-1 0,0 0 0 0,0 0 1 16,0 0 4-16,0 0-1 0,0 0 3 16,0 0 1-16,0 0 0 0,0 0 1 0,8-11 1 15,-8 11 0-15,0 0 0 0,0 0 0 16,0 0 1-16,0 0 1 0,0 0 0 0,0 0-2 16,0 0 2-16,0 0-3 0,0 0 3 15,0 0 1-15,14 4 1 0,-14-4-3 0,0 0 3 16,0 0-1-16,0 0 0 0,0 0-2 15,0 0-3-15,0 0 2 0,0 0-1 0,0 0-2 16,0 0-1-16,0 0 2 0,18 3-2 0,-18-3-1 16,0 0 1-16,0 0 4 0,0 0-2 15,0 0-4-15,0 0 3 0,0 0 0 0,0 0-3 16,0 0-1-16,0 0-2 0,0 0 0 16,0 0 1-16,0 0-3 0,0 0 3 0,18-3 2 15,-18 3 0-15,0 0 0 0,0 0 3 16,0 0 6-16,0 0-3 0,0 0 2 0,0 0 1 15,0 0-2-15,0 0-1 0,0 0 3 16,0 0-1-16,7-13 0 0,-7 13 2 0,0 0-3 16,0 0 2-16,0 0-2 0,0 0 5 0,0 0-1 15,0 0-2-15,0 0 5 0,0 0 2 16,0 0 2-16,0 0 2 0,0 0-4 0,0 0 1 16,0 0-2-16,0 0 2 0,0 0-1 15,0 0 0-15,0 0-1 0,0 0 4 0,0 0-2 16,0 0 2-16,0 0 4 0,0 0 2 15,0 0-3-15,-7-10 0 0,7 10-1 0,0 0-2 16,0 0 4-16,0 0 1 0,0 0 0 16,0 0 1-16,0 0-2 0,0 0-2 0,0 0-2 15,-17 4-1-15,17-4-3 0,0 0-1 0,0 0 0 16,0 0-2-16,0 0 0 0,0 0 0 16,-13 6 2-16,13-6-1 0,0 0 1 0,0 0 1 15,0 0 0-15,0 0-3 0,-13 8 2 16,13-8-4-16,0 0 3 0,0 0-4 0,0 0 1 15,0 0-1-15,-10 9 0 0,10-9 0 16,0 0 1-16,0 0-1 0,0 0 1 0,0 0 1 16,0 0-1-16,-7 13 1 0,7-13-1 15,0 0 2-15,0 0-2 0,0 0-1 16,0 0 1-16,0 0-1 0,-4 15-1 0,4-15 1 16,0 0 2-16,0 0-2 0,0 0 0 0,0 0 2 15,0 0-2-15,0 0-1 0,-3 16 0 0,3-16 0 16,0 0 0-16,0 0 2 0,0 0 0 15,0 0-1-15,0 0-1 0,0 0 2 0,0 0-1 16,0 0-1-16,0 0 0 0,0 0-1 16,0 0-1-16,0 0 1 0,0 0 0 0,0 0 0 15,0 0 4-15,0 0-3 0,0 0-1 16,0 0 2-16,0 0 0 0,0 0 2 0,0 0 0 16,0 0 0-16,0 0-1 0,0 0 0 0,0 0-4 15,0 0 1-15,0 0-4 0,0 0-8 16,2-16-7-16,-2 16-4 0,0 0-8 0,0 0-13 15,5-14-14-15,-5 14-20 0,0 0-20 16,0 0-20-16,0 0-26 0,3-15-27 0,-3 15-28 16,0 0-246-16,0 0 79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23.457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40 12 220 0,'0'0'264'0,"0"0"-58"0,0 0-32 0,0 0-28 16,-11 8-23-16,11-8-23 0,0 0-22 0,0 0-18 16,0 0-7-16,0 0-7 0,0 0-1 15,0 0-1-15,0 0-7 0,-10 10 0 0,10-10 1 16,0 0 8-16,0 0 7 0,0 0 1 15,0 0 3-15,-8 12 5 0,8-12-3 0,0 0-7 16,0 0-5-16,0 0-5 0,-6 13-8 16,6-13-7-16,0 0-3 0,0 0-6 0,0 0-5 15,0 0-1-15,-5 15-6 0,5-15 2 16,0 0-3-16,0 0 2 0,0 0-4 0,0 0-2 16,0 0 5-16,0 0-3 0,0 0 0 15,1 18-1-15,-1-18-1 0,0 0 6 0,0 0-5 16,0 0 7-16,0 0-2 0,0 0 1 0,0 0-5 31,0 0 1-31,6 14 1 0,-6-14-3 0,0 0 1 0,0 0 0 0,0 0-1 0,0 0 1 16,0 0 1-1,0 0-1-15,9 9 3 16,-9-9-3-16,0 0 1 0,0 0-2 0,0 0 0 0,0 0 1 0,0 0-1 0,0 0-2 0,11 8 1 16,-11-8 4-16,0 0-1 0,0 0 2 15,0 0 4-15,0 0 1 0,0 0 0 31,0 0-2-31,0 0 0 0,0 0 2 0,0 0-2 0,0 0 0 0,0 0-1 0,0 0 0 0,0 0 1 16,0 0-1-16,0 0 1 0,0 0 0 16,0 0-1-16,0 0-1 0,0 0 0 0,0 0-2 15,0 0-1-15,0 0 0 0,0 0-1 0,0 0 0 16,0 0-1-16,0 0 0 0,0 0-2 16,0 0 2-16,5-14-2 0,-5 14 0 0,0 0 1 15,0 0-1-15,0 0-2 0,0 0 1 16,-5-17 1-16,5 17 1 0,0 0-2 0,0 0 3 15,0 0-1-15,0 0 0 0,0 0 2 16,-5-13-2-16,5 13 0 0,0 0 0 0,0 0-1 16,0 0 0-16,0 0 1 0,0 0 1 15,0 0-3-15,0 0 1 0,0 0-1 0,0 0 0 16,0 0-1-16,0 0-1 0,0 0-1 0,0 0-2 16,-3-15-1-16,3 15-2 0,0 0-5 15,0 0 1-15,0 0-7 0,0 0-2 0,0 0 2 16,0 0 1-16,0 0 3 0,0 0-1 15,0 0 1-15,0 0 3 0,0 0 0 0,0 0 2 16,3-15 1-16,-3 15 3 0,0 0-3 16,0 0-1-16,0 0 0 0,0 0-6 0,8-10-4 15,-8 10 1-15,0 0 5 16,0 0 2-16,0 0 2 0,0 0 3 0,8-12 3 0,-8 12-2 16,0 0 2-16,0 0 1 0,0 0 1 0,0 0 0 15,0 0 0-15,9-11 2 0,-9 11-3 16,0 0 4-16,0 0-1 0,0 0 0 0,0 0 0 15,0 0 0-15,0 0 1 0,0 0 0 16,0 0 1-16,0 0-1 0,0 0 0 0,0 0 0 16,6-12 0-16,-6 12-7 0,0 0-4 15,0 0-8-15,0 0-3 0,0 0-2 0,0 0 4 16,0 0 4-16,0 0-5 0,0 0-11 0,0 0-14 16,0 0-18-16,0 0-23 0,0 0-21 15,0 0-24-15,0 0-23 0,0 0-86 16,0 0-133-16,0 0 167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07.012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0 87 8 0,'0'0'559'0,"0"0"-180"0,0 0-80 16,0 0-64-16,0 0-32 0,8-13-23 0,-8 13-10 16,0 0-5-16,0 0-11 0,8-11-17 15,-8 11-16-15,0 0-10 0,13-14-6 0,-13 14-4 16,14-9-4-16,-14 9-3 0,16-8-7 16,-16 8-8-16,19-9-3 0,-19 9-3 0,19-7-4 15,-19 7-1-15,20-7 6 0,-20 7 2 16,17-3 2-16,-17 3 3 0,18-4 0 0,-18 4 4 15,0 0 7-15,22-1 2 0,-22 1-1 16,0 0-2-16,0 0-5 0,24 0-1 0,-24 0-7 16,0 0-5-16,15 5-6 0,-15-5-2 15,0 0-8-15,0 0-5 0,15 10-5 0,-15-10-5 16,0 0-7-16,7 10-6 0,-7-10-5 0,0 0-5 16,8 15-4-16,-8-15-2 0,0 0-2 15,9 18-3-15,-9-18-1 0,0 0-3 0,8 17 0 16,-8-17-1-16,8 15 0 0,-8-15-1 15,9 12-1-15,-9-12-2 0,11 11 1 0,-11-11 0 16,10 8 0-16,-10-8-2 0,0 0 2 0,16 11-1 16,-16-11 2-16,0 0 0 0,15 6-2 15,-15-6 4-15,0 0 1 0,0 0-1 16,18 4 2-16,-18-4-1 0,0 0 1 0,0 0-2 16,16-5 2-16,-16 5-2 0,0 0-1 0,0 0 1 15,15-11 0-15,-15 11-1 0,0 0-1 16,9-9 1-16,-9 9-1 0,0 0 0 0,0 0 0 15,10-12 1-15,-10 12-1 0,0 0-1 16,0 0 0-16,0 0 2 0,7-15-4 0,-7 15 2 16,0 0-1-16,0 0-3 0,0 0-2 0,6-15 0 15,-6 15 1-15,0 0 1 0,0 0 1 16,0 0-2-16,0 0 2 0,0 0 2 0,4-13-1 16,-4 13 2-16,0 0 0 0,0 0 0 15,0 0 0-15,0 0 0 0,0 0 2 0,0 0-2 16,0 0 2-16,0 0-2 0,0 0-1 15,0 0 2-15,0 0 0 0,0 0-1 0,0 0 0 16,0 0 2-16,0 0-1 0,0 0 0 16,0 0 0-16,0 0 1 0,0 0-1 0,0 0 2 15,4-16 3-15,-4 16 2 0,0 0 1 0,0 0 1 16,0 0 2-16,0 0 0 0,0 0 2 16,0 0 1-16,0 0-1 0,0 0 1 0,0 0-1 15,0 0 0-15,0 0 0 0,0 0-2 16,0 0-1-16,0 0-3 15,0 0 3-15,0 0-2 0,0 0 2 0,0 0 1 0,0 0-1 16,3 16-3-16,-3-16-1 0,0 0 0 0,0 0 1 16,0 19 0-16,0-19 3 0,0 0-1 0,-1 18 4 15,1-18 2-15,0 0-1 0,-1 20-3 16,1-20 3-16,0 0-5 0,1 22 1 0,-1-22-2 16,0 0-1-16,1 21-2 0,-1-21-1 15,0 0-1-15,3 20-1 0,-3-20-1 0,0 0 0 16,6 19-1-16,-6-19 0 0,0 0 1 15,8 17 0-15,-8-17 0 0,0 0 3 0,10 18-2 16,-10-18 3-16,7 11-2 0,-7-11 1 16,10 12-1-16,-10-12-1 0,10 9 0 0,-10-9-3 15,11 10 3-15,-11-10 0 0,13 10 0 0,-13-10 1 16,14 8 0-16,-14-8 0 0,13 8 0 16,-13-8-2-16,15 6-2 0,-15-6 3 0,14 5-1 15,-14-5 2-15,16 5 1 0,-16-5-1 16,17 6 0-16,-17-6-2 0,16 4 1 0,-16-4 0 15,17 4-2-15,-17-4 1 0,17 2-1 16,-17-2 0-16,0 0 0 0,24 5-1 0,-24-5 1 16,0 0 1-16,26 3-2 0,-26-3 2 15,0 0-1-15,24 4 0 0,-24-4-1 0,0 0 0 16,25 3 0-16,-25-3 0 0,0 0 1 0,26 4 0 16,-26-4 0-16,0 0 0 0,26 3-1 15,-26-3 2-15,17 4 1 0,-17-4-1 0,18 3-1 16,-18-3 0-16,17 3 0 0,-17-3 1 15,18 7 0-15,-18-7-2 0,15 4 2 0,-15-4-3 16,15 6 4-16,-15-6 0 0,15 7 0 16,-15-7 0-16,15 8 0 0,-15-8 0 0,13 9 0 15,-13-9 1-15,11 9-2 0,-11-9 1 16,11 12 0-16,-11-12 1 0,9 15 15 0,-9-15-3 16,8 15-3-16,-8-15-2 0,5 19 2 0,-5-19-3 15,5 19-2-15,-5-19-1 0,1 21 2 16,-1-21-3-16,-1 22-2 0,1-22 1 0,-2 23 0 15,2-23 1-15,-5 24-3 0,5-24 1 16,-8 23-1-16,8-23 0 0,-9 23-3 0,9-23 3 16,-12 24-1-16,12-24 0 0,-13 25 3 15,6-12 1-15,-1-1-3 0,1 1 1 0,-1-1-1 16,-1-1 1-16,0 4-5 0,1-3 4 0,-1 1-1 16,1 0-1-16,-1-1-1 0,-1 0 2 15,1 2-1-15,0-2 1 0,0-1 0 0,1 1 1 16,-1-2-5-16,9-10-7 0,-14 17-16 15,14-17-24-15,-16 18-30 0,16-18-40 0,-14 15-56 16,14-15-108-16,-16 14-92 0,16-14-51 16,-13 10-105-16,13-10-86 0,-12 8-434 0,12-8-671 15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14.813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1264 0 8 0,'0'0'415'0,"14"4"-105"16,-14-4-35-16,0 0-9 0,0 0-20 15,0 0-14-15,0 0-16 0,0 0-22 0,0 0-20 16,-8 13-23-16,8-13-16 0,0 0-9 16,0 0-17-16,0 0-11 0,-7 13-13 0,7-13 0 15,0 0-3-15,0 0-8 0,-12 12-3 0,12-12-11 16,0 0-7-16,-11 14 1 0,11-14-9 16,-10 14-6-16,10-14-5 0,-12 16 2 0,12-16-3 15,-14 18 9-15,6-8-1 0,-2 1 0 16,0 1-3-16,0-1 3 0,0-1 1 0,-1 1-2 15,-1 1 6-15,1-1 0 0,-3 0 4 16,2 1-3-16,-2-2 1 0,-2 2-4 0,-1 0-1 16,2-1-5-16,0-1-7 0,-1 1-1 15,0-2-7-15,1 0 2 0,-3 1-1 0,2 0 0 16,1-1-4-16,-1 1-5 0,-1-2 0 0,2-1-4 16,-1 2 0-16,0-2-4 0,0 1 3 15,1 0-4-15,-2-1 1 0,1 2-1 0,1-3 1 16,-1 1-3-16,0 0 1 15,0 0-2-15,1-1 3 0,-2 1-4 0,1-2 0 0,2 2-4 16,-2-2 2-16,1 2-1 0,-1 0 0 16,3-2 1-16,-1 2-1 0,-1-2 2 0,1 2 1 15,0 0 0-15,1-1-4 0,0 1 2 0,-1-1 0 16,2 1 0-16,0 1 1 0,1 0-2 16,-1-1 1-16,2 3 0 0,-2-2-1 15,1 0-2-15,1 3 5 0,1-2-3 0,1 2 2 16,-1-1 0-16,1 3 0 0,0-1-1 0,0 1 0 15,1 0 0-15,-1-1 0 0,1 1 0 16,-2 2 2-16,3-2-1 0,-1 1-1 0,-1 0 0 16,2 1 2-16,0-1 0 0,-1 0 2 15,1-1-1-15,0 2 2 0,1 0-5 0,-1-1 4 16,0 2-2-16,2-1 5 0,0 0-1 16,-1 0-1-16,1 0-1 0,-1 0 0 0,2 0-1 15,3-15 2-15,-8 27-1 0,8-27-2 0,-5 25 3 16,5-25-1-16,-6 24-2 0,6-24 3 15,-6 23 0-15,6-23-1 0,-5 23-1 0,5-23-2 16,-5 21 0-16,5-21 2 0,-6 22-3 16,6-22 2-16,-6 22-2 0,6-22 0 0,-5 23 0 15,5-23 2-15,-8 23-1 0,8-23-1 16,-8 23 1-16,8-23-2 0,-9 25 4 0,9-25-2 16,-9 24-2-16,9-24 1 0,-9 23 2 15,9-23-2-15,-8 23 0 0,8-23-1 0,-10 23 2 16,10-23-1-16,-9 21 0 0,9-21-2 0,-8 19 4 15,8-19-1-15,-7 19-1 0,7-19-1 16,-6 18 0-16,6-18 2 16,-6 15-3-16,6-15 1 0,-4 14 2 0,4-14-1 0,0 0 0 15,-6 19-1-15,6-19 2 0,0 0-2 0,-4 17 2 16,4-17-1-16,0 0 0 0,0 0 2 16,-5 17-2-16,5-17 1 0,0 0 1 0,0 0-2 15,0 0 2-15,-4 13-1 0,4-13 1 16,0 0 1-16,0 0 1 0,0 0 0 0,0 0-1 15,0 0 0-15,0 0 2 0,0 0 0 16,-6 15-2-16,6-15 1 0,0 0 0 0,0 0-1 16,0 0 0-16,0 0-3 0,0 0 1 0,0 0 1 15,0 0-2-15,-11-10-3 0,11 10-1 16,0 0 4-16,-8-15-2 0,8 15 2 0,0 0 0 16,-8-18-1-16,8 18 0 0,-4-14 0 15,4 14 0-15,0 0 1 0,-8-16-2 0,8 16 0 16,0 0 1-16,-5-16 0 0,5 16 1 15,0 0-1-15,0 0-1 0,-6-14 1 0,6 14-1 16,0 0-1-16,0 0 0 0,0 0-2 0,0 0 0 16,0 0 1-16,-4-15 0 0,4 15 3 15,0 0 1-15,0 0 1 0,0 0 1 0,0 0 3 16,0 0 0-16,13 8 1 0,-13-8 2 16,0 0 2-16,11 9 2 15,-11-9-1-15,0 0 1 0,11 14 1 0,-11-14 0 0,0 0 2 16,12 14-2-16,-12-14 0 0,0 0 2 0,13 14 5 15,-13-14 4-15,0 0 2 0,10 15-2 16,-10-15-4-16,0 0-1 0,7 11-4 0,-7-11-3 16,0 0-2-16,0 0 0 0,9 13-3 15,-9-13 0-15,0 0 1 0,0 0-2 0,0 0 1 16,7 13-2-16,-7-13 0 0,0 0 0 0,0 0 2 16,0 0 0-16,0 0-3 0,0 0 0 15,0 0-2-15,7 12 1 0,-7-12-1 0,0 0 0 16,0 0-2-16,0 0 0 0,0 0 1 15,0 0-1-15,0 0 0 0,0 0 0 0,0 0-1 16,0 0 1-16,0 0-1 0,0 0-1 0,0 0 1 16,0 0-1-16,0 0 1 0,0 0-1 15,0 0 1-15,0 0 1 0,9 11 0 0,-9-11-2 16,0 0 1-16,0 0 0 0,0 0 2 16,0 0-1-16,0 0 1 0,0 0 1 0,0 0 1 15,0 0 0-15,0 0 0 0,14-8 0 16,-14 8 1-16,0 0-1 0,0 0 1 0,12-7-1 15,-12 7 0-15,0 0 1 0,11-10-2 16,-11 10 1-16,0 0-1 0,15-12 0 0,-15 12 0 16,9-10-5-16,-9 10-11 0,0 0-20 15,12-15-24-15,-12 15-31 0,0 0-49 0,10-13-53 16,-10 13-48-16,0 0-52 0,9-9-66 0,-9 9-33 16,0 0-35-16,0 0-99 0,13-12-254 15,-13 12-297-15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24.066"/>
    </inkml:context>
    <inkml:brush xml:id="br0">
      <inkml:brushProperty name="width" value="0.07938" units="cm"/>
      <inkml:brushProperty name="height" value="0.07938" units="cm"/>
      <inkml:brushProperty name="color" value="#996633"/>
      <inkml:brushProperty name="fitToCurve" value="1"/>
    </inkml:brush>
  </inkml:definitions>
  <inkml:trace contextRef="#ctx0" brushRef="#br0">829 29 95 0,'0'0'179'16,"0"0"-33"-16,0 0-23 0,0 0-10 0,0 0-16 16,0 0-6-16,0 0-6 0,0 0-6 15,0 0-3-15,3-15-1 0,-3 15-1 0,0 0-2 16,0 0 2-16,0 0 4 0,0 0 3 15,0 0 2-15,0 0 2 0,0 0-6 0,0 0-6 16,-5-14-9-16,5 14-8 0,0 0-7 0,0 0-3 16,0 0-11-16,0 0-3 0,-12 12-2 15,12-12-2-15,0 0-4 0,-6 16-1 16,6-16-3-16,0 0-3 0,-4 20-1 0,4-20-4 16,0 0-3-16,-2 20-4 0,2-20 1 15,0 0-2-15,3 18-2 0,-3-18 0 0,0 0 1 16,5 13-3-16,-5-13 1 0,0 0 3 0,0 0 1 15,0 0-1-15,11 9 2 0,-11-9-4 16,0 0 2-16,0 0-1 0,0 0 2 0,10-10-3 16,-10 10 2-16,0 0 0 0,0 0 0 15,0 0 0-15,2-17 5 0,-2 17 8 0,0 0 11 16,0 0 9-16,0 0 4 0,-6-14-2 16,6 14 2-16,0 0-5 0,0 0-3 0,0 0-5 15,0 0-7-15,-21 2-1 0,21-2-2 16,0 0 0-16,-15 14 0 0,15-14-2 0,-9 13-1 15,9-13-4-15,-8 17-2 16,8-17-1-16,-6 18-2 0,6-18 0 0,-4 17-3 0,4-17-1 16,-4 15-1-16,4-15 1 0,0 0-2 0,0 21-3 15,0-21-3-15,0 0-2 0,2 16 0 16,-2-16 2-16,0 0 0 0,0 0-1 0,7 12 2 16,-7-12-3-16,0 0 0 0,0 0 2 15,0 0 0-15,0 0 0 0,0 0 3 0,0 0-1 16,17-6-1-16,-17 6 0 0,0 0 1 15,0 0 2-15,0 0 1 0,0 0-1 0,0 0 2 16,-1-18 1-16,1 18 4 0,0 0 4 16,0 0 8-16,0 0 2 0,-16-7-1 0,16 7-3 15,0 0-1-15,0 0-3 0,-17 10 0 0,17-10-1 16,-8 10 1-16,8-10-2 0,-10 17-1 16,10-17-3-16,-8 16 0 15,8-16 0-15,-5 17-1 0,5-17-2 0,-2 18 1 0,2-18-2 16,0 0-1-16,0 23 0 0,0-23-2 0,0 0-3 15,6 19-4-15,-6-19-1 0,0 0-3 16,9 15 3-16,-9-15 1 0,0 0 1 0,0 0 2 16,13 8-1-16,-13-8 1 0,0 0 0 15,0 0 1-15,0 0 0 0,0 0 0 0,0 0 0 16,17-5 1-16,-17 5 2 0,0 0 0 0,0 0 2 16,0 0 2-16,0 0 2 0,0 0 4 15,0 0 3-15,0 0-1 0,0 0 0 0,0 0-1 16,0 0-1-16,0 0 0 0,-20 4 1 15,20-4-2-15,-10 11-1 0,10-11-2 0,-12 13 0 16,12-13-1-16,-11 17-1 0,11-17 0 16,-10 16-1-16,10-16 0 0,-9 16 0 15,9-16-2-15,-7 15 2 0,7-15-3 0,0 0 0 16,-8 16-4-16,8-16-6 0,0 0-6 0,-7 15-3 16,7-15-2-16,0 0 2 0,0 0 1 0,0 0 2 15,-6 14 6-15,6-14 5 0,0 0 2 16,0 0 6-16,0 0-1 0,0 0 1 15,0 0 1-15,0 0 1 0,-14 6 4 0,14-6 1 16,0 0 2-16,0 0-1 0,0 0 2 0,0 0 2 16,-22 4-2-16,22-4-1 0,0 0 1 31,-16 4 2-31,16-4-2 0,0 0-2 0,-17 12 0 16,17-12-1-16,-13 10 1 0,13-10 1 0,-11 14 0 0,11-14-4 0,-11 15 2 0,11-15-2 15,-9 13-2-15,9-13-1 0,-9 14-1 16,9-14-2-16,0 0 1 0,-5 18-3 0,5-18-4 15,0 0-3-15,0 0-4 0,-3 16 1 0,3-16-2 16,0 0 1-16,0 0 1 0,0 0 3 16,0 0 1-16,0 0-1 0,0 0-1 15,0 0 1-15,0 0 2 0,0 0 2 0,0 0 2 16,0 0 1-16,0 0 3 0,0 0 3 0,0 0 1 16,0 0 5-16,0 0 4 0,0 0 5 15,0 0-1-15,-9-12-2 0,9 12-1 0,0 0 2 16,-18 6 1-16,18-6 3 0,-14 6 2 15,14-6-1-15,-16 11 1 0,16-11-3 0,-14 13-3 16,14-13-4-16,-15 13-3 0,15-13 0 16,-11 15-3-16,11-15-1 0,-10 12-3 0,10-12-7 15,0 0-7-15,-9 16 2 0,9-16-2 16,0 0-1-16,0 0 6 0,-5 14-2 0,5-14 0 16,0 0 3-16,0 0 3 0,0 0-2 0,0 0 3 15,0 0 2-15,0 0 1 0,0 0 1 16,0 0 0-16,0 0 2 0,0 0-2 0,0 0 1 15,0 0-1-15,0 0 2 0,0 0 1 16,0 0 1-16,-18-5 0 0,18 5 1 0,0 0 2 16,0 0 3-16,-20 4 1 0,20-4 0 15,0 0-3-15,-17 7-1 0,17-7-2 0,0 0-4 16,-17 12 0-16,17-12-1 0,-10 9 2 16,10-9-2-16,0 0 0 0,-12 15-1 0,12-15-1 15,0 0 1-15,-9 15-2 0,9-15 0 0,0 0-2 16,-6 15-3-16,6-15-6 0,0 0-3 15,0 0-4-15,-6 12-2 0,6-12 0 0,0 0 2 16,0 0 5-16,0 0 5 0,0 0 2 16,0 0 2-16,0 0 0 0,0 0 2 0,0 0 0 15,0 0-3-15,0 0 2 0,0 0 1 16,0 0 0-16,-12-6 1 0,12 6 4 0,0 0 4 16,0 0 3-16,0 0 3 0,-16-6 2 0,16 6-1 15,0 0-2-15,-16 4 1 0,16-4-2 16,0 0-1-16,-20 8-1 0,20-8 5 0,-15 12 1 15,15-12-4-15,-14 11-3 0,14-11-2 16,-13 14 0-16,13-14-2 0,-13 11-1 0,13-11-3 16,-11 12 1-16,11-12-2 0,0 0-2 15,-11 12 0-15,11-12-8 0,0 0-3 0,0 0-4 16,-10 12-3-16,10-12 3 0,0 0 3 16,0 0 5-16,0 0 1 0,0 0 6 0,0 0 0 15,0 0 2-15,0 0 1 0,0 0 1 16,0 0 2-16,0 0 4 0,0 0 0 0,0 0-1 15,0 0 0-15,-15-4 0 0,15 4 4 0,0 0 0 16,0 0 2-16,0 0 2 0,-20 0-1 16,20 0 0-16,0 0 3 0,-20 5 0 0,20-5-3 15,-17 6-3-15,17-6-3 0,-17 9-14 16,17-9-21-16,-16 9-29 0,16-9-46 0,-17 10-61 16,17-10-50-16,-15 9-36 0,15-9-55 15,-11 9-383-15,11-9-192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24.830"/>
    </inkml:context>
    <inkml:brush xml:id="br0">
      <inkml:brushProperty name="width" value="0.07938" units="cm"/>
      <inkml:brushProperty name="height" value="0.07938" units="cm"/>
      <inkml:brushProperty name="color" value="#996633"/>
      <inkml:brushProperty name="fitToCurve" value="1"/>
    </inkml:brush>
  </inkml:definitions>
  <inkml:trace contextRef="#ctx0" brushRef="#br0">275 0 64 0,'0'0'348'15,"0"0"-76"-15,0 0-34 0,-24 0-12 16,24 0-11-16,0 0-8 0,-24 5-13 0,24-5-13 16,-16 6-15-16,16-6-1 0,-19 9-20 15,19-9-18-15,-19 12-17 0,19-12-12 0,-21 18-7 16,11-8-8-16,1 0-10 0,-1 3-7 15,1-1-9-15,1 0-10 0,0 0-10 0,1 0-7 16,7-12-6-16,-10 19-6 0,10-19-6 0,-7 18-3 16,7-18-5-16,0 0-7 0,-3 19-4 15,3-19-2-15,0 0 1 0,0 0 1 0,0 0 0 16,4 16-1-16,-4-16 2 0,0 0 1 16,0 0 3-16,0 0 3 0,0 0 13 0,0 0 12 15,11 11 11-15,-11-11 6 0,0 0-1 16,0 0-6-16,0 0-4 0,0 0-7 0,0 0 1 15,-4 18-4-15,4-18-3 0,0 0-4 16,-7 18-3-16,7-18 6 0,-7 15-2 0,7-15-2 16,-6 16-6-16,6-16-1 0,-6 19-1 0,6-19-3 15,-5 17 0-15,5-17-2 0,-4 16-2 16,4-16-5-16,0 0-6 0,-2 21-6 16,2-21-4-16,0 0-3 0,-2 19-1 0,2-19-1 15,0 0 1-15,0 0 3 0,0 18 5 0,0-18 4 16,0 0 4-16,0 0 4 0,0 0 4 15,0 0 1-15,0 19-1 0,0-19 2 0,0 0-1 16,0 0 4-16,-7 14 1 0,7-14-1 16,0 0 2-16,-6 17 0 0,6-17 2 0,-7 15 5 15,7-15-1-15,-8 18-2 0,8-18-1 16,-6 20-2-16,6-20-2 0,-5 20-8 0,5-20-24 16,-3 22-34-16,3-22-52 0,-2 22-66 15,2-22-66-15,2 20-60 0,-2-20-54 0,2 20-340 16,-2-20-207-16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26.447"/>
    </inkml:context>
    <inkml:brush xml:id="br0">
      <inkml:brushProperty name="width" value="0.07938" units="cm"/>
      <inkml:brushProperty name="height" value="0.07938" units="cm"/>
      <inkml:brushProperty name="color" value="#996633"/>
      <inkml:brushProperty name="fitToCurve" value="1"/>
    </inkml:brush>
  </inkml:definitions>
  <inkml:trace contextRef="#ctx0" brushRef="#br0">184 0 261 0,'0'0'409'16,"0"0"-67"-16,0 0-16 0,0 0-32 15,-13 7-12-15,13-7-7 32,0 0-17-32,0 0-21 0,-19 3-18 0,19-3-16 0,0 0-19 0,-18 5-13 0,18-5-15 0,0 0-18 0,-17 9-14 15,17-9-14-15,0 0-10 0,-15 11-17 16,15-11-17-16,-8 12-10 0,8-12-11 0,0 0-10 15,-8 20-9-15,8-20-6 0,0 0-3 0,1 20-7 16,-1-20-1-16,0 0-6 0,9 18 1 16,-9-18-2-16,10 10-1 0,-10-10 0 0,0 0-3 15,18 8-3-15,-18-8-2 0,0 0 0 16,20 2 1-16,-20-2 1 0,0 0 3 0,0 0 2 16,20-3 1-16,-20 3 2 0,0 0 5 15,0 0-2-15,15-7 4 0,-15 7 0 0,0 0 5 16,0 0 10-16,0 0-3 0,2-17-4 0,-2 17 2 15,0 0 7-15,0 0 6 0,-11-13 2 16,11 13-2-16,0 0-9 0,-17 4-1 0,17-4 6 16,0 0 4-16,-20-8 1 0,20 8-3 15,0 0 0-15,-21-4-1 0,21 4-2 0,0 0-3 16,-21 0-5-16,21 0-5 0,0 0-5 16,-18 5-2-16,18-5-5 0,0 0-3 0,-13 8-1 15,13-8 0-15,0 0 1 0,0 0-2 16,-6 17-2-16,6-17 0 0,0 0-1 0,6 13-5 15,-6-13-3-15,0 0-2 0,13 9 3 0,-13-9-1 16,0 0-2-16,17 6-1 0,-17-6 3 16,0 0-1-16,17-1 1 0,-17 1 4 0,0 0 0 15,17-7 2-15,-17 7 1 0,0 0 0 16,12-10 4-16,-12 10 3 0,0 0 0 0,8-12 1 16,-8 12 3-16,0 0 4 0,0 0 6 15,0 0 0-15,-3-21-6 0,3 21 1 0,0 0-1 16,-12-12 2-16,12 12-1 0,-13-8 2 15,13 8 2-15,-13-5 3 0,13 5 1 0,0 0 5 16,-22-6 1-16,22 6-4 0,0 0-1 16,-21-1-4-16,21 1-4 0,0 0 0 0,-20 5-4 15,20-5-1-15,0 0-3 0,-16 11 0 16,16-11-2-16,0 0-1 0,-9 17-1 0,9-17 0 16,0 0-1-16,-1 20-1 0,1-20-1 0,0 0 0 15,8 19 0-15,-8-19 0 0,8 11 0 16,-8-11 0-16,12 9 3 0,-12-9-2 0,14 5 1 15,-14-5-2-15,0 0-2 0,24 4-1 16,-24-4 0-16,0 0-1 0,23-2-1 0,-23 2 0 16,0 0 2-16,20-5 3 0,-20 5 2 15,0 0 3-15,14-7 1 0,-14 7 0 16,0 0-1-16,0 0 1 0,7-15 1 0,-7 15-1 0,0 0 2 16,0 0-1-16,-8-17 0 0,8 17-1 15,0 0 4-15,-16-11 3 0,16 11-1 0,-14-7 3 16,14 7 1-16,-14-5 2 0,14 5 2 15,-16-4-2-15,16 4 0 0,0 0 1 0,-23-1-4 16,23 1-2-16,0 0-1 0,-21 4-4 16,21-4-2-16,0 0-3 0,-18 9 1 0,18-9-1 15,0 0 0-15,-11 14-2 0,11-14-1 0,0 0-1 16,-3 16-1-16,3-16 2 0,0 0 0 16,5 17 0-16,-5-17 0 0,10 9 1 0,-10-9 1 15,13 8 1-15,-13-8 0 0,17 6 0 16,-17-6-1-16,19 2-3 0,-19-2 1 0,19 1-2 15,-19-1 0-15,19 0-2 0,-19 0 0 16,19-3 0-16,-19 3 0 0,16-3 1 0,-16 3 0 16,16-6 1-16,-16 6 2 0,13-6 2 15,-13 6-1-15,0 0 2 0,15-12 0 0,-15 12 1 16,0 0 1-16,8-15-2 0,-8 15 4 16,0 0-1-16,0 0 1 0,-3-22 0 0,3 22 0 15,-7-11-1-15,7 11-1 0,-15-11 4 0,15 11 3 16,-17-9 2-16,17 9 4 0,-20-6 0 15,20 6 6-15,-22-3 1 0,22 3-1 0,-21 1-1 16,21-1 2-16,-21 4-3 0,21-4-1 16,-20 7-4-16,20-7-3 0,-15 10-2 0,15-10-3 15,-13 13-3-15,13-13-1 0,-5 15-2 16,5-15 0-16,0 0-2 0,0 24 1 0,0-24-1 16,5 18 1-16,-5-18 0 0,13 16-1 0,-13-16 3 15,16 14-2-15,-16-14 2 0,21 10 1 16,-21-10 1-16,25 8 1 0,-25-8-1 0,26 4-1 15,-26-4 0-15,26 0-5 0,-26 0-2 16,25-3 2-16,-25 3-2 0,23-4-2 0,-23 4-3 16,21-4-3-16,-21 4 0 0,13-5 0 15,-13 5-1-15,0 0-13 0,15-11-21 0,-15 11-28 16,0 0-42-16,4-15-62 0,-4 15-45 16,0 0-36-16,-4-18-61 0,4 18-65 0,-6-13-30 15,6 13-47-15,-9-15-387 0,9 15-398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32.172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0 364 308 0,'0'0'266'0,"0"0"-47"0,0 0-27 16,0 0-18-16,0 0-27 0,0 0-21 15,0 0-20-15,0 0-17 0,0 0-14 0,0 0-13 16,0 0-12-16,0 0-4 0,0 0-2 16,0 0-1-16,0 0-3 0,0 0 0 0,0 0-4 15,0 0-7-15,0 0-3 0,17 4-3 16,-17-4-2-16,0 0 0 0,15 9-3 0,-15-9 3 15,0 0-1-15,18 7 2 0,-18-7 0 0,0 0 1 16,17 4-7-16,-17-4-2 0,0 0 0 16,19-1-2-16,-19 1-2 0,0 0-2 0,20-7-2 15,-20 7 1-15,15-9-1 0,-15 9-1 16,14-11 0-16,-14 11-1 0,15-13 1 0,-15 13 0 16,15-13-3-16,-15 13 0 0,13-15-2 15,-13 15 2-15,15-16-2 0,-15 16 3 0,13-15-4 16,-13 15 1-16,14-16-1 0,-14 16 1 15,11-14-2-15,-11 14 1 0,11-13 1 0,-11 13-1 16,11-12-1-16,-11 12 1 0,9-9 1 16,-9 9-2-16,10-11 0 0,-10 11 1 0,11-9 1 15,-11 9-2-15,0 0 0 0,17-11 0 0,-17 11-3 16,13-9 4-16,-13 9-1 0,15-9-5 16,-15 9 5-16,18-11 7 0,-18 11-4 0,19-9 1 15,-19 9-1-15,21-11 0 0,-21 11 0 16,20-11-1-16,-20 11 0 0,21-11-2 0,-21 11 1 15,22-10-2-15,-22 10 1 0,20-10 1 16,-20 10 0-16,20-11-1 0,-20 11 2 0,19-8-2 16,-19 8-1-16,17-7 1 0,-17 7-1 0,16-8-1 15,-16 8 0-15,13-5 1 0,-13 5-3 16,14-6 3-16,-14 6 0 0,0 0 1 0,19-7-1 16,-19 7-1-16,0 0 2 0,20-8-1 15,-20 8-5-15,0 0-3 0,20-7-1 0,-20 7 2 16,0 0-4-16,20-8-1 0,-20 8 0 15,0 0-2-15,20-7 2 0,-20 7 2 0,0 0-1 16,21-7 4-16,-21 7-3 0,0 0-2 16,21-6-3-16,-21 6 0 0,17-4-8 0,-17 4-14 15,0 0-17-15,26-3-19 0,-26 3-21 16,0 0-31-16,28 0-23 0,-28 0-105 0,22 1-156 16,-22-1 124-16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33.575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76 53 4 0,'0'0'401'0,"-1"-20"-103"0,1 20-41 16,0 0-8-16,0 0-17 0,-9-10-21 0,9 10-12 16,0 0-20-16,0 0-17 0,-16-6-21 15,16 6-19-15,0 0-4 0,0 0-14 0,0 0-16 16,-19-2-16-16,19 2-12 0,0 0-12 15,0 0-8-15,-15 7-8 0,15-7-1 0,0 0-5 16,-9 15-1-16,9-15-2 0,0 0 0 16,-6 21 5-16,6-21-1 0,0 0-2 0,0 23 3 15,0-23 9-15,5 14-4 0,-5-14-5 16,7 14-7-16,-7-14-2 0,8 13-3 0,-8-13-1 16,12 9-1-16,-12-9-1 0,0 0-1 15,17 7 0-15,-17-7-8 0,0 0 2 0,21 0 1 16,-21 0-1-16,0 0 1 0,22-10 0 0,-22 10-1 15,13-11 0-15,-13 11 2 0,12-12-2 16,-12 12 0-16,9-13-1 0,-9 13 6 0,7-15-1 16,-7 15 5-16,0 0 11 0,4-20 6 0,-4 20-4 15,0 0-3-15,-1-21 14 0,1 21 10 16,0 0-3-16,-9-18 4 0,9 18-2 0,0 0-1 16,-14-12-2-16,14 12-1 0,0 0-4 15,-19-6 1-15,19 6-6 0,0 0 2 0,-25 3-1 16,25-3-1-16,-16 6-2 0,16-6-9 15,-16 9-5-15,16-9-14 0,-14 14 2 0,14-14 0 16,-11 16 0-16,11-16 0 0,-7 20 8 16,7-20-2-16,-2 22-3 0,2-22-2 0,2 22 0 15,-2-22-1-15,7 21-1 0,-7-21-1 0,10 20-1 16,-10-20 0-16,13 16 1 0,-13-16-2 16,14 13 6-16,-14-13-6 0,16 9 1 0,-16-9 0 15,0 0-2-15,23 4 2 0,-23-4 0 16,0 0 0-16,24-5 0 0,-24 5-9 0,14-9 2 15,-14 9 1-15,13-11 1 0,-13 11 0 16,11-15 0-16,-11 15 3 0,8-15-2 0,-8 15 6 16,6-13-5-16,-6 13 2 0,0 0 2 0,2-24-2 15,-2 24-1-15,0 0 1 0,-6-21 4 16,6 21 1-16,-6-14-1 0,6 14 7 0,-10-10 3 31,10 10 1-31,-10-10 2 0,10 10-3 0,0 0 3 0,-17-10-5 0,17 10-2 0,0 0-5 16,-18-3-3-16,18 3 0 0,0 0-4 15,-15 5 1-15,15-5 0 0,0 0-1 0,-15 12 1 16,15-12-4-16,0 0 3 16,-7 18-2-16,7-18-1 0,0 0-1 0,-3 22 8 0,3-22-4 15,0 0 2-15,4 21-2 0,-4-21-4 0,5 14 1 16,-5-14-1-16,0 0-3 0,11 15-2 16,-11-15 0-16,0 0 0 0,13 10-5 0,-13-10 3 15,0 0 1-15,0 0 4 0,20 1-7 16,-20-1 3-16,0 0 0 0,14-6 2 0,-14 6 0 15,0 0 2-15,10-12 2 0,-10 12 2 0,0 0 2 16,6-13 1-16,-6 13-1 0,0 0-2 16,0 0-2-16,-2-22-3 0,2 22-20 0,0 0-22 15,-7-14-25-15,7 14-20 0,0 0-30 16,-14-7-17-16,14 7-21 0,0 0-26 0,0 0-38 16,-20 7-29-16,20-7-18 0,-7 12-7 15,7-12-14-15,-8 16-94 0,8-16-250 0,-7 23-148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39.476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196 109 9 0,'0'0'309'0,"0"0"-77"15,0 0-38-15,6-16-25 0,-6 16-13 16,0 0-9-16,0 0-15 0,0 0-8 0,3-18-1 16,-3 18-5-16,0 0-6 0,0 0-1 15,0 0-3-15,0 0 2 0,-3-18 5 0,3 18-5 16,0 0-9-16,0 0-4 0,0 0-5 15,-11-12-5-15,11 12 0 0,0 0 1 0,0 0-4 16,-21-1-5-16,21 1 0 0,0 0 4 0,-24 7 8 16,24-7-12-16,-17 10-9 0,17-10-4 15,-18 10-8-15,18-10-8 0,-15 12-7 0,15-12-4 16,-15 13-4-16,15-13-5 0,-12 13-3 16,12-13-4-16,-8 17-3 0,8-17-2 0,0 0-1 15,-3 21-4-15,3-21-1 0,0 0-3 16,4 19-1-16,-4-19 0 15,9 11-1-15,-9-11-3 0,11 10 1 0,-11-10-1 0,14 7 1 16,-14-7-1-16,0 0 0 0,23 4 1 0,-23-4 0 16,0 0-4-16,24-2-1 0,-24 2-3 0,17-6 3 15,-17 6 0-15,16-11 0 0,-16 11 3 16,13-13-2-16,-13 13 7 0,11-15 1 0,-11 15-3 16,8-17 0-16,-8 17-2 0,4-17 2 15,-4 17-2-15,0 0 4 0,0-26 6 0,0 26-2 16,-5-17 1-16,5 17 1 0,-9-16 2 15,9 16 8-15,-15-13 7 0,15 13-3 0,-15-8-5 16,15 8-1-16,-18-3-1 0,18 3-4 16,-21 1 0-16,21-1-1 0,-21 7-1 0,21-7 1 15,-21 12 5-15,21-12-2 0,-19 17 0 16,10-6 0-16,1 1-3 0,3 2-2 0,0 0-5 16,5-14 3-16,-5 26 6 0,5-26-2 0,0 26 0 15,0-26 0-15,5 25-1 0,-5-25-3 16,10 22-1-16,-10-22-5 0,15 19 2 0,-15-19-1 15,16 13 1-15,-16-13 3 0,19 10-1 16,-19-10 1-16,20 2-3 0,-20-2-1 0,20-1-2 16,-20 1 0-16,20-6 0 0,-20 6 0 0,19-12-2 15,-19 12-1-15,16-15-1 0,-16 15 1 16,14-17 1-16,-14 17 0 0,12-20 0 0,-12 20 0 16,8-20 0-16,-8 20-2 0,4-23 0 15,-4 23 1-15,0-22 1 0,0 22 0 0,-3-23-1 16,3 23 1-16,-8-21 0 0,8 21-1 15,-11-18 4-15,11 18 2 0,-15-15 0 0,15 15 1 16,-19-10-1-16,19 10 3 0,-19-3-4 0,19 3-1 16,-20 1 1-16,20-1-2 0,-21 7-4 15,21-7 3-15,-19 11 1 0,19-11-2 0,-16 15-1 16,16-15 0-16,-12 19 1 0,12-19-3 16,-5 22 1-16,5-22 2 0,0 22 2 0,0-22-1 15,4 22 1-15,-4-22-1 0,10 19-2 16,-10-19 1-16,13 18 1 0,-13-18 0 0,18 13-1 15,-18-13-1-15,20 9 2 0,-20-9-1 0,20 4 2 16,-20-4-1-16,0 0-2 0,30-3 0 16,-30 3 0-16,19-9-1 0,-19 9-2 0,18-11 2 15,-18 11-1-15,14-16 0 0,-14 16 0 16,12-19 0-16,-12 19-1 0,8-18 3 0,-8 18 0 16,3-20-3-16,-3 20 1 0,-1-22-1 15,1 22 2-15,-7-21-2 0,7 21 2 16,-12-20-1-16,12 20 2 0,-17-18 3 0,7 11-1 0,10 7 1 15,-22-13 4-15,22 13 0 0,-24-9 1 16,24 9-1-16,-24-3 1 0,24 3-3 0,-25 1 1 16,25-1-2-16,-22 7-3 0,22-7 2 15,-19 12-3-15,19-12 1 0,-14 16 0 0,14-16-2 16,-10 19 0-16,10-19-1 0,-6 22 1 16,6-22-1-16,-1 20 0 0,1-20-2 0,5 21 1 15,-5-21 0-15,8 17 1 0,-8-17-2 16,12 14 1-16,-12-14 2 0,14 11 0 0,-14-11 0 15,16 5 0-15,-16-5 0 0,0 0 1 0,27-2-1 16,-27 2-2-16,20-8 0 0,-20 8-1 16,19-11-3-16,-19 11 2 0,17-14-1 15,-17 14 1-15,14-14-1 0,-14 14-4 0,11-16 4 16,-11 16 1-16,8-16 1 0,-8 16 2 0,0 0-2 16,0-25 0-16,0 25-6 0,-4-15 2 0,4 15-2 15,-12-16 1-15,12 16 2 0,-16-14-2 16,16 14 3-16,-19-9 1 0,19 9 3 0,-22-5 0 15,22 5 2-15,-23 0 1 0,23 0-2 16,-25 4 2-16,25-4 0 0,-22 10-2 0,22-10 1 16,-20 13-1-16,20-13 0 0,-17 17-1 15,17-17-1-15,-11 18-2 0,11-18 2 0,-7 20-1 16,7-20 1-16,-1 22-1 0,1-22 2 16,6 20-1-16,-6-20-1 0,9 18 1 0,-9-18 0 15,13 16 1-15,-13-16 0 0,16 12-2 16,-16-12 0-16,16 9 1 0,-16-9-2 0,19 4 2 15,-19-4-1-15,0 0 1 0,30-1-1 0,-30 1 0 16,20-8 1-16,-20 8-2 0,20-10 0 16,-20 10 0-16,18-14 1 0,-18 14 0 0,14-16 0 15,-14 16 1-15,11-18 0 0,-11 18-1 0,7-19 2 16,-7 19 1-16,3-20-1 0,-3 20 0 16,-2-20 2-16,2 20-1 0,-8-20 0 0,8 20 3 15,-9-17 0-15,9 17-1 16,-16-15 1-16,16 15-2 0,-18-11 0 0,18 11-2 0,-20-5 1 15,20 5-1-15,-20-1-1 0,20 1 1 16,-22 5-2-16,22-5 3 0,-23 11-1 0,12-4-1 16,-2 2-1-16,3 1 1 0,1 0-1 15,1 2-1-15,0-1 1 0,8-11 0 0,-10 22-2 16,10-22 1-16,-7 23 0 0,7-23-1 16,-1 21 2-16,1-21-1 0,2 19 1 0,-2-19-4 15,7 17 0-15,-7-17 0 0,11 15-2 0,-11-15-3 16,14 10-1-16,-14-10-1 0,17 7-2 15,-17-7 2-15,17 2-3 0,-17-2 1 0,0 0 2 16,29-2 1-16,-29 2-1 0,20-5 1 0,-20 5-2 16,20-8 0-16,-20 8 1 0,17-10 1 15,-17 10-2-15,16-11 3 0,-16 11-1 16,12-13 4-16,-12 13 0 0,10-13 7 0,-10 13-3 16,6-14 1-16,-6 14 2 0,0 0 1 0,2-21-2 15,-2 21 2-15,0 0 3 0,-9-18 2 16,9 18-3-16,-11-13 0 0,11 13 4 0,-14-10 0 15,14 10-3-15,-18-7 1 0,18 7 2 16,-20-4 1-16,20 4 2 0,-20-1-4 0,20 1 2 16,-20 3-3-16,20-3 0 0,-20 6-2 0,20-6-1 15,-18 10 0-15,18-10 0 0,-13 14 0 16,13-14-1-16,-10 18-1 0,10-18 1 16,-6 20-3-16,6-20 0 0,0 20 4 0,0-20-1 15,5 19-1-15,-5-19 2 0,7 18-1 0,-7-18-1 16,11 14 1-16,-11-14-2 0,14 11 1 15,-14-11-3-15,15 5-1 0,-15-5-5 0,0 0 2 16,26 0 0-16,-26 0 2 0,19-5-2 0,-19 5 1 16,18-11 3-16,-18 11-1 0,15-13 4 15,-15 13-5-15,12-15 2 0,-12 15 2 16,9-17 1-16,-9 17 1 0,5-17-1 0,-5 17 1 16,0 0 2-16,-1-24-3 0,1 24 2 0,-6-16-2 15,6 16 1-15,-10-14 1 0,10 14 0 16,-14-12 2-16,14 12 3 0,-16-6-3 0,16 6 3 15,0 0 2-15,-24-3-4 0,24 3-1 16,-18 3-1-16,18-3-1 0,-17 8-1 0,17-8 1 16,-14 9-1-16,14-9 2 0,-11 13-2 0,11-13-2 15,-8 14 1-15,8-14-2 0,-5 14-1 16,5-14 0-16,0 0-8 0,1 20-5 0,-1-20-3 16,0 0 3-16,9 16-1 0,-9-16 1 15,0 0 5-15,15 11 2 0,-15-11-5 0,0 0-1 16,20 0 0-16,-20 0 1 0,16-6-2 15,-16 6-3-15,17-9-3 0,-17 9 1 0,15-12-3 16,-15 12 4-16,12-14 0 0,-12 14 3 0,8-13 4 16,-8 13 2-16,0 0 4 0,5-19 1 15,-5 19 1-15,0 0-1 0,-3-17-4 0,3 17-2 16,0 0-3-16,-11-14-14 0,11 14-22 16,0 0-16-16,-17-8-29 0,17 8-25 0,0 0-18 15,-18-3-22-15,18 3-29 0,0 0-38 16,0 0-24-16,-19 5-11 0,19-5-11 0,0 0-53 15,0 0-280-15,0 0-121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46.669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43 43 15 0,'0'0'220'0,"0"0"-48"0,0 0-43 16,0 0-20-16,0 0-16 0,0 0-11 16,0 0-4-16,0 0-6 0,0 0-4 0,0 0-3 15,0 0-3-15,0 0-4 0,0 0-7 0,0 0-6 16,0 0-1-16,0 0-7 0,0 0 1 16,-14 6 0-16,14-6 1 0,0 0-4 15,0 0-3-15,0 0-3 0,0 0-3 0,0 0-4 16,0 0-4-16,0 0-4 0,0 0-1 0,4 16 2 15,-4-16-2-15,0 0 0 0,0 0-5 16,0 0-3-16,0 0 2 0,0 0-5 0,0 0 0 16,0 0 0-16,0 0-2 0,0 0 0 15,0 0-1-15,0 0-4 0,0 0-2 0,0 0 0 16,0 0-2-16,0 0 3 0,11-8 2 16,-11 8-3-16,0 0 3 0,0 0 2 0,0 0 0 15,0 0 1-15,0 0-1 0,0 0 4 0,0 0 3 16,0 0 2-16,-4-13-1 15,4 13 0-15,0 0 0 0,0 0 2 0,0 0 3 0,0 0-5 16,0 0 1-16,0 0-2 0,0 0-2 16,0 0 1-16,0 0 1 0,0 0 5 0,0 0-1 15,-21 2-2-15,21-2 2 0,0 0 4 16,0 0 1-16,-8 11-1 0,8-11 1 0,0 0 1 16,0 0 3-16,-2 16-3 0,2-16-5 15,0 0-2-15,0 0 0 0,0 0-3 0,3 19 3 16,-3-19 1-16,0 0-3 0,0 0-1 15,11 9 2-15,-11-9-1 0,0 0-1 0,0 0-3 16,20-2 2-16,-20 2-1 0,0 0 1 16,17-10 0-16,-17 10-2 0,11-10 2 0,-11 10-2 15,11-13 1-15,-11 13-4 0,8-12 2 0,-8 12 2 16,0 0 3-16,6-20 0 0,-6 20 10 16,0 0 6-16,-3-16 9 0,3 16-1 0,0 0 5 15,-9-14 3-15,9 14 5 0,0 0 8 16,-13-6 1-16,13 6-2 0,0 0 1 0,0 0-5 15,-23 2-5-15,23-2-1 0,0 0-2 16,-17 9-7-16,17-9-8 0,-10 10-2 0,10-10-4 16,-9 10-3-16,9-10-3 0,0 0-3 0,-8 19 0 15,8-19-2-15,0 0-2 0,-3 19 0 16,3-19-2-16,0 0-1 0,1 17 0 0,-1-17 0 16,0 0 2-16,8 14 0 0,-8-14-2 15,0 0 1-15,10 9-1 0,-10-9 0 0,0 0-1 16,0 0-1-16,19 4 0 0,-19-4-1 15,0 0-1-15,14-5-1 0,-14 5-1 0,0 0-2 16,16-10 1-16,-16 10-4 0,0 0-3 16,12-12 2-16,-12 12 1 0,0 0 2 0,9-12 2 15,-9 12 1-15,0 0 2 0,0 0 2 16,4-18 2-16,-4 18 1 0,0 0-1 0,0 0 5 16,-5-13 2-16,5 13 0 0,0 0 1 0,0 0-1 15,0 0-2-15,-12-10 1 0,12 10 0 16,0 0-1-16,0 0-3 0,0 0-2 0,0 0 0 15,-15 5 1-15,15-5-1 0,0 0-2 16,0 0 1-16,-6 13 0 0,6-13 1 0,0 0-1 16,0 0 0-16,0 0-4 0,0 22-3 15,0-22-7-15,0 0-5 0,0 0-4 0,0 0-5 16,6 15-2-16,-6-15-1 0,0 0 6 16,0 0 1-16,0 0 2 0,0 0 7 0,0 0 2 15,0 0 0-15,0 0-6 0,0 0 2 0,19-4 3 16,-19 4 2-16,0 0 6 0,0 0-1 15,0 0 1-15,0 0 3 0,0 0 2 0,3-16-1 16,-3 16-3-16,0 0-14 0,0 0-9 16,0 0-10-16,0 0-12 0,0 0-13 0,0 0-23 15,0 0-21-15,0 0-24 0,0 0-25 16,0 0-30-16,0 0-78 0,0 0-146 0,0 0 129 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49.152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70 0 189 0,'0'0'273'0,"0"0"-53"15,-13 6-32-15,13-6-15 0,0 0-8 16,-15 10-20-16,15-10-12 0,0 0-5 0,-14 14-10 15,14-14-12-15,0 0-17 0,-12 15-12 16,12-15-8-16,0 0-14 0,-6 15-4 0,6-15-3 16,0 0 2-16,0 0-4 0,2 20-5 15,-2-20-6-15,0 0-2 0,9 11 0 0,-9-11-3 16,0 0-2-16,0 0-6 0,18 7-3 16,-18-7 3-16,0 0 0 0,0 0-1 0,20-3 0 15,-20 3-1-15,0 0 2 0,13-6 4 16,-13 6 9-16,0 0 5 0,10-9 0 0,-10 9 1 15,0 0 5-15,0 0 1 0,6-15 0 0,-6 15 1 16,0 0-4-16,0 0-5 0,-7-15-2 16,7 15 5-16,0 0 3 0,-12-9 0 0,12 9-1 15,0 0 0-15,-14-6-2 0,14 6-8 16,0 0-1-16,0 0-3 0,-22-1-8 0,22 1-4 16,0 0-3-16,-14 8-4 0,14-8 0 15,0 0-4-15,-11 16-1 0,11-16-2 0,-5 13 0 16,5-13 0-16,-3 17-2 0,3-17 0 15,0 0 1-15,2 25-3 0,-2-25 0 0,6 14 0 16,-6-14 0-16,8 14 3 0,-8-14-2 0,10 11 0 16,-10-11 1-16,11 8-1 0,-11-8 1 15,0 0 1-15,19 3-2 0,-19-3-1 0,0 0 0 16,20-5 1-16,-20 5-1 0,11-9-4 16,-11 9-6-16,11-11 2 0,-11 11 3 0,9-14 3 15,-9 14 0-15,5-12 2 0,-5 12 1 16,0 0 4-16,4-19 4 0,-4 19-1 0,0 0 4 15,-4-18-1-15,4 18-5 0,0 0 4 16,-12-15 2-16,12 15 3 0,0 0 2 0,-15-10-3 16,15 10 2-16,0 0-4 0,-19-3-3 0,19 3-1 15,0 0-2-15,-18 6-1 0,18-6 0 16,-11 9 0-16,11-9-1 0,-9 13-1 0,9-13 0 16,-8 18-1-16,8-18 0 0,-4 19 0 15,4-19-3-15,-3 16 3 0,3-16-3 0,3 18 0 16,-3-18 0-16,4 15-1 0,-4-15 1 15,6 13 2-15,-6-13-2 0,10 10 1 0,-10-10-1 16,0 0-2-16,17 6 1 0,-17-6-1 16,0 0-3-16,22-3-2 0,-22 3-1 0,15-7-2 15,-15 7-1-15,15-11 1 0,-15 11-1 16,12-14-1-16,-12 14-1 0,11-15 2 0,-11 15 2 16,7-16 5-16,-7 16 2 15,0 0 1-15,3-23 2 0,-3 23 1 0,0 0 3 0,-6-21 4 16,6 21 2-16,-9-14 1 0,9 14 2 0,-11-12 5 15,11 12-1-15,-14-10 0 16,14 10 1-16,-13-7 3 0,13 7 0 0,0 0-1 0,-20-5-6 16,20 5-3-16,0 0-2 0,0 0-4 15,-25 2-2-15,25-2-1 16,0 0-2-16,-12 13 1 0,12-13 0 0,0 0 0 0,-8 18-1 0,8-18-2 16,0 0 1-16,0 23 1 0,0-23-2 15,2 15-1-15,-2-15 0 0,6 15 1 0,-6-15-2 16,7 13-3-16,-7-13-3 0,8 10-1 15,-8-10 1-15,0 0 1 0,17 9-1 0,-17-9 0 16,0 0-3-16,0 0 1 0,23-2 2 16,-23 2-3-16,0 0-2 0,16-11-4 0,-16 11-1 15,0 0 5-15,13-14 6 0,-13 14 2 0,0 0 1 16,6-17 4-16,-6 17 1 0,0 0 6 16,0 0 2-16,0-18 3 0,0 18 2 0,0 0 2 15,-10-12 3-15,10 12-1 0,0 0-1 16,-15-8-3-16,15 8-2 0,0 0-1 0,-18-1-1 15,18 1-3-15,0 0 1 0,-22 3-2 16,22-3 1-16,-13 6-2 0,13-6-1 0,-12 10 0 16,12-10-2-16,-11 12 3 0,11-12-4 15,-8 15-1-15,8-15 1 0,-6 14-1 0,6-14 1 16,-1 17-1-16,1-17 0 0,3 16 0 16,-3-16 0-16,6 17 1 0,-6-17-2 0,9 13-3 15,-9-13-2-15,13 11-3 0,-13-11-2 0,13 7-7 16,-13-7-8-16,0 0-1 0,23 3-8 15,-23-3-7-15,0 0-13 0,26-7-12 0,-26 7-17 16,15-9-17-16,-15 9-18 0,17-13-35 16,-17 13-29-16,13-16-17 0,-13 16-14 0,13-16-39 15,-13 16-62-15,10-18-270 0,-10 18-102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30.101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201 61 54 0,'0'0'335'16,"-20"2"-65"-16,20-2-36 0,0 0-23 0,0 0-29 16,-20 4-20-16,20-4-19 0,0 0-13 15,0 0-12-15,-18 3-17 0,18-3-11 0,0 0-9 16,0 0-7-16,0 0-6 0,-15 4-9 16,15-4-12-16,0 0-7 0,0 0-10 0,0 0-5 15,0 0-5-15,0 0-3 0,-7 15-4 16,7-15-2-16,0 0 1 0,0 0-2 0,8 12-1 15,-8-12-4-15,0 0 0 0,0 0-4 0,9 11 4 16,-9-11-2-16,0 0 1 16,0 0 0-16,0 0 2 0,0 0-1 0,13 7 1 0,-13-7 0 15,0 0 0-15,0 0 2 16,0 0 0-16,0 0-1 0,0 0 0 0,0 0-3 0,11-9 0 16,-11 9 0-16,0 0-1 0,0 0 2 15,0 0-4-15,0 0 1 0,-4-15 3 0,4 15 3 16,0 0 2-16,0 0-1 0,-9-12 1 0,9 12 6 15,0 0 13-15,0 0 4 16,-13-12-3-16,13 12-6 0,0 0 0 0,0 0 7 0,-13-9 2 16,13 9-2-16,0 0-3 0,0 0-6 15,0 0-5-15,-12-6-1 0,12 6-4 0,0 0-1 16,0 0-2-16,0 0 0 0,0 0-3 16,0 0-2-16,0 0 0 0,0 0-2 0,0 0-1 15,-20 0 1-15,20 0-1 0,0 0-2 16,0 0-1-16,0 0 1 0,0 0-1 0,0 0-1 15,0 0 2-15,0 0-3 0,0 0 1 16,1 19-2-16,-1-19-2 0,0 0 0 0,0 0-4 16,0 0-2-16,0 0-5 0,9 10-3 0,-9-10-1 15,0 0 2-15,0 0 0 0,0 0 3 16,0 0 2-16,0 0 3 0,0 0 3 0,0 0 4 16,0 0 2-16,0 0 2 0,0 0 2 15,0 0-2-15,0 0 2 0,0 0-1 0,13-6 0 16,-13 6 2-16,0 0 0 0,0 0 0 15,-8-11 1-15,8 11 3 0,0 0 1 0,0 0 5 16,-12-12 0-16,12 12 3 0,0 0 8 16,-11-9 1-16,11 9 0 0,0 0 2 0,-12-7 1 15,12 7-1-15,0 0-4 0,0 0-5 0,-14-5 0 16,14 5-2-16,0 0-1 0,0 0-4 16,0 0-1-16,0 0-3 0,-20-2 0 0,20 2-3 15,0 0 0-15,0 0 1 0,0 0-3 16,-10 10 1-16,10-10-2 0,0 0 0 0,0 0-1 15,0 0 0-15,0 0-2 0,-3 16 1 16,3-16-1-16,0 0 1 0,0 0-1 0,0 0 1 16,9 11-2-16,-9-11 0 0,0 0-2 15,0 0-1-15,0 0-1 0,16 6-1 0,-16-6-2 16,0 0 1-16,0 0-2 0,0 0 1 16,0 0 2-16,0 0-1 0,20 2 3 0,-20-2 0 15,0 0 2-15,0 0 3 0,0 0 0 16,0 0 2-16,0 0-1 0,12-9 2 0,-12 9-1 15,0 0 0-15,0 0 1 0,0 0-1 0,0 0-1 16,0 0 0-16,-1-19 0 0,1 19 0 16,0 0 0-16,0 0 0 0,0 0 1 0,-9-15 1 15,9 15-1-15,0 0 3 0,0 0-1 16,-10-10 5-16,10 10 1 0,0 0 0 0,0 0-2 16,0 0-1-16,-14-6 0 0,14 6 4 0,0 0 0 15,0 0-1-15,0 0-1 0,0 0-1 16,0 0-1-16,-19-3-2 0,19 3 0 0,0 0 0 15,0 0-1-15,0 0 0 0,0 0 0 16,0 0-2-16,-11 12 2 0,11-12-1 16,0 0-4-16,0 0 1 0,0 0 1 0,0 0-1 15,2 17 0-15,-2-17-1 0,0 0-1 0,0 0 0 16,0 0 1-16,9 14-1 0,-9-14-3 0,0 0-4 16,0 0 0-16,11 8-3 0,-11-8-4 15,0 0-2-15,0 0 1 0,0 0-1 16,14 7-2-16,-14-7 2 0,0 0 0 0,0 0 1 15,0 0 2-15,0 0 6 0,0 0-1 0,0 0 4 16,0 0 1-16,0 0 4 0,19-3 0 16,-19 3 2-16,0 0 3 0,0 0-1 0,0 0 0 15,0 0 0-15,0 0-1 0,-2-16 1 16,2 16 0-16,0 0 0 0,-8-10 1 0,8 10 1 16,0 0 4-16,-10-12-2 0,10 12 4 15,0 0 5-15,-11-10 5 0,11 10-1 0,0 0 2 16,-12-10 1-16,12 10 1 0,0 0-1 0,0 0-1 15,-15-8-1-15,15 8-1 0,0 0 0 16,0 0-2-16,0 0-3 0,0 0-2 0,-14-5-1 16,14 5-3-16,0 0-4 0,0 0-2 15,0 0 2-15,0 0-3 0,0 0 0 0,0 0 1 16,0 0-2-16,0 19 1 0,0-19-3 16,0 0 1-16,0 0-1 0,10 11 2 0,-10-11 1 15,0 0 0-15,13 10-1 0,-13-10 0 16,0 0 1-16,16 10 0 0,-16-10-2 0,0 0 0 15,18 7-1 1,-18-7 0-16,0 0-4 0,18 7-2 0,-18-7-2 0,0 0 0 16,0 0 0-16,17 6-2 0,-17-6 1 0,0 0 0 0,0 0 0 15,21 4 1-15,-21-4-1 0,0 0 0 16,0 0-1-16,0 0 3 0,20 0 2 0,-20 0 2 16,0 0 1-16,0 0 1 0,0 0 4 15,0 0 0-15,17-4 0 0,-17 4 2 0,0 0-1 16,0 0 3-16,0 0-1 0,0 0 0 0,0 0-1 15,0 0-1-15,6-14 1 0,-6 14 1 16,0 0 4-16,0 0 3 0,0 0 1 16,0 0 1-16,0 0 1 0,-7-11-1 0,7 11 1 15,0 0-1-15,0 0-2 0,0 0 2 0,0 0-1 16,0 0-1-16,0 0-2 0,0 0 1 16,0 0-3-16,0 0-1 0,0 0-1 0,0 0 0 15,-20 1-1-15,20-1-2 0,0 0 1 16,0 0-1-16,0 0-1 0,0 0 1 0,0 0-2 15,0 17-1-15,0-17 0 0,0 0 0 16,0 0-1-16,6 13-1 0,-6-13 0 0,0 0 0 16,0 0 1-16,13 10 0 0,-13-10-1 15,0 0-5-15,0 0-2 0,15 9 2 0,-15-9 0 16,0 0-2-16,0 0-1 0,17 3 2 0,-17-3 4 16,0 0 1-16,0 0 1 0,18-2 3 15,-18 2 1-15,0 0-1 0,0 0 3 0,15-6-1 16,-15 6 1-16,0 0 2 0,0 0-1 15,12-7 1-15,-12 7 0 0,0 0 0 0,0 0-1 16,0 0 1-16,8-13 2 0,-8 13-1 0,0 0 1 16,0 0 0-16,0 0 3 0,0 0 2 15,0 0 2-15,0 0 2 0,-2-17-4 0,2 17-3 16,0 0-4-16,0 0 2 0,0 0 4 16,-12-8 3-16,12 8 0 0,0 0 4 0,0 0 2 15,0 0-2-15,0 0-2 0,-20-1-2 16,20 1 0-16,0 0 2 0,0 0-1 0,0 0-3 15,-18 6-1-15,18-6-2 0,0 0-4 16,0 0 1-16,-10 8-1 0,10-8-2 0,0 0 0 16,0 0-1-16,-8 13 0 0,8-13 0 15,0 0-1-15,0 0-1 0,0 0 0 0,-1 19-1 16,1-19-1-16,0 0 0 0,0 0 1 16,6 13 0-16,-6-13-1 0,0 0 0 0,0 0-4 15,10 10-4-15,-10-10-1 0,0 0-1 16,0 0-2-16,0 0 1 0,14 7 1 0,-14-7 0 15,0 0 1-15,0 0 0 0,0 0 1 0,0 0-1 16,0 0 2-16,20-1 4 0,-20 1-1 16,0 0 3-16,0 0 1 0,0 0 1 0,0 0 2 15,0 0 1-15,0 0 0 0,10-11 0 16,-10 11-1-16,0 0 0 0,0 0 0 0,0 0 1 16,0 0 1-16,-7-14 0 0,7 14-2 0,0 0 4 15,0 0 2-15,-10-11 2 0,10 11 4 16,0 0-2-16,0 0 0 0,-15-9 3 0,15 9 0 15,0 0 0-15,0 0-2 0,-19-5 0 16,19 5 3-16,0 0 0 0,0 0-3 0,0 0 0 16,-21-2 1-16,21 2-2 0,0 0-1 15,0 0-3-15,0 0 0 0,-17 7-1 0,17-7-1 16,0 0-1-16,0 0-2 0,0 0 0 0,-8 12 0 16,8-12-2-16,0 0 1 0,0 0 0 15,0 0-2-15,0 0 3 0,5 18-3 0,-5-18 2 16,0 0-2-16,0 0 2 0,11 9 0 15,-11-9 2-15,0 0 0 0,0 0 0 0,14 6-1 16,-14-6 0-16,0 0-3 0,0 0 2 16,19 2-1-16,-19-2 1 0,0 0-1 0,0 0-1 15,20 0-4-15,-20 0-2 0,0 0-2 16,0 0-1-16,19-3 0 0,-19 3-3 0,0 0 1 16,0 0 2-16,19-4-4 0,-19 4 0 15,0 0 0-15,0 0 2 0,0 0 2 0,16-6 2 16,-16 6 3-16,0 0 3 0,0 0 1 15,0 0 3-15,0 0 0 0,11-9 0 0,-11 9 2 16,0 0 0-16,0 0 0 0,0 0 1 0,0 0-1 16,0 0 0-16,-4-16 3 0,4 16 8 15,0 0 3-15,0 0-2 0,-7-9-4 0,7 9-3 16,0 0-1-16,0 0 1 0,-15-9 0 16,15 9 3-16,0 0 4 0,0 0 1 0,-15-7 0 15,15 7 3-15,0 0-2 0,0 0 0 16,0 0-2-16,-17-4-3 0,17 4-4 0,0 0-2 15,0 0-2-15,0 0-2 0,0 0-1 0,0 0 0 16,-13 6-2-16,13-6 0 0,0 0 1 16,0 0-2-16,0 0-1 0,0 0 1 0,2 18 1 15,-2-18 0-15,0 0 0 0,0 0 0 16,10 12-1-16,-10-12 0 0,0 0 1 0,11 10-2 16,-11-10-1-16,0 0-4 0,12 7 0 15,-12-7-1-15,0 0-2 0,0 0-4 0,17 8 3 16,-17-8 0-16,0 0 0 0,0 0 1 0,18 2 1 15,-18-2 2-15,0 0 0 0,0 0 3 16,0 0 0-16,18-2 1 0,-18 2 1 16,0 0 0-16,0 0 2 0,0 0 0 0,0 0 2 15,16-8 0-15,-16 8 2 0,0 0 0 0,0 0 0 16,0 0 3-16,0 0 2 0,0 0-2 16,0 0 1-16,6-14 0 0,-6 14-4 0,0 0 1 15,0 0 0-15,0 0 3 0,0 0 4 16,-9-10-1-16,9 10-1 0,0 0 0 0,0 0-1 15,0 0 1-15,0 0 2 0,-17-5 1 16,17 5 0-16,0 0-3 0,0 0-1 0,0 0-1 16,0 0-3-16,0 0 0 0,-18 3-1 0,18-3-2 15,0 0-2-15,0 0 1 0,0 0 0 16,0 0-2-16,-9 13 0 0,9-13 0 0,0 0-2 16,0 0 1-16,0 0 0 0,3 18-1 15,-3-18-3-15,0 0 1 0,0 0 0 0,7 13-3 16,-7-13-2-16,0 0 1 0,0 0 0 15,13 11 0-15,-13-11 1 0,0 0-3 0,0 0-1 16,14 5 1-16,-14-5 2 0,0 0 1 0,0 0 2 16,0 0 0-16,0 0 3 0,20-1 0 15,-20 1-1-15,0 0-1 0,0 0 1 0,0 0 1 16,14-7 2-16,-14 7 0 0,0 0 1 16,0 0 0-16,0 0 1 0,9-10 1 0,-9 10 0 15,0 0 0-15,0 0 1 0,0 0 1 16,0 0 0-16,0 0-1 0,0-19 4 0,0 19 0 15,0 0 2-15,0 0 3 0,0 0 1 16,-5-13 3-16,5 13-1 0,0 0-1 0,0 0-3 16,0 0 6-16,-10-8 2 0,10 8-1 15,0 0-2-15,0 0-1 0,0 0-2 0,0 0 2 16,0 0-2-16,0 0-4 0,-18-4 0 16,18 4-3-16,0 0-1 0,0 0 0 0,0 0-2 15,0 0 0-15,-11 10-2 0,11-10-1 0,0 0 1 16,0 0-1-16,0 0 1 0,0 0-2 15,1 17-1-15,-1-17 1 0,0 0 0 0,0 0-1 16,8 13-2-16,-8-13-2 0,0 0 1 16,0 0-2-16,12 11-2 0,-12-11-1 0,0 0-2 15,0 0-1-15,14 9 3 0,-14-9-1 16,0 0 1-16,0 0 2 0,0 0 2 0,0 0 1 16,22 0-1-16,-22 0 0 0,0 0-2 0,0 0 1 15,14-6 1-15,-14 6 3 0,0 0 2 16,0 0 0-16,10-10 1 0,-10 10 0 0,0 0 1 15,0 0 1-15,6-11 2 0,-6 11-1 16,0 0 1-16,0 0 0 0,0 0 1 16,0 0 1-16,0 0 3 0,1-21 1 0,-1 21 2 15,0 0 3-15,0 0-1 0,0 0 0 0,0 0 1 16,-11-11 4-16,11 11 6 0,0 0 5 0,0 0-1 16,0 0-1-16,0 0-4 0,-14-5-7 15,14 5-1-15,0 0 0 0,0 0-2 0,0 0-2 16,0 0-3-16,-14 8-3 0,14-8-1 15,0 0-1-15,0 0-1 0,-6 12-1 0,6-12-1 16,0 0-1-16,0 0 1 0,0 0-2 16,0 21-1-16,0-21 1 0,0 0-1 0,0 0 1 15,8 15 0-15,-8-15 2 0,0 0 0 16,8 11-2-16,-8-11 1 0,0 0-2 0,0 0-1 16,14 9 2-16,-14-9-2 0,0 0 2 15,0 0 1-15,0 0 0 0,20 0 1 0,-20 0-2 16,0 0 2-16,0 0-1 0,16-6 2 0,-16 6-2 15,0 0-1-15,11-9 1 0,-11 9 1 16,0 0-1-16,0 0 1 0,12-11 0 0,-12 11 1 16,0 0 1-16,0 0 2 0,0 0-1 15,9-13 3-15,-9 13 0 0,0 0 0 0,0 0 0 16,0 0 0-16,0 0 4 0,0 0 1 16,0 0-2-16,1-18-1 0,-1 18 5 0,0 0 8 15,0 0 4-15,0 0-4 0,0 0-5 0,-10-10 0 16,10 10-1-16,0 0 0 0,0 0 0 15,0 0-1-15,0 0 0 0,0 0 0 0,0 0-2 16,0 0-4-16,-21 2-2 0,21-2-1 16,0 0-3-16,0 0 0 0,0 0-3 0,-8 15 0 15,8-15 3-15,0 0-5 0,0 0 0 16,0 0-1-16,-1 18 0 0,1-18-1 0,0 0 0 16,0 0 2-16,8 15 1 0,-8-15-1 15,0 0-3-15,9 11-2 0,-9-11 1 0,0 0 0 16,14 6 0-16,-14-6 2 0,0 0-1 0,15 6 1 15,-15-6 1-15,0 0 0 0,0 0 1 16,20 1 2-16,-20-1-1 0,0 0 1 0,0 0 1 16,18-5 0-16,-18 5 0 0,0 0 0 15,14-5 0-15,-14 5 2 0,0 0 0 0,13-8 0 16,-13 8-1-16,0 0 2 0,0 0-1 16,12-10 1-16,-12 10 2 0,0 0-1 0,0 0 4 15,0 0 1-15,11-10 3 0,-11 10 4 16,0 0 3-16,0 0 5 0,0 0 1 0,0 0 1 15,0 0 1-15,0 0-6 0,0 0-2 16,0 0-3-16,0 0-2 0,0 0-1 0,0 0 4 16,0 0-3-16,0 0-1 0,0 0-4 0,0 0 0 15,0 0-6-15,0 0 5 0,0 0-5 16,0 0-4-16,0 0 1 0,0 0-2 0,7 12 0 16,-7-12-1-16,0 0-1 0,0 0-1 15,0 0-1-15,0 0 1 0,5 17 1 0,-5-17-1 16,0 0 0-16,0 0 0 15,0 0 1-15,12 12 0 0,-12-12-1 0,0 0 1 0,0 0 1 16,0 0 1-16,15 5 0 0,-15-5 2 0,0 0-1 16,0 0 0-16,0 0 1 0,0 0 1 15,17 2 0-15,-17-2 2 0,0 0 0 0,0 0 4 16,0 0 1-16,0 0 6 0,0 0 7 16,0 0 2-16,0 0 6 0,0 0 5 0,0 0 0 15,0 0 2-15,0 0-4 0,0 0-10 16,0 0-3-16,0 0 2 0,0 0 4 0,0 0 1 15,0 0 0-15,0 0-2 0,0 0-4 16,0 0-5-16,0 0 1 0,0 0 3 0,-16-6-3 16,16 6-1-16,0 0-1 0,0 0-3 0,0 0 2 15,-18-1-3-15,18 1-1 0,0 0-1 16,0 0 0-16,0 0 3 0,-22 0 0 0,22 0 1 16,0 0-2-16,0 0 2 0,0 0 0 15,-21 0 1-15,21 0 2 0,0 0-1 0,0 0-1 16,0 0 2-16,0 0-2 0,-22 0-2 15,22 0-2-15,0 0 1 0,0 0-1 0,0 0-2 16,0 0 0-16,-21 1 3 0,21-1 3 0,0 0 0 16,0 0-2-16,0 0 2 0,0 0-4 15,-21 0 0-15,21 0-2 0,0 0-1 0,0 0 2 16,0 0-1-16,0 0 0 0,-20-1 0 16,20 1 4-16,0 0-2 0,0 0 1 0,0 0-2 15,0 0 0-15,-20 0 1 0,20 0-1 16,0 0 2-16,0 0-2 0,0 0-1 0,0 0-2 15,-21-1-3-15,21 1 0 0,0 0 1 0,0 0-3 16,0 0 1-16,-20 0 2 0,20 0-1 16,0 0 0-16,0 0 0 0,0 0 0 0,-21-2-3 15,21 2 1-15,0 0 1 0,0 0-1 16,0 0 1-16,-20-2-1 0,20 2 1 0,0 0 1 16,0 0-2-16,0 0 2 0,-18-2-1 15,18 2-1-15,0 0 1 0,0 0 1 0,0 0-3 16,-17-3 0-16,17 3 2 0,0 0-2 15,0 0 3-15,0 0-3 0,0 0 1 0,-17-4-1 16,17 4 0-16,0 0 2 0,0 0-1 16,0 0 0-16,0 0-1 0,-18-5 1 0,18 5 0 15,0 0 0-15,0 0 0 0,0 0 0 0,-15-4-1 16,15 4 2-16,0 0-2 0,0 0 1 16,0 0 1-16,0 0-1 0,-15-5-1 0,15 5 2 15,0 0-1-15,0 0-2 0,0 0 2 16,0 0-1-16,-19-5-1 0,19 5 1 0,0 0 0 15,0 0 1-15,0 0 0 0,-18-3 0 16,18 3-1-16,0 0 1 0,0 0 0 0,0 0-2 16,-17-4 2-16,17 4 0 0,0 0-1 15,0 0 1-15,0 0 0 0,-17-4 0 0,17 4 0 16,0 0 0-16,0 0 0 0,0 0 0 0,-16-4 0 16,16 4 1-16,0 0-2 0,0 0-1 15,0 0 3-15,0 0-1 0,-17-6-1 0,17 6 1 16,0 0-1-16,0 0 1 0,0 0 0 0,-14-5-1 15,14 5 0-15,0 0 1 0,0 0 0 16,0 0 0-16,0 0 1 0,-14-5-1 0,14 5 0 16,0 0-1-16,0 0-1 0,0 0 1 15,0 0-2-15,0 0 0 0,0 0-1 0,0 0 1 16,0 0 0-16,-17-4-2 0,17 4 2 16,0 0 1-16,0 0-1 0,0 0 1 0,0 0-1 15,0 0 1-15,0 0 0 0,0 0-1 16,0 0 1-16,0 0-2 0,0 0-2 0,0 0 0 15,0 0-1-15,0 0-3 0,0 0 1 0,0 0-1 16,0 0 0-16,0 0 0 0,0 0 2 16,0 0 0-16,0 0 2 15,0 0 1-15,0 0-3 0,0 0 1 0,0 0 0 0,0 0 2 16,0 0 0-16,0 0 4 0,10 9 0 0,-10-9 1 16,0 0-2-16,16 5 1 0,-16-5-2 15,0 0 2-15,19 5-1 0,-19-5 1 0,0 0-1 16,22 5-4-16,-22-5 0 0,0 0-1 0,21 4 1 15,-21-4 2-15,0 0 0 0,21 5 1 16,-21-5-1-16,0 0 1 0,19 4 2 0,-19-4 0 16,0 0 0-16,17 3-1 0,-17-3 1 15,0 0 0-15,17 3 0 0,-17-3 1 0,0 0-1 16,0 0-1-16,22 2 2 0,-22-2-1 16,0 0-1-16,0 0 3 0,20 1-2 0,-20-1 1 15,0 0 0-15,0 0-1 0,19 1 1 16,-19-1 0-16,0 0 0 0,0 0-1 15,0 0 2-15,21 0-2 0,-21 0 1 0,0 0-1 0,0 0 0 16,0 0 1-16,21 0 1 0,-21 0-2 16,0 0 0-16,0 0 0 0,0 0 1 0,0 0 0 15,22 0-1-15,-22 0 1 0,0 0-2 16,0 0-2-16,0 0 4 0,0 0-3 0,20-2 2 16,-20 2-2-16,0 0-2 0,0 0 4 15,0 0-1-15,0 0 0 0,0 0 0 0,19-2-1 16,-19 2 0-16,0 0 0 0,0 0 1 0,0 0 1 15,0 0-2-15,0 0 0 0,17-5 1 16,-17 5 0-16,0 0-1 0,0 0 1 0,0 0 0 16,0 0 0-16,0 0 3 0,17-3-2 15,-17 3 1-15,0 0-1 0,0 0 1 0,0 0 0 16,0 0-1-16,0 0 1 0,18-3-2 16,-18 3 2-16,0 0 0 0,0 0-1 0,0 0 1 15,0 0 0-15,0 0 1 0,0 0-1 16,22 0 0-16,-22 0 0 0,0 0-1 0,0 0 1 15,0 0 0-15,0 0-1 0,0 0 1 16,0 0-1-16,0 0 0 0,20 1 1 0,-20-1 0 16,0 0 0-16,0 0 1 0,0 0-1 0,0 0 2 15,0 0-2-15,0 0 0 0,0 0 0 16,18 2 1-16,-18-2 2 0,0 0-3 0,0 0-1 16,0 0 3-16,0 0-2 0,0 0 0 15,0 0 1-15,0 0-2 0,14 4 1 0,-14-4 1 16,0 0-2-16,0 0 2 0,0 0-2 0,0 0 2 15,0 0-1-15,0 0 0 0,0 0-1 16,0 0 1-16,0 0 0 0,0 0 0 16,0 0 0-16,0 0 0 0,0 0 0 0,0 0 0 15,0 0 0-15,0 0 0 0,0 0-1 0,0 0 0 16,0 0 1-16,0 0 0 0,14 6-2 16,-14-6 4-16,0 0-3 0,0 0 1 0,0 0-1 15,0 0 1-15,0 0 0 0,0 0 0 16,0 0-2-16,0 0 1 0,0 0 0 0,0 0-1 15,0 0 0-15,0 0 2 0,0 0 1 0,0 0 0 16,0 0-1-16,0 0 2 0,0 0-3 16,0 0 1-16,16 4-2 0,-16-4 4 0,0 0-1 15,0 0 1-15,0 0-1 0,0 0-1 16,0 0 1-16,0 0 0 0,0 0 0 0,17 3 0 16,-17-3-1-16,0 0 0 0,0 0 1 15,0 0-1-15,0 0 0 0,0 0 0 0,0 0-1 16,16 4 1-16,-16-4 0 0,0 0 0 15,0 0 0-15,0 0 0 0,0 0 0 0,0 0-1 16,0 0 2-16,15 4 0 0,-15-4-1 16,0 0 0-16,0 0 1 0,0 0 0 0,0 0 0 15,0 0 0-15,0 0-1 0,0 0 0 0,18 5 0 16,-18-5 1-16,0 0-2 0,0 0 1 16,0 0 2-16,0 0-2 0,0 0 0 0,0 0 1 15,0 0 1-15,0 0-3 0,0 0 1 16,0 0 1-16,0 0-1 0,0 0 0 0,0 0 0 15,0 0 0-15,0 0 2 0,0 0-3 0,14 5 1 16,-14-5-1-16,0 0 1 0,0 0 1 16,0 0 0-16,0 0 0 0,0 0 1 0,0 0-1 15,0 0 1-15,0 0-1 0,0 0-1 16,0 0-4-16,0 0-4 0,0 0-8 0,0 0-16 16,0 0-22-16,0 0-40 0,0 0-40 15,0 0-37-15,0 0-41 0,0 0-37 0,0 0-47 16,0 0-32-16,0 0-5 0,0 0-7 15,0 0-18-15,0 0-373 0,0 0-235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56.977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36 30 257 0,'0'0'220'16,"0"0"-48"-16,0 0-33 0,0 0-5 0,0 0-6 0,0 0-6 15,0 0-11-15,0 0-15 0,0 0-16 0,0 0-8 16,0 0-5-16,0 0-7 0,-17 3-4 0,17-3-10 15,0 0-4-15,0 0-6 0,0 0-2 16,-11 9-5-16,11-9-1 0,0 0 1 0,0 0-8 16,-6 14-1-16,6-14-5 0,0 0 0 15,0 0-5-15,0 20-1 0,0-20 0 0,0 0 1 16,8 14-2-16,-8-14 3 0,0 0 4 16,11 13-2-16,-11-13 1 0,0 0-1 0,16 9-1 15,-16-9-1-15,0 0 0 0,18 6-3 16,-18-6-1-16,0 0-1 0,0 0 2 0,22-3-1 15,-22 3-2-15,0 0 3 0,15-10 1 0,-15 10 2 16,0 0 1-16,12-15 0 0,-12 15 4 16,0 0 8-16,6-20 5 0,-6 20 9 0,0 0 3 15,0-18 7-15,0 18-1 0,0 0 0 16,-4-17 4-16,4 17-2 0,0 0-4 0,-9-12-1 16,9 12 2-16,0 0-2 0,0 0-9 15,-15-7-5-15,15 7-1 0,0 0-1 0,0 0-3 16,-15 8-3-16,15-8-3 0,0 0-4 15,-11 14-1-15,11-14-5 0,0 0-1 0,-8 17-2 16,8-17-1-16,0 0-1 0,-3 17-2 0,3-17-1 16,0 0-2-16,1 17 1 0,-1-17 0 15,0 0 1-15,8 14-1 0,-8-14 1 0,0 0-1 16,13 7 1-16,-13-7-3 0,0 0 1 16,0 0-2-16,24 1 0 0,-24-1 0 0,0 0 1 15,18-8 0-15,-18 8 1 0,10-10-2 16,-10 10-1-16,8-11 2 0,-8 11 0 0,0 0 2 15,8-18-1-15,-8 18 1 0,0 0 1 16,0-19 3-16,0 19 4 0,0 0 5 0,-7-19 4 16,7 19 5-16,0 0 3 0,-11-15-3 15,11 15 3-15,0 0-2 0,-15-9-1 0,15 9-1 16,0 0 0-16,0 0-4 0,-22-2-5 16,22 2-3-16,0 0-15 0,-16 10-20 0,16-10-27 15,-10 12-24-15,10-12-28 0,-7 18-38 0,7-18-24 16,-2 17-25-16,2-17-18 0,3 19-28 15,-3-19-24-15,10 18-315 0,-10-18-90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58.062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52 53 389 0,'0'0'308'0,"0"0"-52"0,0 0-17 0,0 0-10 15,0 0-7-15,0 0-30 0,0 0-23 0,0 0-24 16,0 0-27-16,0 0-21 0,-15-4-17 16,15 4-11-16,0 0-13 0,0 0-9 0,0 0-6 15,0 0-4-15,-12 8 1 0,12-8-1 16,0 0 0-16,0 0 5 0,-7 13 4 0,7-13 4 16,0 0-1-16,0 0-7 0,0 0-2 15,-3 16-6-15,3-16-4 0,0 0-2 0,0 0-2 16,0 0-3-16,3 15-3 0,-3-15 0 0,0 0-3 15,0 0-3-15,0 0-2 0,16 5-2 16,-16-5-1-16,0 0-3 0,0 0-1 0,17-5-2 16,-17 5 0-16,0 0-1 0,13-10-1 15,-13 10 0-15,0 0 0 0,11-14 0 0,-11 14 0 16,0 0 2-16,8-15 4 0,-8 15 5 16,0 0 6-16,2-16 1 0,-2 16 5 0,0 0 5 15,0 0 7-15,-3-19 13 0,3 19 12 16,0 0-6-16,0 0-11 0,-10-14-1 0,10 14 2 15,0 0-2-15,0 0-2 0,-15-8-5 16,15 8-8-16,0 0-4 16,0 0-7-16,-19 4-3 0,19-4 3 0,0 0-1 0,-12 9-3 0,12-9-1 15,0 0-2-15,-12 15 2 0,12-15-4 16,0 0 0-16,-8 20 0 0,8-20-1 0,0 0 0 16,-2 19 0-16,2-19-3 0,0 0-1 15,2 19 2-15,-2-19-4 0,0 0 1 0,6 13-3 16,-6-13-1-16,0 0-1 0,0 0-2 0,14 9-1 15,-14-9 1-15,0 0 1 0,0 0-2 16,18-3 2-16,-18 3 2 0,0 0 0 0,13-10 0 16,-13 10 1-16,9-11-4 0,-9 11 1 15,7-12 0-15,-7 12 2 0,0 0 1 0,5-20 4 16,-5 20 8-16,0 0 4 0,1-18 2 16,-1 18 1-16,0 0 7 0,-2-17 8 0,2 17-2 15,0 0-3-15,-9-14 1 0,9 14 4 16,0 0 2-16,-11-8 2 0,11 8-4 0,0 0-6 15,0 0-6-15,0 0-2 0,-22 1-5 16,22-1 2-16,0 0-3 0,-14 9-5 0,14-9-2 16,0 0-4-16,-14 12-12 0,14-12-14 15,0 0-25-15,-6 16-30 0,6-16-34 0,0 0-36 16,0 0-34-16,2 21-41 0,-2-21-55 0,0 0-39 16,15 15-23-16,-15-15-32 0,16 5-389 15,-16-5-278-15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59.852"/>
    </inkml:context>
    <inkml:brush xml:id="br0">
      <inkml:brushProperty name="width" value="0.07938" units="cm"/>
      <inkml:brushProperty name="height" value="0.07938" units="cm"/>
      <inkml:brushProperty name="color" value="#FFC000"/>
      <inkml:brushProperty name="fitToCurve" value="1"/>
    </inkml:brush>
  </inkml:definitions>
  <inkml:trace contextRef="#ctx0" brushRef="#br0">70 106 112 0,'0'0'236'16,"-4"-17"-66"-16,4 17-29 0,0 0-31 0,0 0-13 15,0 0-11-15,0 0-6 0,0 0-6 0,0 0-6 16,0 0-3-16,-3-16-12 0,3 16-4 16,0 0-8-16,0 0-3 0,0 0-2 0,0 0-2 15,0 0-2-15,0 0-3 0,0 0 1 16,0 0-2 15,0 0-5-31,0 0-2 0,0 0-4 0,0 0-3 0,0 0-1 0,0 0-5 0,0 0 1 0,0 0 2 0,0 0 3 0,0 0 2 16,0 0 4-16,0 0 3 0,0 0 1 15,8-13-1-15,-8 13-3 0,0 0 3 16,0 0 0-16,0 0-1 0,0 0-2 0,4-18-2 16,-4 18-3-16,0 0 8 0,0 0 3 0,0 0 8 15,-2-21 11-15,2 21 3 0,0 0-1 16,0 0 5-16,-7-13 7 0,7 13 4 0,0 0 1 16,0 0-3-16,-11-8-6 0,11 8-5 15,0 0-3-15,0 0-5 0,0 0-4 0,-20 4-2 16,20-4-4-16,0 0-1 0,-12 12-3 0,12-12-4 15,0 0-2-15,-8 14-1 0,8-14 0 16,0 0-1-16,-4 17-2 0,4-17-2 0,0 0-2 16,0 0-3-16,0 22-2 0,0-22 5 15,0 0-2-15,6 15-1 0,-6-15-3 0,0 0-2 16,0 0-1-16,14 10 3 0,-14-10-1 16,0 0-2-16,0 0-6 0,0 0 0 0,22-3-1 15,-22 3 0-15,0 0 0 0,12-12-5 16,-12 12-6-16,0 0-1 0,12-15 0 0,-12 15 3 15,0 0 4-15,6-18 1 0,-6 18 2 0,0 0 0 16,0 0 3-16,-1-23 3 0,1 23 0 16,0 0 9-16,-10-14 6 0,10 14-1 0,0 0 5 15,-15-8-4-15,15 8-2 0,0 0-2 16,0 0-3-16,-23 2-3 0,23-2-3 0,0 0-6 16,-17 8-7-16,17-8-16 0,-10 10-18 15,10-10-14-15,-6 11-25 0,6-11-39 0,0 0-35 16,-5 17-31-16,5-17-24 0,0 0-38 15,0 0-56-15,9 14-232 0,-9-14-43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4:37.40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91 172 31 0,'0'0'296'0,"0"0"-61"0,0 0-31 0,0 0-19 0,0 0-11 16,0 0-7-16,0 0-14 15,0 0 1 1,0 0 3-16,0 0-1 0,0 0-1 0,-3-17-2 0,3 17-4 0,0 0-5 0,0 0-5 15,0 0-6-15,0 0-7 0,0 0-12 0,0 0-8 16,0 0-12-16,0 0-13 0,0 0-9 16,0 0-14-16,0 0-9 0,0 0-8 0,-20 2-9 15,20-2-12-15,0 0-5 0,0 0-4 0,-6 12-3 16,6-12-4-16,0 0-4 0,0 0-4 16,0 0-3-16,0 0-3 0,-5 14-12 15,5-14-4-15,0 0 1 0,0 0 1 0,0 0 2 16,0 0 5-16,0 0 3 0,0 0 2 0,0 0 10 15,0 0-1-15,18-4 0 0,-18 4 2 16,0 0 0-16,8-13 1 0,-8 13-3 0,0 0 1 16,7-17 1-16,-7 17-2 0,0 0 3 15,5-18 2-15,-5 18 1 0,0 0 1 0,3-17 4 16,-3 17 14-16,0 0 12 0,0 0 4 16,0-17 6-16,0 17 7 0,0 0 1 0,0 0-2 15,0 0-2-15,0 0-6 0,0 0-6 0,-5-13-9 16,5 13-6-16,0 0-6 0,0 0-4 15,0 0-3-15,0 0-2 0,-11 11 1 0,11-11 0 16,0 0-3-16,0 0-3 0,0 0-2 16,-5 14 1-16,5-14-2 0,0 0 1 0,0 0-7 15,0 0-6-15,5 14-3 0,-5-14-1 16,0 0 0-16,0 0 4 0,0 0-1 0,12 8-5 16,-12-8 0-16,0 0 3 0,0 0 1 15,0 0-3-15,18-2-1 0,-18 2 3 0,0 0 4 16,0 0 2-16,11-9 5 0,-11 9 1 0,0 0 4 15,0 0 1-15,5-15 1 0,-5 15 2 16,0 0 1-16,0 0 0 0,-4-17 0 0,4 17 2 16,0 0 3-16,0 0-1 0,-11-14 4 15,11 14 8-15,0 0 6 0,-14-7 0 0,14 7 1 16,0 0-1-16,0 0 0 0,-21-2 0 16,21 2 2-16,0 0 1 0,0 0-5 0,-21 5-3 15,21-5-7-15,0 0-1 0,-11 9-4 0,11-9-3 16,0 0-3-16,0 0-1 0,-10 11-2 15,10-11-1-15,0 0-1 0,0 0-1 0,0 0 1 16,2 17-2-16,-2-17 0 0,0 0 1 16,0 0 0-16,9 10-1 0,-9-10-1 0,0 0-4 15,0 0-5-15,0 0 1 0,18 5 2 16,-18-5 1-16,0 0 4 0,0 0 1 0,0 0 0 16,17-3-2-16,-17 3 2 0,0 0 4 15,0 0-2-15,9-11 3 0,-9 11 4 0,0 0-2 16,0 0 0-16,2-16 1 0,-2 16 1 0,0 0 0 15,-5-17-1-15,5 17 1 0,0 0 5 16,-8-15 3-16,8 15 5 16,0 0 8-16,-13-13 4 0,13 13-1 0,0 0-3 0,-15-9-1 15,15 9 2-15,0 0 7 0,-16-4-2 0,16 4-3 16,0 0-5-16,0 0-2 0,-20 3-4 16,20-3-5-16,0 0-4 0,-12 8-1 0,12-8-2 15,0 0-2-15,-7 13-2 0,7-13 1 16,0 0 0-16,0 0-1 0,3 20-6 0,-3-20 2 15,0 0 0-15,6 15-3 0,-6-15 1 0,0 0 0 16,11 12 3-16,-11-12-4 0,0 0-1 16,15 9-5-16,-15-9-4 0,0 0-2 0,14 5 4 15,-14-5 2-15,0 0 6 0,0 0 3 16,20 1-3-16,-20-1 2 0,0 0-4 0,0 0 0 16,18-5 0-16,-18 5 3 0,0 0 2 15,12-7 5-15,-12 7-5 0,0 0 3 0,9-11-1 16,-9 11 0-16,0 0 2 0,0 0 2 0,7-17-1 15,-7 17 2-15,0 0 3 0,0 0-1 16,3-17 0-16,-3 17 0 0,0 0-1 0,0 0 3 16,-4-13 9-16,4 13 3 0,0 0-4 15,0 0 5-15,-12-11 8 0,12 11-4 0,0 0-4 16,0 0-1-16,-15-4-2 0,15 4-3 16,0 0-5-16,0 0-4 15,0 0-1-15,-19 5-1 0,19-5-1 0,0 0 1 0,0 0-2 16,-11 13-2-16,11-13-3 0,0 0 0 0,0 0 1 15,-3 19-1-15,3-19 0 0,0 0-2 0,3 16 1 16,-3-16 3-16,0 0 1 0,9 15-8 16,-9-15 1-16,0 0 0 0,12 12 1 0,-12-12-4 15,0 0-5-15,13 9 1 0,-13-9 0 16,0 0-3-16,15 5-2 0,-15-5 3 0,0 0-3 16,0 0 6-16,0 0 0 0,22 0 1 15,-22 0 2-15,0 0 5 0,0 0 1 0,13-7 2 16,-13 7-1-16,0 0 1 0,0 0 0 15,8-13 3-15,-8 13 2 0,0 0-1 0,0 0 1 16,0 0 1-16,-1-22-2 0,1 22 1 0,0 0 5 16,0 0-2-16,-8-15 3 0,8 15 5 15,0 0 0-15,0 0 1 0,-11-10 2 0,11 10-4 16,0 0-3-16,0 0 0 0,0 0-2 16,0 0 8-16,-18-4-3 0,18 4-5 0,0 0 0 15,0 0-5-15,0 0-1 0,-12 10-2 0,12-10 2 16,0 0-1-16,0 0-3 0,-4 17 1 15,4-17 0-15,0 0-2 0,0 0-1 16,2 18 0-16,-2-18 1 0,0 0 2 0,7 14-3 16,-7-14 3-16,0 0-9 0,10 13 9 0,-10-13-2 15,0 0-4-15,11 8 2 0,-11-8 5 16,0 0-4-16,0 0-1 0,14 9 3 0,-14-9-1 16,0 0 1-16,0 0 0 0,0 0 0 15,15 5 0-15,-15-5 1 0,0 0 0 0,0 0 3 16,0 0 0-16,0 0 2 0,0 0 1 15,0 0-3-15,15-5 8 0,-15 5-6 0,0 0 0 16,0 0 0-16,0 0 2 0,0 0 1 16,0 0-2-16,0 0 1 0,0-19 1 0,0 19 8 15,0 0 5-15,0 0 1 0,-9-11-1 0,9 11-2 16,0 0-7-16,-11-9-1 0,11 9 0 16,0 0-2-16,0 0 1 0,-15-9 2 0,15 9-2 15,0 0-3-15,-15-6-3 0,15 6 0 16,0 0-3-16,-13-7 1 0,13 7 0 0,0 0-2 15,0 0-1-15,-17-8 0 0,17 8 2 0,0 0-2 16,0 0-1-16,-13-7-3 0,13 7 0 16,0 0 0-16,0 0 2 0,0 0-1 0,-11-10-1 15,11 10 1-15,0 0-4 0,0 0 0 16,0 0-7-16,0 0-1 0,-4-17-2 16,4 17-1-16,0 0-5 0,0 0-2 0,0 0 4 15,6-16 5-15,-6 16 2 0,0 0 3 0,0 0 2 16,9-12-3-16,-9 12 3 0,0 0-1 15,0 0 1-15,9-11-1 0,-9 11 2 0,0 0 2 16,0 0 4-16,0 0 0 0,10-9 4 0,-10 9 1 16,0 0 5-16,0 0 0 0,0 0 7 15,0 0 5-15,0 0 5 0,0 0 5 0,0 0 1 16,0 0-4-16,0 0-4 0,0 0-8 16,0 0 2-16,0 0-8 0,0 0 1 0,0 0 4 15,0 0-2-15,0 0-3 0,0 0-1 16,-10 12-3-16,10-12 2 0,0 0-4 0,-5 14-2 15,5-14-3-15,0 0-6 0,-3 15-17 0,3-15-29 16,0 0-35-16,0 0-34 0,1 18-28 16,-1-18-23-16,0 0-36 0,0 0-65 0,10 13-46 15,-10-13-33-15,0 0-55 0,13 7-311 16,-13-7-226-16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4:47.02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122 279 30 0,'0'0'242'0,"0"0"-34"0,0 0-19 15,0 0-20-15,0 0-13 0,-13-5-7 0,13 5-12 16,0 0-9-16,0 0-4 0,0 0-2 16,0 0-6-16,0 0-7 0,0 0-1 0,0 0-15 15,0 0-15-15,0 0-12 0,0 0-10 0,0 0-9 16,-12 8-5-16,12-8 0 0,0 0-2 15,0 0-5-15,5 16-3 0,-5-16-5 0,0 0-5 16,9 13-2-16,-9-13 4 0,0 0-2 16,12 11-1-16,-12-11-5 0,0 0-2 0,14 6-2 15,-14-6-1-15,0 0-1 0,0 0 0 16,15 5-1-16,-15-5 7 0,0 0 4 0,0 0 1 16,0 0-3-16,11-9-1 0,-11 9-3 15,0 0 0-15,0 0-4 0,0 0-2 16,0-21 1-16,0 21 1 0,0 0 0 0,-6-14 0 0,6 14 4 15,0 0 7-15,-10-15 7 0,10 15 1 16,0 0-2-16,-13-11 7 0,13 11 5 0,0 0-3 16,-13-9 2-16,13 9 0 0,0 0-3 15,0 0-4-15,-14-5-8 0,14 5-6 0,0 0-5 16,0 0-4-16,0 0-5 0,0 0 0 16,-11 7-1-16,11-7 1 0,0 0-1 0,0 0 1 15,5 20 0-15,-5-20 0 0,0 0 2 16,10 17-3-16,-10-17 1 0,10 9 0 0,-10-9-2 15,10 9 0-15,-10-9 1 0,0 0-3 16,18 8 2-16,-18-8 0 0,0 0 1 0,18 5 2 16,-18-5-1-16,0 0 2 0,0 0-1 0,21-5 1 15,-21 5 0-15,0 0-1 0,10-10 2 16,-10 10-1-16,0 0-2 0,5-16 2 0,-5 16-2 16,0 0 0-16,0-20 1 0,0 20 1 15,0 0 1-15,-5-20-2 16,5 20 2-1,-7-13 4-15,7 13 6 0,-8-11 8 0,8 11-4 0,-10-10 0 0,10 10 0 0,0 0 6 0,-14-11 7 16,14 11 0-16,0 0-6 0,-13-7-7 16,13 7-6-16,0 0-6 0,0 0-4 0,0 0-1 15,-17 8-2-15,17-8 0 0,0 0-1 0,-5 16 2 16,5-16-2-16,0 0 1 0,2 20-1 16,-2-20 1-16,4 16 0 0,-4-16-2 0,8 13 1 15,-8-13-1-15,10 14 1 0,-10-14-1 16,10 11-2-16,-10-11-2 0,10 9-1 0,-10-9-1 15,0 0 1-15,15 9 1 0,-15-9 2 16,0 0 3-16,0 0 0 0,20 2 1 0,-20-2 0 16,0 0 1-16,0 0 1 0,15-10 1 0,-15 10 0 15,0 0 0-15,4-14-1 0,-4 14-1 16,0 0 1-16,0-19-1 0,0 19 4 0,0 0-2 16,-6-21 0-16,6 21 0 0,-10-15-1 15,10 15 1-15,-13-15 0 0,13 15 2 0,-14-14 12 16,14 14 4-16,-16-12-1 0,16 12 1 15,-15-10-1-15,15 10 2 0,-15-6-2 0,15 6-7 16,0 0 0-16,-17-7 0 0,17 7 0 16,0 0-5-16,0 0-4 0,-20 2-1 0,20-2-2 15,0 0 0-15,-8 11-2 0,8-11-2 16,0 0 0-16,0 0-1 0,-2 18 1 0,2-18 1 16,0 0 1-16,6 16-2 0,-6-16-2 15,0 0-5-15,11 13-5 0,-11-13-1 0,0 0 1 16,14 10-1-16,-14-10-4 0,0 0 1 0,16 6 0 15,-16-6 1-15,0 0-1 0,0 0 2 16,24-2 3-16,-24 2 0 0,0 0 4 0,15-6 2 16,-15 6 0-16,0 0 2 0,12-10 0 0,-12 10 2 15,0 0 2-15,9-11 3 0,-9 11 0 16,0 0 2-16,0 0 0 0,5-17 1 0,-5 17-1 16,0 0 2-16,0 0-1 0,-4-18 1 15,4 18 5-15,0 0 6 0,0 0 2 0,-8-16 1 16,8 16-5-16,0 0 4 0,-12-8-4 15,12 8-1-15,0 0 2 0,0 0-1 0,-16-4 5 16,16 4-7-16,0 0 3 0,0 0-3 16,-21 4-1-16,21-4-3 0,0 0 0 0,-15 7-3 15,15-7-3-15,0 0-1 0,-13 12-2 0,13-12 0 16,0 0-2-16,-9 12-5 0,9-12 2 16,0 0-2-16,-7 12 1 0,7-12 2 15,0 0-4-15,0 0-9 0,3 17-8 0,-3-17-6 16,0 0 0-16,0 0-2 0,8 13 2 0,-8-13 3 15,0 0 1-15,0 0 1 0,15 5 2 16,-15-5 3-16,0 0 5 0,0 0 4 0,18-4 2 16,-18 4 3-16,0 0 3 0,12-8 0 15,-12 8 1-15,0 0 2 0,11-11 1 0,-11 11 1 16,0 0 2-16,9-11 3 0,-9 11-1 16,0 0-1-16,0 0 3 0,7-15 8 0,-7 15 4 15,0 0 0-15,0 0 1 0,0 0 3 0,0 0 9 16,-3-17-3-16,3 17-5 15,0 0-4-15,0 0-1 0,0 0-3 0,-12-10-1 0,12 10 3 16,0 0 2-16,0 0 6 0,0 0 0 16,0 0 3-16,-23 1-3 0,23-1-5 0,0 0-2 15,-14 9-2-15,14-9-1 0,0 0-3 16,-13 12-3-16,13-12 2 0,0 0-1 0,-14 15 0 16,14-15-2-16,-8 11 0 0,8-11 1 15,0 0-3-15,-8 16-4 0,8-16-4 0,0 0 0 16,-5 15-3-16,5-15-3 0,0 0-14 0,0 0-13 15,-3 18-6-15,3-18 1 0,0 0 3 16,0 0 4-16,8 13 0 0,-8-13-4 0,0 0 5 16,0 0-5-16,15 5 1 0,-15-5 3 15,0 0 7-15,0 0 7 0,17-3 3 0,-17 3 2 16,0 0 2-16,15-7 2 0,-15 7 2 16,0 0 3-16,13-15 1 0,-13 15 2 0,9-11 0 15,-9 11 1-15,8-13 1 0,-8 13 0 16,8-14 1-16,-8 14-2 0,5-14 1 0,-5 14 2 15,0 0 3-15,6-19 3 0,-6 19 4 0,0 0 3 16,2-19 5-16,-2 19 8 0,0 0 9 16,0 0 0-16,-3-19-2 0,3 19-1 0,0 0 2 15,0 0-1 1,-12-11-3-16,12 11 1 0,0 0-1 0,0 0-1 0,-17-2 0 0,17 2-1 16,0 0-4-16,-18 4-2 0,18-4 1 15,0 0 0-15,-18 9-2 0,18-9 0 0,-13 9-2 16,13-9-2-16,-12 12 2 0,12-12-6 0,-12 15-2 15,12-15-4-15,-8 15-3 0,8-15 0 16,-7 17-4-16,7-17 0 0,-5 16-2 0,5-16-4 16,0 0 2-16,-1 22-2 0,1-22-6 15,0 0-11-15,3 20-7 0,-3-20 3 0,0 0-9 16,5 16-2-16,-5-16-2 0,0 0 1 16,10 11-2-16,-10-11 0 0,0 0 4 0,0 0 3 15,16 7 6-15,-16-7 2 0,0 0 3 0,0 0 4 16,20-3 0-16,-20 3 1 0,0 0 0 15,16-8-1-15,-16 8 3 0,0 0 1 0,16-13-1 16,-16 13-1-16,0 0 5 0,13-15 0 16,-13 15 3-16,7-13 1 0,-7 13 1 0,7-12 3 15,-7 12 3-15,0 0-1 0,5-19 1 16,-5 19 0-16,0 0 2 0,1-19 3 0,-1 19 14 16,0 0 9-16,-3-17 2 0,3 17-3 15,0 0-1-15,-8-13 4 0,8 13-3 0,0 0-2 16,-12-9 3-16,12 9-3 0,0 0-2 15,-18-3-7-15,18 3 4 0,0 0-1 0,-20 4 0 16,20-4-2-16,-13 5-1 0,13-5 4 16,-16 11-2-16,16-11-4 0,-14 10 0 0,14-10 0 15,-14 14-6-15,14-14-2 0,-11 16-1 0,11-16-3 16,-8 15 1-16,8-15-7 0,-6 15 0 16,6-15 3-16,0 0-6 0,-4 21-1 0,4-21 1 15,0 0 0-15,3 20-2 0,-3-20 2 16,0 0 3-16,9 15 0 0,-9-15-2 0,0 0 0 15,15 11 0-15,-15-11 0 0,0 0-1 0,20 6-2 16,-20-6 1-16,0 0-1 0,25 1-1 16,-25-1 3-16,19-3-1 0,-19 3-2 0,18-5 0 15,-18 5-4-15,19-7 4 0,-19 7 1 16,20-9 0-16,-20 9 2 0,18-11 0 0,-18 11-4 16,17-13 2-16,-17 13 0 0,13-10 3 15,-13 10 0-15,12-13 7 0,-12 13-5 0,9-11 4 16,-9 11 2-16,0 0 0 0,9-17 1 15,-9 17 1-15,0 0 0 0,0 0 6 0,2-20-5 16,-2 20 6-16,0 0 2 0,0 0 1 16,-9-15-1-16,9 15-4 0,0 0-2 0,-12-7 4 15,12 7 2-15,0 0 1 0,0 0-3 16,-22-3-1-16,22 3 1 0,0 0-1 0,-19 3-2 16,19-3-3-16,0 0-1 0,-18 10-1 0,18-10-3 15,0 0 1-15,-14 13-4 0,14-13 2 16,0 0-3-16,-9 16 3 0,9-16-5 0,0 0-2 15,-2 18-1-15,2-18 3 0,0 0 2 16,3 18-1-16,-3-18-2 0,0 0-2 16,12 15 10-16,-12-15-8 0,0 0-1 0,16 10-2 0,-16-10-1 15,0 0-4-15,22 6 4 0,-22-6 2 16,0 0 0-16,25-1-7 0,-25 1 4 0,15-3 0 16,-15 3 3-16,19-7 1 0,-19 7-2 15,18-8 0-15,-18 8-2 0,16-12 4 0,-16 12-1 16,16-15 1-16,-16 15 1 0,14-15 2 15,-14 15 0-15,12-17 0 0,-12 17 1 0,8-14 4 16,-8 14 1-16,6-14 0 0,-6 14 4 16,0 0 0-16,0-19 5 0,0 19 2 0,0 0 3 15,-6-13 1-15,6 13-5 0,0 0 0 0,-12-9-2 16,12 9-3-16,0 0-5 0,-18-2 0 16,18 2 1-16,0 0 6 0,-20 2-4 15,20-2-2-15,0 0 1 0,-18 10-2 0,18-10-1 16,-13 8 0-16,13-8-1 0,-10 10 3 0,10-10-4 15,-7 12 1 1,7-12-4 0,-6 15 3-16,6-15-3 0,0 0 1 0,-2 22-1 0,2-22 3 0,0 0-6 0,4 20 0 0,-4-20 2 15,0 0 3-15,11 17 0 0,-11-17-3 0,0 0-3 16,17 12 0-16,-17-12 3 0,0 0-4 0,18 3-3 16,-18-3 0-16,0 0 4 0,20-2-1 15,-20 2 3-15,0 0 3 0,18-9 1 0,-18 9 2 16,11-9-2-16,-11 9 3 0,10-10 2 15,-10 10 1-15,7-12-2 0,-7 12 2 0,0 0 1 16,6-19-1-16,-6 19 1 0,0 0-4 16,0-18 0-16,0 18 3 0,0 0-1 0,-7-18 4 15,7 18 1-15,0 0-2 0,-13-14-4 16,13 14 2-16,-11-7 3 0,11 7-2 0,0 0-1 16,-19-8-1-16,19 8 4 0,0 0-7 15,-22-5 2-15,22 5-2 0,0 0 2 0,-22 0-2 16,22 0 3-16,0 0 0 0,-23 0-1 0,23 0 3 15,0 0 0-15,-17 2-2 0,17-2-1 16,0 0-2-16,0 0 1 0,-18 1-1 0,18-1-2 16,0 0-3-16,0 0-1 0,0 0 1 15,0 0 0-15,-18 2-1 0,18-2-2 0,0 0 1 16,0 0-1-16,0 0 2 0,0 0-4 16,0 0 1-16,0 0-3 0,0 0 6 0,0 0-1 15,0 0 4-15,-13-7 0 0,13 7 6 0,0 0-4 16,0 0-3-16,5-12 2 0,-5 12-1 15,0 0-1-15,8-12 0 0,-8 12 0 16,0 0 3-16,10-12 0 0,-10 12 0 0,0 0-1 16,13-12 2-16,-13 12-1 0,0 0 2 0,15-13-2 15,-15 13-1-15,0 0 0 0,18-10 1 0,-18 10-3 16,0 0 0-16,17-11 2 0,-17 11 3 16,13-6-3-16,-13 6 3 0,14-6-4 0,-14 6 2 15,0 0-1-15,20-8 1 0,-20 8 1 16,0 0 1-16,20-6-1 0,-20 6-1 0,0 0 1 15,18-6 0-15,-18 6 0 0,0 0 0 16,19-5 0-16,-19 5-1 0,0 0 2 0,0 0 1 16,18-6 4-16,-18 6-7 0,0 0 2 15,0 0 3-15,0 0 0 0,17-4 6 0,-17 4 3 16,0 0 1-16,0 0 3 0,0 0 0 16,0 0 2-16,0 0-1 0,0 0 3 0,0 0 3 15,16-4-2-15,-16 4-4 0,0 0-4 0,0 0-3 16,0 0-2-16,0 0-3 0,0 0 2 15,0 0-5-15,-11 8 1 0,11-8 1 0,0 0-4 16,-13 10 1-16,13-10-1 0,-11 8-2 16,11-8 0-16,-14 10 1 0,14-10-1 0,-15 11 0 15,15-11 0-15,-16 11 0 0,16-11 0 0,-18 11 0 16,18-11 0-16,-16 12 0 0,16-12 0 16,-15 11 0-16,15-11 0 0,-15 10 0 0,15-10 0 15,0 0 0-15,-15 11 0 0,15-11-2 16,0 0 0-16,-13 9-1 0,13-9 0 0,0 0-4 15,0 0 5-15,-13 8-1 0,13-8-2 16,0 0-1-16,0 0 0 0,0 0 0 0,0 0 0 16,-12 8-1-16,12-8 1 15,0 0-3-15,0 0 5 16,0 0-2-16,0 0 2 0,0 0 1 0,0 0 2 0,0 0 1 0,0 0 0 16,0 0 0-16,0 0 1 0,11-11-3 0,-11 11 1 15,0 0 0-15,14-12 2 0,-14 12 0 0,11-8-2 16,-11 8 0-16,13-9 3 0,-13 9-2 15,13-10 0-15,-13 10-2 0,14-9 3 0,-14 9 0 16,13-9-2 0,-13 9 0-16,12-7 1 0,-12 7-1 0,12-8 1 0,-12 8 1 0,11-7-1 15,-11 7 0-15,0 0 2 0,18-10-1 0,-18 10 0 16,0 0 0-16,18-9-1 0,-18 9 0 16,0 0 0-16,17-8 1 0,-17 8-1 15,0 0 0-15,15-7 2 0,-15 7-1 0,0 0 0 16,16-6-2-16,-16 6 1 0,0 0 1 0,13-5 1 15,-13 5 0-15,0 0 0 0,0 0 1 16,18-6-1-16,-18 6 2 0,0 0-1 0,0 0 1 16,19-3 0-16,-19 3 0 0,0 0-1 15,0 0 0-15,16-3 0 0,-16 3 0 0,0 0 0 16,0 0-1-16,0 0 2 0,23 0-2 0,-23 0 0 16,0 0 1-16,0 0-3 0,0 0 1 15,23 2 0-15,-23-2 1 0,0 0 0 0,0 0-1 16,17 3-1-16,-17-3 1 0,0 0 1 15,0 0-2-15,16 4 3 0,-16-4-1 0,0 0-3 16,0 0 2-16,17 5 0 0,-17-5 1 0,0 0-1 16,0 0-1-16,14 6 1 0,-14-6-1 15,0 0-1-15,0 0 3 0,14 6-1 16,-14-6-1-16,0 0 2 0,0 0 0 0,0 0-1 16,14 6 0-16,-14-6 0 0,0 0-2 0,0 0 2 15,0 0 1-15,13 9-2 0,-13-9 0 16,0 0 0-16,0 0 2 0,0 0-3 0,13 10 3 15,-13-10-1-15,0 0-1 0,0 0-1 16,10 8 1-16,-10-8 1 0,0 0-2 0,0 0 2 16,12 11-1-16,-12-11-1 0,0 0 3 0,10 9-1 15,-10-9-1-15,0 0 1 0,12 10 1 16,-12-10-1-16,0 0-1 0,11 10 1 0,-11-10 0 16,0 0-1-16,14 12-2 0,-14-12 3 15,0 0-1-15,12 10-1 0,-12-10 2 0,0 0-2 16,13 11 1-16,-13-11 0 0,0 0-1 15,13 10 1-15,-13-10 0 0,0 0 0 0,12 8 0 16,-12-8 0-16,0 0 2 0,0 0-1 16,13 9 0-16,-13-9 0 0,0 0 5 0,0 0 0 15,0 0 4-15,0 0 5 0,12 8 2 0,-12-8 3 16,0 0 0-16,0 0 1 0,0 0 2 16,0 0 2-16,0 0-1 0,0 0-2 0,0 0 1 15,0 0-2-15,0 0 0 0,0 0-1 16,0 0-3-16,0 0-4 0,0 0-1 0,0 0-1 15,0 0-4-15,0 0-2 16,0 0-2-16,0 0 0 0,0 0-1 0,0 0-1 0,0 0 1 16,-19-5-2-16,19 5 1 0,0 0-2 0,-13-6 1 15,13 6 1-15,0 0 1 0,-16-10-5 16,16 10 1-16,-12-8 2 0,12 8 0 0,-12-7 0 16,12 7 2-16,0 0-1 0,-18-10 1 15,18 10 0-15,0 0-1 0,-15-9 0 0,15 9 0 16,0 0 1-16,-18-9-1 0,18 9-1 15,0 0 2-15,-19-8-2 0,19 8-1 0,0 0 1 16,-20-6 0-16,20 6-1 0,0 0 3 16,-20-5 1-16,20 5-4 0,0 0 2 0,-18-4 0 15,18 4 1-15,0 0-1 0,0 0 1 0,-20-4-1 16,20 4-2-16,0 0 1 0,0 0-2 16,0 0 0-16,-16-4 0 0,16 4 0 15,0 0-1-15,0 0 0 0,0 0 0 0,0 0-1 16,0 0-1-16,0 0 0 0,0 0 1 0,-17-4-2 15,17 4-3-15,0 0-1 0,0 0-5 0,0 0-1 16,0 0-2-16,0 0 3 0,0 0 2 16,0 0 2-16,0 0 2 0,0 0 4 0,0 0 1 15,14 7 2-15,-14-7-2 0,13 7 3 16,-13-7-1-16,14 9 2 0,-14-9 1 0,17 11 0 16,-17-11 0-16,17 12 1 0,-17-12-2 15,18 12 2-15,-18-12-2 0,17 13 2 0,-17-13-1 16,15 12 2-16,-15-12-1 0,16 10 1 0,-16-10-1 15,12 9 0-15,-12-9 0 0,0 0 0 16,15 10 1-16,-15-10 1 0,0 0 5 0,11 7 0 16,-11-7 5-16,0 0 1 0,0 0 1 15,0 0 1-15,12 8 1 0,-12-8-1 0,0 0-4 16,0 0 0-16,0 0-5 16,0 0 1-16,0 0-3 0,0 0-1 0,0 0 0 0,0 0 0 15,-11-13-2-15,11 13-1 0,0 0-1 0,-16-15 1 16,16 15-1-16,-15-11 1 31,15 11 0-31,-16-14-2 0,16 14 1 0,-18-14-1 16,18 14 1-16,-20-12-1 0,20 12 2 0,-18-13 0 0,18 13 2 0,-19-10 4 0,19 10 3 0,-17-8-2 15,17 8-1-15,-14-6-2 0,14 6-1 16,0 0-1-16,-18-5-3 0,18 5-1 0,0 0 0 16,0 0 0-16,-20-3-2 0,20 3-1 15,0 0-2-15,0 0 1 0,-15 5 0 0,15-5-2 16,0 0 2-16,0 0-2 0,-4 16 0 0,4-16 1 15,0 0 0-15,4 19 0 0,-4-19 2 16,8 12 0-16,-8-12 0 0,11 14 1 0,-11-14-1 16,12 12 2-16,-12-12-2 0,16 12 1 15,-16-12-1-15,16 7-2 0,-16-7-1 0,14 6-3 16,-14-6 1-16,0 0 0 0,19 7 2 16,-19-7 1-16,0 0 3 0,0 0 2 0,21 3 0 15,-21-3 1 1,0 0 1-16,0 0 1 15,17-5 0-15,-17 5 1 0,0 0 2 0,0 0-3 0,6-13 3 0,-6 13-2 0,0 0-1 0,0 0 1 16,-3-21 4-16,3 21 0 0,0 0-4 16,-10-21 2-16,10 21-2 0,-11-15 0 0,11 15 0 15,-15-15 2-15,15 15 2 0,-14-15 4 16,14 15-1-16,-17-12 4 0,17 12 1 0,-16-10 2 16,16 10 0-1,-15-7-2-15,15 7-5 0,0 0 1 0,-20-5-5 0,20 5-3 0,0 0 0 16,-19 2-2-16,19-2-2 0,0 0 0 0,-15 10-3 15,15-10 2-15,-8 10-2 0,8-10 1 16,-7 12 0-16,7-12-1 0,-4 15-1 0,4-15 2 16,-2 17-3-16,2-17 1 0,0 0 0 15,3 25-1-15,-3-25 1 0,6 17 1 0,-6-17 0 16,10 16 1-16,-10-16 0 0,12 15 1 0,-12-15-1 16,12 12-1-16,-12-12 1 0,13 10-4 15,-13-10 0-15,13 8-1 0,-13-8 0 0,0 0 0 16,17 7 2-16,-17-7-1 0,0 0 2 15,16 6 1-15,-16-6 1 0,0 0 3 0,0 0-1 16,0 0 1-16,21-3 2 0,-21 3-1 16,0 0 0-16,0 0 2 0,8-14 0 0,-8 14 0 15,0 0-1-15,0 0 0 0,-2-24 1 16,2 24-1-16,-5-15 1 0,5 15-2 0,-9-16 2 16,9 16-3-16,-13-18 1 0,13 18 0 0,-18-18 1 15,8 10 4-15,-1-1 5 0,11 9 1 16,-22-14-1-16,22 14 2 0,-24-11-1 0,24 11 4 15,-23-8 1-15,23 8-1 0,-23-5-4 16,23 5-3-16,-21-2-1 0,21 2-4 0,-19 2-1 16,19-2-5-16,-19 5 0 0,19-5-1 15,-16 10 2-15,16-10-5 0,-12 14 4 0,12-14-1 16,-9 18-1-16,9-18 0 0,-4 18 1 16,4-18-1-16,0 18 0 0,0-18 0 0,4 19 0 15,-4-19-1-15,9 18 3 0,-9-18-1 0,12 15-3 16,-12-15 4-16,14 14-1 0,-14-14 0 15,16 10-1-15,-16-10 0 0,18 8-2 0,-18-8-1 16,15 5 0-16,-15-5 1 0,0 0 3 16,21 3 2-16,-21-3 0 0,0 0 1 0,20-4 1 15,-20 4-1-15,0 0 2 0,15-10 0 16,-15 10-2-16,0 0 3 0,11-15-1 0,-11 15 0 16,0 0 2-16,6-19-2 0,-6 19 2 15,0 0-1-15,-1-22 0 0,1 22 0 0,-5-13 0 16,5 13 3-16,-7-14 3 0,7 14 2 0,-10-13 4 15,10 13-1-15,-13-11-2 0,13 11-1 16,-14-7-2-16,14 7-1 0,0 0-2 0,-22-5 0 16,22 5-3-16,0 0-2 0,-24 0-1 15,24 0-2-15,-16 5 0 0,16-5-2 0,-15 10 0 16,15-10-3-16,-12 13 1 0,12-13 3 0,-9 15-4 16,9-15 0-16,-5 18 1 0,5-18 1 15,1 19-2-15,-1-19 2 0,5 19-1 0,-5-19 3 16,10 18-1-16,-10-18 1 0,15 15-1 15,-15-15 0-15,17 13 0 0,-17-13-2 0,19 9 3 16,-19-9 2-16,19 7 0 0,-19-7 0 16,19 2 1-16,-19-2 1 0,0 0 0 0,27-2 0 15,-27 2 2-15,14-5 1 0,-14 5-2 0,15-9 0 16,-15 9 0-16,11-13 2 0,-11 13 0 16,8-12 0-16,-8 12 0 0,4-14 0 15,-4 14-2-15,0 0 2 0,-1-23-2 0,1 23 3 16,-3-17 4-16,3 17-2 0,-8-15 2 0,8 15 6 15,-10-15 5-15,10 15 1 0,-10-11 0 16,10 11 2-16,-11-9-2 16,11 9-4-16,0 0-1 0,-17-7-5 0,17 7-4 0,0 0-3 0,-19-1-4 15,19 1 0-15,0 0-2 0,-15 6-2 16,15-6-2-16,0 0 1 0,-15 13 0 0,15-13-1 16,0 0-2-16,-5 16 2 0,5-16 0 15,0 0 0-15,3 21 0 0,-3-21 0 0,7 14 1 16,-7-14 1-16,10 13 0 0,-10-13-1 15,13 13-1-15,-13-13 3 0,14 9-5 0,-14-9 5 16,13 8-3-16,-13-8 2 0,0 0-1 16,20 7-1-16,-20-7 2 0,0 0 1 0,16 3 1 15,-16-3 1-15,0 0 3 0,0 0-1 16,18-2 1-16,-18 2 0 0,0 0 1 0,0 0-1 16,10-13 2-16,-10 13-1 0,0 0 1 0,0 0 0 15,-1-20-2-15,1 20 1 0,0 0-1 16,-8-18 2-16,8 18 0 0,-9-12 8 0,9 12 3 15,-12-10 3-15,12 10 2 0,-12-7 2 16,12 7 0-16,0 0-3 0,-21-6 0 0,21 6-6 16,0 0-5-16,-21 1-3 0,21-1-4 0,0 0 1 15,-18 9-3-15,18-9-2 0,-10 9 0 16,10-9-4-16,-8 12 1 0,8-12 3 0,0 0-2 16,-4 20 2-16,4-20-1 15,0 0-1-15,2 23-4 0,-2-23 6 0,0 0 0 0,6 20-1 16,-6-20 0-16,0 0 0 0,10 17-2 15,-10-17-1-15,0 0-4 0,12 12-4 0,-12-12 3 16,0 0 3-16,0 0 2 0,11 11 1 16,-11-11 2-16,0 0 1 0,0 0 1 0,0 0 4 15,0 0 0-15,0 0 0 0,0 0-1 0,14-6 3 16,-14 6 0-16,0 0-1 0,0 0 1 16,0-20 0-16,0 20-1 0,0 0-1 0,-8-18 1 15,8 18 0-15,-10-13 0 0,10 13 0 16,-12-14 1-16,12 14 5 0,-13-12 2 0,13 12 2 15,-16-10 1-15,16 10 0 0,-14-6 0 16,14 6-1-16,-16-4 1 0,16 4-7 0,0 0 0 16,-23-1-4-1,23 1-2-15,0 0 2 0,-23 4-1 0,23-4-2 0,-17 7-4 0,17-7 3 16,-14 12-3-16,14-12 1 0,-14 14 0 0,14-14-3 16,-10 16 1-16,10-16-2 0,-5 19 2 15,5-19-5-15,-3 19 5 0,3-19 0 0,0 0 2 16,4 23-3-16,-4-23 1 0,8 14-1 15,-8-14 5-15,8 12-4 0,-8-12 1 0,12 8-1 16,-12-8-2-16,0 0 0 0,18 7 2 0,-18-7 0 16,0 0 1-16,0 0-1 0,24-5 5 15,-24 5 0-15,12-7-1 0,-12 7-1 0,10-12 2 16,-10 12-1-16,8-14 0 0,-8 14 0 16,6-18 1-16,-6 18 1 0,4-16 0 0,-4 16 2 15,0 0-1-15,-1-25 0 0,1 25 1 16,-5-17-2-16,5 17 4 0,-8-16-2 0,8 16-2 15,-11-15 4-15,11 15 2 0,-12-12 0 0,12 12 1 16,-13-9-3-16,13 9 41 0,0 0-49 16,-19-7 1-16,19 7 1 0,0 0 0 0,0 0-1 15,-23 0-3-15,23 0-1 0,0 0 0 16,-16 9 0-16,16-9 0 0,-8 12 1 0,8-12 0 16,-6 13 1-16,6-13-2 0,-3 16 1 15,3-16-5-15,0 0 5 0,0 23-1 0,0-23 1 16,0 0-3-16,7 21 0 0,-7-21-3 0,8 12-4 15,-8-12-3-15,10 10-1 32,-10-10-2-32,0 0-1 0,19 8 3 0,-19-8 0 0,0 0 2 0,18 1 0 0,-18-1 3 0,0 0 4 15,18-6 3-15,-18 6 0 0,0 0 3 0,15-13 0 16,-15 13 2-16,6-13 1 0,-6 13 0 16,6-14 1-16,-6 14 1 0,0 0 1 0,4-22-2 15,-4 22 2-15,0 0 1 0,-2-23 1 16,2 23-2-16,0 0 5 0,-5-19 3 0,5 19 8 15,0 0 4-15,-12-14 0 0,12 14-4 16,0 0-3-16,-16-8-5 0,16 8 4 0,0 0-5 16,-20 1 2-16,20-1-3 0,-15 7-2 0,15-7-2 15,-16 9-1-15,16-9-2 0,-15 14-3 16,15-14 2-16,-13 17 0 0,13-17-2 0,-11 20-1 16,11-20 0-16,-7 21-1 0,7-21 2 15,-3 19-1-15,3-19-3 0,0 0 0 0,2 27-1 16,-2-27 4-16,6 16 2 0,-6-16 0 0,7 12 0 15,-7-12 0-15,10 11-3 0,-10-11-4 16,0 0 0-16,16 11-1 0,-16-11-1 0,0 0 2 16,18 4 1-16,-18-4 0 0,0 0 2 15,16-5-1-15,-16 5 1 0,13-9-2 0,-13 9 0 16,11-14 0-16,-11 14-6 0,10-17 2 0,-10 17 2 16,9-21 1-16,-9 21 1 0,7-23 2 15,-7 23 2-15,4-22-1 0,-4 22 1 16,2-23-1-16,-2 23 3 0,0-19 3 0,0 19 1 15,-2-17-1 1,2 17 2-16,-4-14 4 31,4 14-3-31,0 0 5 0,-10-17-1 0,10 17-1 0,0 0 1 0,-13-11-3 0,13 11-1 0,0 0-1 0,-18-4-2 0,18 4 0 0,0 0-1 16,-19 3 2-16,19-3 0 0,-14 6 2 0,14-6-3 16,-14 8-2-16,14-8-4 0,-14 11 4 15,14-11 1-15,-12 11-2 0,12-11-1 0,-10 16-1 16,10-16-1-16,-8 13 1 0,8-13-1 0,-5 16-2 15,5-16 1-15,0 0 1 0,-5 19-2 16,5-19-3-16,0 0-4 0,-1 18-5 0,1-18-7 16,0 0-4-16,0 0 1 0,1 19 1 15,-1-19 3-15,0 0-2 0,0 0 2 0,0 0-1 16,4 14 4-16,-4-14 0 0,0 0 7 0,0 0 2 16,0 0 5-16,0 0 1 0,0 0 2 15,0 0 3-15,0 0 1 0,0 0 1 0,0 0 2 16,0 0 0-16,0 0-1 0,0 0 2 15,0 0-1-15,0 0 0 0,0 0 0 0,-10-11-1 16,10 11 1-16,0 0 3 0,-13-9 6 16,13 9 4-16,0 0-1 0,-14-8-1 0,14 8 1 15,0 0-3-15,-18-6-1 0,18 6-1 16,0 0-2-16,-20-4 0 0,20 4-3 0,0 0 0 16,-20 0 0-16,20 0-4 0,0 0 2 15,-22 4 0-15,22-4 1 0,0 0 2 0,-19 3-2 16,19-3 1-16,0 0-1 0,-17 4-2 0,17-4-1 15,0 0-3-15,0 0-3 0,-16 6-1 16,16-6-1-16,0 0 1 0,0 0 0 0,-9 13 0 16,9-13-1-1,0 0 0-15,0 0 0 0,0 0 0 0,1 19-3 0,-1-19 2 0,0 0-2 16,0 0-3-16,7 15-2 0,-7-15-3 0,0 0-3 16,0 0-1-16,7 11 0 0,-7-11-1 15,0 0-1-15,0 0 0 0,0 0 1 0,0 0 2 16,9 9 5-16,-9-9 3 0,0 0 2 15,0 0 4-15,0 0 4 0,0 0 1 0,0 0-1 16,0 0 3-16,0 0 1 0,0 0 0 16,0 0 1-16,0 0 0 0,0 0 1 0,0 0-2 15,-3-15 3-15,3 15-3 0,0 0 1 0,0 0 1 16,-10-13 1-16,10 13 2 0,0 0 2 16,0 0 4-16,-13-10 2 0,13 10 2 15,0 0-2-15,0 0-4 0,-13-8 1 0,13 8-1 16,0 0 0-16,0 0 0 15,0 0-2-15,-14-5 0 0,14 5-2 0,0 0 0 0,0 0-1 16,0 0-4-16,0 0-1 0,0 0 0 0,0 0-2 16,0 0-1-16,-20 1 0 0,20-1 0 15,0 0 1-15,0 0-1 0,0 0 1 0,0 0-1 16,-10 12 0-16,10-12 0 0,0 0 1 0,0 0-1 16,0 0-1-16,0 0 0 0,0 0 0 15,-7 11-1-15,7-11 2 0,0 0-2 16,0 0 1-16,0 0-2 0,0 0 1 0,0 0 0 15,0 0-3-15,0 0-3 0,0 0-2 0,0 0-3 16,0 0 0-16,3 17-1 0,-3-17 1 0,0 0 0 16,0 0-3-16,0 0 0 0,0 0 1 15,0 0 1-15,0 0 1 0,0 0 2 0,0 0 2 16,0 0-1-16,0 0 5 0,0 0 2 16,0 0 0-16,0 0 3 0,0 0 1 0,0 0 3 15,0 0 0-15,0 0 0 0,0 0 1 16,0 0 0-16,0 0-2 0,0 0 1 0,0 0 2 15,0 0 0-15,0 0 1 0,0 0 1 16,0 0 2-16,0 0 4 0,0 0 0 0,0 0 0 16,0 0 0-16,0 0-2 0,0 0-1 15,0 0-1-15,0 0-3 0,0 0-1 0,0 0-4 16,0 0 2-16,0 0-3 0,0 0-2 0,0 0-1 16,0 0-1-16,0 0 2 0,0 0-2 15,0 0-4-15,0 0-5 0,0 0-10 0,0 0-10 16,0 0-11-16,0 0-15 0,0 0-17 15,0 0-28-15,0 0-40 0,0 0-50 0,0 0-35 16,0 0-25-16,0 0-38 0,0 0-45 16,0 0-26-16,0 0 6 0,0 0 3 0,17 3-14 15,-17-3-335-15,0 0-209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4:55.01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20 258 145 0,'0'0'313'16,"0"0"-64"-16,0 0-39 0,0 0-24 0,0 0-20 15,0 0-22-15,-19 2-8 0,19-2 0 16,0 0-2-16,0 0-1 0,0 0 0 0,0 0 1 16,0 0-3-1,0 0-6-15,0 0-4 0,0 0-2 0,0 0-4 0,-1 18-8 0,1-18-9 16,0 0-10-16,0 0-12 0,0 0-11 0,0 0-8 15,0 0 0-15,5 14-6 0,-5-14-5 16,0 0-3-16,0 0 6 0,0 0-1 0,0 0-6 16,11 11-7-16,-11-11 0 0,0 0-5 15,0 0 0-15,0 0-9 0,16 7 4 0,-16-7-1 16,0 0-11-16,0 0 2 0,0 0 1 16,15 5-2-16,-15-5 8 0,0 0-6 0,0 0 8 15,0 0-1-15,17 3-1 0,-17-3-5 16,0 0-1-16,0 0-3 0,0 0-2 0,0 0 1 15,0 0 1-15,20 1 1 0,-20-1 1 16,0 0-2-16,0 0 2 0,0 0-2 0,0 0-3 16,0 0 0-16,17-4 0 0,-17 4 2 15,0 0 0-15,0 0 0 0,0 0-2 0,0 0 5 16,0 0-6-16,15-5 2 0,-15 5 4 0,0 0 0 16,0 0-1-16,0 0-2 0,0 0 1 15,0 0 0-15,16-5 0 0,-16 5 1 0,0 0 2 16,0 0-5-16,0 0 0 0,0 0-1 15,0 0-4-15,14-5 0 0,-14 5 2 0,0 0-2 32,0 0 1-32,0 0-2 0,0 0 3 0,0 0-2 15,17-5 1-15,-17 5 5 0,0 0-6 0,0 0 2 0,0 0-1 0,16-5 0 0,-16 5 3 16,0 0 0-16,0 0-2 0,0 0-2 16,15-3 0-16,-15 3-1 0,0 0-1 0,0 0 2 15,0 0 0-15,0 0-1 0,19-4 1 0,-19 4 0 16,0 0 0-16,0 0 0 0,0 0-1 15,17-3 0-15,-17 3-1 0,0 0-1 0,0 0 0 16,0 0-3-16,0 0 2 0,17-2 2 16,-17 2-1-16,0 0 0 0,0 0-2 0,0 0 1 15,0 0 0-15,0 0 0 0,18-3 1 16,-18 3 0-16,0 0-1 0,0 0 0 0,0 0 1 16,0 0 0-16,0 0 0 0,0 0 1 15,0 0-1-15,0 0-1 0,19-1 0 0,-19 1-1 16,0 0 2-16,0 0-1 0,0 0 0 15,0 0 0-15,0 0 2 0,0 0 1 0,0 0 3 16,0 0 5-16,0 0 5 0,0 0 7 0,0 0 6 16,0 0 5-16,0 0 4 0,0 0 7 15,0 0 0-15,0 0 3 0,0 0-4 0,0 0-3 16,0 0-5-16,0 0-8 16,0 0-7-16,0 0-6 0,0 0-1 0,0 0-4 0,0 0-4 15,0 0-1-15,0 0-1 0,-23-2-1 16,23 2-3-16,0 0 1 0,0 0 2 0,-22 1-4 15,22-1 1-15,0 0-1 0,0 0 0 0,-25 1 0 16,25-1-1-16,0 0 0 0,0 0 0 16,-21 2 1-16,21-2-1 0,0 0 2 0,0 0-2 15,0 0 0-15,-21 1 0 0,21-1 0 16,0 0 0-16,0 0-1 0,0 0 1 0,0 0 1 16,0 0-1-16,-18 1 0 0,18-1 1 15,0 0 0-15,0 0-1 0,0 0 0 0,0 0 2 16,0 0-1-16,0 0-2 0,0 0-1 0,0 0 1 15,0 0-1-15,0 0 0 0,-18 4 3 16,18-4-2-16,0 0 0 0,0 0-1 16,0 0-2-16,0 0-1 0,0 0 1 0,0 0-2 15,0 0 0-15,0 0 1 0,0 0 0 0,0 0-2 16,0 0 1-16,0 0-1 0,0 0 0 16,0 0-2-16,0 0 3 0,0 0-1 0,0 0 4 15,0 0 1-15,0 0-2 0,0 0 3 16,0 0-2-16,0 0 1 0,0 0 1 0,15 6-1 15,-15-6 1-15,0 0 1 16,0 0-1-16,0 0 2 0,22 1-3 0,-22-1 3 0,0 0 0 16,0 0-1-16,20 1 0 0,-20-1 0 15,0 0 1-15,0 0-1 0,21-1-1 0,-21 1 1 16,0 0 0-16,0 0 0 0,0 0 0 0,21 0-2 16,-21 0 3-16,0 0 0 0,0 0-3 15,0 0 2-15,0 0 0 0,20-1 2 0,-20 1-3 16,0 0 1-16,0 0 0 0,0 0 1 0,0 0 0 15,0 0-1-15,21 0-1 0,-21 0 2 16,0 0-1-16,0 0 0 0,0 0 1 0,0 0-2 16,0 0 0-16,20-1 1 0,-20 1 1 15,0 0 1-15,0 0 0 0,0 0-1 0,0 0 2 16,19-2-2-16,-19 2 1 0,0 0 1 16,0 0-2-16,0 0 0 0,0 0 2 0,20-2 0 15,-20 2-1-15,0 0-1 0,0 0 1 16,0 0-2-16,0 0 1 0,20-4 1 0,-20 4 0 15,0 0-1-15,0 0 1 0,0 0 1 16,0 0 1-16,0 0-1 0,20-1-1 0,-20 1-1 16,0 0 2-16,0 0-2 0,0 0 0 0,0 0 2 15,0 0-2-15,18-3 0 0,-18 3 0 16,0 0 1-16,0 0-1 0,0 0 1 0,0 0 0 16,0 0 1-16,0 0-1 0,20 0-1 15,-20 0 1-15,0 0 0 0,0 0-1 0,0 0 1 16,0 0 0-16,0 0-2 0,0 0 2 0,0 0-1 15,21-1 1-15,-21 1-2 0,0 0 0 16,0 0 0-16,0 0-1 0,0 0 0 0,0 0 2 16,0 0-2-16,0 0 1 0,0 0 0 15,0 0 2-15,0 0-2 0,20 0 1 0,-20 0-1 16,0 0 0-16,0 0 1 0,0 0 0 16,0 0 0-16,0 0 0 0,0 0 1 0,20 1-1 15,-20-1 0-15,0 0 4 0,0 0 0 16,0 0-3-16,0 0 1 0,0 0 0 0,22 0 0 15,-22 0-2-15,0 0 1 0,0 0 1 0,0 0 0 16,0 0 0-16,0 0-1 0,20 1 2 16,-20-1-1-16,0 0 2 0,0 0-1 0,0 0 1 15,0 0 1-15,19 1 2 0,-19-1-3 16,0 0 2-16,0 0-1 0,0 0 0 0,0 0 0 16,19 1-1-16,-19-1-1 0,0 0 0 0,0 0-1 15,0 0 0-15,0 0 1 0,0 0-1 16,22 0-1-16,-22 0 2 0,0 0-2 0,0 0 2 15,0 0-2-15,0 0 2 0,0 0-2 16,0 0 0-16,22 0 1 0,-22 0 2 0,0 0-2 16,0 0 2-16,0 0-2 0,0 0 0 15,0 0 2-15,23 0 0 0,-23 0 0 0,0 0-1 16,0 0 0-16,0 0-2 0,0 0 3 16,20-1-2-16,-20 1-1 0,0 0 2 0,0 0-1 15,0 0-2-15,0 0 2 0,20-1-1 0,-20 1-1 16,0 0 2-16,0 0-2 0,0 0 1 15,0 0-1-15,0 0 1 0,20 1 1 0,-20-1-3 16,0 0 2-16,0 0 1 0,0 0-2 16,0 0 2-16,0 0-2 0,18 1 3 0,-18-1-1 15,0 0-1-15,0 0 0 32,0 0 1-32,0 0-1 0,19 4 1 0,-19-4-2 0,0 0 2 0,0 0 0 0,0 0-4 0,17 3 4 0,-17-3-1 15,0 0 0-15,0 0 0 0,0 0-1 16,19 3 0-16,-19-3-1 0,0 0 1 0,0 0 0 15,0 0-1-15,19 5 0 0,-19-5 1 16,0 0 0-16,0 0-2 0,0 0 2 0,15 4-1 16,-15-4 1-16,0 0-1 0,0 0 1 15,0 0-2-15,0 0 1 0,0 0 0 0,18 3 1 16,-18-3-1-16,0 0 0 0,0 0 1 16,0 0 2-16,0 0-1 0,0 0 2 0,0 0-1 15,0 0 0-15,0 0 2 0,0 0 1 0,0 0 2 16,0 0 4-16,0 0 3 0,0 0 3 15,0 0 2-15,0 0 3 0,0 0-3 0,0 0-7 16,0 0 0-16,0 0-2 0,0 0-2 16,0 0-1-16,0 0-2 0,-13-8-2 0,13 8 0 15,-15-4-1-15,15 4-1 0,-19-8 0 0,19 8-2 16,-21-8 1-16,21 8-1 0,-20-7 1 16,20 7 0-16,-22-7-3 0,22 7 2 15,-23-6 1-15,23 6-1 0,-21-7 1 0,21 7 0 16,-21-4-1-16,21 4 1 0,-20-3-1 0,20 3-2 15,0 0 4-15,-26-3-2 16,26 3 1-16,0 0-2 0,-23 0 1 0,23 0-2 0,0 0 1 16,-24 1 0-16,24-1 0 0,0 0-1 15,-18 4-1-15,18-4 1 0,0 0 0 0,-18 3 0 16,18-3-1-16,0 0 1 0,0 0-3 0,-17 5-2 16,17-5-1-16,0 0-1 0,0 0-2 15,0 0 2-15,0 0 1 0,-13 7 0 0,13-7-1 16,0 0-1-16,0 0-2 0,0 0 0 15,0 0 1-15,0 0 1 0,0 0 5 0,0 0-1 16,0 0 1-16,0 0 2 0,15 5 1 0,-15-5 1 16,0 0-1-16,0 0 2 0,0 0-1 15,17-7 2-15,-17 7 0 0,0 0 2 0,0 0 2 16,10-10 1-16,-10 10-1 0,0 0 0 16,0 0 0-16,4-14-3 0,-4 14 4 0,0 0-2 15,0 0 1-15,-3-17 0 0,3 17 0 16,0 0-2-16,-8-14 0 0,8 14 3 0,0 0 3 15,-11-11 1-15,11 11-3 0,0 0 0 16,-14-9 1-16,14 9-2 0,0 0-2 0,-17-6 0 16,17 6 2-1,0 0 0 1,-15-4-1-16,15 4 0 0,0 0-2 0,0 0-1 0,-19 0 0 0,19 0-4 0,0 0-1 0,0 0 1 0,-16 5-3 16,16-5 1-16,0 0-1 0,0 0-1 15,-11 10 0-15,11-10 1 0,0 0 0 0,0 0 0 16,-3 14 1-16,3-14 0 0,0 0-1 15,0 0 1-15,5 16-1 0,-5-16 1 0,0 0-1 16,9 12 1-16,-9-12-5 0,0 0 1 0,12 10-3 16,-12-10 2-16,0 0 0 15,15 7 1-15,-15-7 0 0,0 0 4 0,18 3-1 0,-18-3 1 16,0 0 0-16,0 0 0 0,23-2 1 16,-23 2-1-16,0 0-1 0,17-3 2 0,-17 3 0 15,0 0 1-15,14-6 0 0,-14 6 3 16,0 0 0-16,0 0 0 0,13-9 5 0,-13 9-1 15,0 0 1-15,0 0-1 0,0 0 1 16,7-13-2-16,-7 13 0 0,0 0 0 16,0 0-1-16,-7-14 1 0,7 14-1 0,0 0 1 15,-11-9 0-15,11 9 3 0,0 0 1 0,-14-7-5 16,14 7 3-16,0 0 0 0,-17-5 4 0,17 5-4 16,0 0 1-16,0 0-3 0,-21-1-1 15,21 1-1-15,0 0-2 0,0 0 0 0,-20 5-2 16,20-5-1-16,0 0 0 0,-12 7 2 15,12-7-3-15,0 0-2 0,0 0 1 0,-12 12-2 16,12-12-2-16,0 0 2 0,0 0 1 16,0 0-2-16,-3 18 3 0,3-18 0 0,0 0-1 15,0 0 2-15,10 13 1 0,-10-13 0 0,0 0-1 16,15 8 3-16,-15-8 0 0,0 0 2 16,20 6-3-16,-20-6 0 0,0 0 3 0,22 2 0 15,-22-2-1-15,0 0 0 0,22-2-1 16,-22 2 0-16,0 0-2 0,24-5 3 0,-24 5 0 15,0 0 0-15,22-7 0 0,-22 7 1 0,12-7 0 16,-12 7 0-16,12-8 3 0,-12 8-1 16,11-8 0-16,-11 8 0 0,0 0 3 0,11-13 1 15,-11 13 0-15,0 0-1 0,8-13-2 16,-8 13 4-16,0 0-1 0,0 0 3 0,0 0 1 16,-1-21-1-16,1 21 3 0,0 0-2 15,0 0 2-15,-8-12 1 0,8 12-4 0,0 0-1 16,0 0-5-16,0 0 1 0,-15-7-1 15,15 7-4-15,0 0-2 0,0 0-3 0,0 0 3 16,-18 7-3-16,18-7 1 0,0 0 0 0,-8 13-1 16,8-13 0-16,0 0-1 0,-4 14 0 15,4-14 1-15,0 0-2 0,0 0 0 16,4 22 2-16,-4-22-1 0,0 0 2 0,10 12 1 16,-10-12 0-16,0 0 1 0,16 10 0 0,-16-10 1 15,0 0 0-15,17 6-1 0,-17-6 1 16,0 0 1-16,19 1 0 0,-19-1 1 0,0 0 0 15,18-4 1-15,-18 4 0 0,0 0 0 0,18-8 1 16,-18 8-2-16,0 0 4 0,13-12-2 16,-13 12 1-16,0 0-1 0,11-14 0 15,-11 14 1-15,0 0 1 0,6-16 0 0,-6 16-3 16,0 0 2-16,0 0 1 0,0-19 0 0,0 19 0 16,0 0 2-16,0 0 3 0,-5-17-1 15,5 17 4-15,0 0 1 0,0 0-6 0,0 0 0 16,-7-12-3-16,7 12-4 0,0 0-2 0,0 0-2 15,0 0-1-15,0 0-1 0,-11 8 0 16,11-8 1-16,0 0 0 0,0 0-1 0,-3 22 0 16,3-22-1-16,0 0 2 0,3 18-1 15,-3-18 1-15,0 0 0 0,7 18-1 0,-7-18-1 16,0 0 1-16,10 17 3 0,-10-17-2 16,0 0 0-16,13 13 0 0,-13-13 2 0,0 0-1 15,13 11 1-15,-13-11-1 0,0 0-1 16,14 6 1-16,-14-6-2 0,0 0 2 0,0 0-2 15,17 5 2-15,-17-5 2 0,0 0 1 0,0 0 1 16,0 0-1-16,18-4 3 0,-18 4-1 16,0 0 1-16,0 0 0 0,10-12 0 0,-10 12 1 15,0 0-1-15,0 0 1 0,3-19-1 16,-3 19 0-16,0 0 1 0,-1-17-2 0,1 17 1 16,0 0 0-16,-7-16-1 15,7 16-2-15,0 0 4 0,-7-14 1 0,7 14 2 0,0 0 1 16,-10-12 1-16,10 12-1 0,0 0 1 0,0 0-4 15,-13-11 0-15,13 11-2 0,0 0 0 16,0 0-3-16,0 0-4 0,0 0 1 0,0 0 0 16,0 0-4-16,-17 2 3 0,17-2 0 15,0 0 2-15,0 0-2 0,-5 15 1 0,5-15-1 16,0 0 3-16,2 19-2 0,-2-19 1 16,5 14 1-16,-5-14-1 0,5 15-1 0,-5-15 1 15,8 15-1-15,-8-15 0 0,9 14 0 16,-9-14 0-16,9 11 1 0,-9-11-3 0,9 11 1 15,-9-11-1-15,0 0 0 0,13 11-2 0,-13-11-2 16,0 0 0-16,12 9 0 0,-12-9 2 16,0 0 0-16,0 0 1 0,15 7 3 15,-15-7 1-15,0 0 0 0,0 0 4 0,0 0 1 16,0 0 0-16,0 0 3 0,0 0 0 0,16-5-1 16,-16 5-1-16,0 0 3 0,0 0-5 15,-2-17 2-15,2 17-2 0,0 0 2 0,-8-17 1 16,8 17-1-16,-7-12 0 0,7 12-2 0,-13-15 1 15,13 15-1-15,-13-15 0 0,13 15 0 16,-15-14 1-16,15 14 0 0,-18-14 1 0,18 14 0 16,-20-12-4-16,20 12 5 0,-19-11 0 15,19 11-1-15,-19-9-2 0,19 9 1 0,-19-8 0 16,19 8-1-16,-14-4-2 0,14 4 0 16,0 0-2-16,-20-3-1 0,20 3-1 0,0 0-1 15,0 0-2-15,-21 5 0 0,21-5 3 0,0 0-4 16,-9 12 2-16,9-12 3 0,0 0-3 15,-2 16 1-15,2-16 0 0,0 0 1 0,6 19 2 16,-6-19-1-16,8 15-1 0,-8-15 1 16,12 14 2-16,-12-14 1 0,13 14-2 0,-13-14 1 15,15 13-1-15,-15-13 1 0,17 10 1 0,-17-10 0 16,17 10 0-16,-17-10 2 0,17 8-3 16,-17-8 2-16,16 7-2 0,-16-7 1 0,0 0 1 15,20 8-1-15,-20-8-1 0,0 0-1 16,17 6 1-16,-17-6-1 0,0 0-3 0,0 0 4 15,17 5-2-15,-17-5 1 0,0 0 1 16,0 0 3-16,0 0 1 0,0 0 1 0,0 0 0 16,18-4-1-16,-18 4 0 0,0 0 0 15,0 0-1-15,4-15-1 0,-4 15-2 0,0 0 0 16,0 0 0-16,-2-22 2 0,2 22-1 16,0 0 2-16,-7-18-2 0,7 18 0 0,-6-13 0 15,6 13 0-15,-7-11 0 0,7 11 1 0,0 0-1 16,-12-17 2-16,12 17-1 0,0 0 0 15,-10-12 1-15,10 12 0 0,0 0-1 0,0 0 1 16,-11-13-1-16,11 13-2 0,0 0 1 16,0 0-3-16,0 0-2 0,0 0 1 0,-9-11-2 15,9 11-1-15,0 0-1 0,0 0 2 16,0 0 0-16,0 0 1 0,0 0 0 0,0 0 1 16,0 0 0-16,0 0-1 0,5 14 1 15,-5-14 2-15,0 0-1 0,10 11 1 0,-10-11 0 16,0 0 2-16,14 14-3 0,-14-14 2 0,11 10 1 15,-11-10 0-15,10 9 0 0,-10-9 0 16,12 9 0-16,-12-9 0 0,10 9-1 0,-10-9 0 16,0 0 1-16,16 11 0 0,-16-11 0 15,0 0-1-15,14 8 0 0,-14-8 0 0,0 0-1 16,0 0-2-16,13 10 0 0,-13-10 1 0,0 0 2 16,0 0-1-16,0 0 1 0,13 7 1 15,-13-7 1-15,0 0 0 0,0 0 3 0,0 0-1 16,0 0 1-16,0 0 1 0,0 0 2 15,0 0 1-15,0 0-2 0,0 0-2 0,0 0 1 16,0 0-1-16,0 0-1 0,0 0 0 16,0 0 0-16,-3-15-1 15,3 15-1-15,0 0 1 0,-11-13-1 0,11 13 1 0,0 0-1 16,-12-15-1-16,12 15 0 0,0 0 0 0,-12-14 1 16,12 14-1-16,0 0 1 0,-12-14 0 0,12 14 0 15,0 0 0-15,-10-9 1 0,10 9-1 16,0 0 0-16,0 0 0 0,0 0-3 0,-10-10 0 15,10 10-3-15,0 0-1 0,0 0-2 16,0 0 2-16,0 0 3 0,0 0-1 0,0 0 1 16,0 0 1-16,0 0-1 0,6 12 3 0,-6-12 0 15,0 0 0-15,10 11 0 0,-10-11 0 16,0 0-2-16,11 12 4 0,-11-12 0 0,0 0 2 16,10 10 0-16,-10-10 1 15,0 0 3-15,0 0 4 0,9 10 4 0,-9-10 2 0,0 0 4 16,0 0 6-16,0 0 5 0,0 0 3 15,0 0 0-15,0 0-3 0,0 0-6 0,0 0-8 16,0 0-3-16,0 0-4 0,0 0-3 16,0 0-3-16,0 0 0 0,-20 3-3 0,20-3-1 15,-16-5 1-15,16 5-2 0,-22-10 0 0,22 10 0 16,-23-8 0-16,10 3 0 0,13 5-1 16,-27-11 1-16,27 11-1 0,-25-9 1 0,25 9 0 15,-23-8 0-15,23 8-1 0,-21-6 1 16,21 6-1-16,-15-4 0 0,15 4-2 0,0 0-5 15,-20-4-2-15,20 4-3 0,0 0 3 16,0 0 1-16,-14 9 2 0,14-9 0 0,0 0 0 16,0 0 1-16,2 17 1 0,-2-17 0 15,0 0 1-15,8 17-1 0,-8-17 0 0,10 11 3 16,-10-11-1-16,10 10 0 0,-10-10-1 0,13 9 0 16,-13-9 3-16,0 0-3 0,14 11 1 15,-14-11-2-15,0 0 5 0,11 8 1 0,-11-8 2 16,0 0-1-16,0 0 2 0,0 0-1 15,12 8 3-15,-12-8 1 0,0 0 0 0,0 0 5 16,0 0-3-16,0 0-1 0,0 0-1 16,0 0 2-16,0 0-4 0,0 0-4 0,0 0 4 15,-10-11 0-15,10 11-1 0,0 0 0 0,-14-9-1 16,14 9 1-16,0 0-1 0,-18-8 3 16,18 8-1-16,0 0 1 0,-22-6-1 0,22 6 0 15,0 0 0-15,-22-5-2 0,22 5 1 16,0 0-5-16,-24-3 3 0,24 3 1 0,0 0-2 15,-22-1 0-15,22 1 0 0,0 0 1 0,-20 1-1 16,20-1-2-16,0 0 1 0,-20 3-1 16,20-3 1-16,0 0-2 0,-19 5 0 15,19-5 0-15,0 0 2 0,-17 6-2 0,17-6 1 16,0 0 1-16,-17 5 1 0,17-5-3 0,0 0 2 16,-16 6-1-16,16-6 0 0,0 0 2 15,-15 5-4-15,15-5 4 16,0 0-2-16,0 0 2 0,-19 5 0 0,19-5-2 0,0 0 1 15,0 0-1-15,-21 3 0 0,21-3 1 0,0 0 0 16,-18 2 0-16,18-2 1 0,0 0-2 0,-19 1 0 16,19-1 0-16,0 0-3 0,-20 0 1 15,20 0 3-15,0 0-1 0,-19 1 0 0,19-1-1 16,0 0 1-16,0 0 0 0,-22 0-1 16,22 0-5-16,0 0 4 0,0 0-3 0,0 0-1 15,0 0-3-15,-21 0-1 0,21 0-3 16,0 0-1-16,0 0-2 0,0 0 2 0,0 0 3 15,0 0 3-15,0 0 1 0,0 0 3 16,0 0-1-16,0-18 2 0,0 18-1 0,7-13 1 16,-7 13-1-16,9-17 0 0,-9 17 0 15,8-18-1-15,-8 18 1 0,9-20 1 0,-9 20-1 16,7-20 4-16,-7 20 1 0,6-17 1 0,-6 17 2 16,3-13 1-16,-3 13-1 0,0 0 0 15,2-21-3-15,-2 21 4 0,0 0 2 0,-1-16 5 16,1 16 2-16,0 0 1 0,0 0 0 0,-4-15-4 15,4 15 0-15,0 0-4 0,0 0-4 16,0 0-3-16,0 0-6 0,0 0 1 0,0 0 0 16,0 0-2-16,0 0-2 0,0 0 6 15,0 0-3-15,4 22 0 0,-4-22 3 0,8 14-2 16,-8-14-2-16,11 14-1 0,-11-14 4 0,14 13 1 16,-14-13 0-16,15 11 0 0,-15-11 2 15,16 8-1-15,-16-8-2 0,16 6-3 0,-16-6-1 16,0 0 3-16,21 4 1 0,-21-4 3 15,0 0 0-15,0 0 6 0,22-3-1 0,-22 3 0 16,0 0 3-16,0 0 4 0,14-10 5 16,-14 10 2-16,0 0 0 0,0 0-2 0,0 0-2 15,0 0 1-15,-3-21 1 0,3 21-1 16,0 0 3-16,-15-11-3 0,15 11-4 0,-17-7 0 16,17 7-1-16,-19-6 1 0,19 6-2 0,-21-4-2 15,21 4 1-15,-20-2-1 0,20 2-3 16,0 0-1-16,-28 0-1 0,28 0-4 0,-16 2-1 15,16-2-3-15,-15 5 0 0,15-5 1 16,-11 10-1-16,11-10 1 0,-10 14 1 0,10-14-2 16,-4 15 0-16,4-15 0 0,0 18 2 15,0-18-3-15,5 18 2 0,-5-18 1 0,9 17-1 16,-9-17 1-16,14 15-4 0,-14-15 6 16,18 12-1-16,-18-12 0 0,19 7 0 0,-19-7-2 15,19 4 1-15,-19-4 0 0,0 0-1 0,29-3 2 16,-29 3 3-16,18-8 0 0,-18 8 2 15,15-11 1-15,-15 11 0 0,11-13 1 0,-11 13-3 16,9-16 5-16,-9 16 1 0,4-14-2 16,-4 14-2-16,0 0 3 0,-4-23 2 0,4 23 4 15,-9-17 0-15,9 17 0 0,-14-15-1 0,14 15 2 16,-19-14 3-16,19 14-2 0,-24-8 0 16,24 8-2-16,-26-6-5 0,26 6 3 0,-28-1-3 15,28 1-2-15,-28 4 1 0,28-4 0 16,-32 9-2-16,18-3-1 0,0 1 1 0,-1 1-1 15,3 0 1-15,1 1-3 0,0 0-2 16,1 0-1-16,10-9 1 0,-15 18-4 0,15-18 0 16,-8 19-2-16,8-19 3 0,-2 19-1 15,2-19 0-15,4 19 6 0,-4-19 0 0,8 18-1 16,-8-18 0-16,15 14-5 0,-15-14 4 16,18 14-1-16,-18-14 2 0,20 8-1 0,-20-8-1 15,21 6-1-15,-21-6-2 0,21 2 0 0,-21-2 1 16,21-4 3-16,-21 4-1 0,20-8 1 15,-20 8-1-15,19-15 1 0,-19 15 2 0,16-17 0 16,-16 17-2-16,15-21 2 0,-15 21 0 16,10-22 0-16,-10 22 2 0,7-22 1 0,-7 22 1 15,1-20 0-15,-1 20 1 0,-4-20 1 0,4 20-1 16,-7-18-1-16,7 18 5 0,-15-16 1 16,15 16-1-16,-17-14-4 0,17 14 7 0,-19-11 1 15,19 11 0-15,-24-7-2 0,24 7-3 16,-24-3-2-16,24 3 1 0,-26 1-5 0,26-1 1 15,-25 5-1-15,25-5 0 0,-24 10-1 16,24-10 0-16,-23 11-1 0,23-11-4 0,-20 14 2 16,20-14 1-16,-17 15-3 0,17-15-1 15,-12 19 0-15,12-19-2 0,-8 18-1 0,8-18 1 16,-2 18 0-16,2-18 1 0,3 18 0 0,-3-18 1 16,10 15-1-16,-10-15 1 0,16 14 2 15,-16-14 0-15,20 9-4 0,-20-9 3 16,24 6-6-16,-24-6 2 0,27 0-4 0,-27 0 2 0,29-4 2 15,-29 4 3-15,32-8-2 0,-17 2 2 16,-1-2-1-16,-1 0 2 0,1 0 0 16,-2-2 1-16,-1 0 3 0,-1-1 0 0,-1 1-3 15,-9 10 7-15,12-18 3 0,-12 18-3 0,8-19 2 16,-8 19 1-16,0 0 3 0,1-23 2 16,-1 23 3-16,-7-12 3 0,7 12-2 0,-12-8-2 15,12 8-1-15,-18-3-6 0,18 3-1 16,-23 2-1-16,23-2-5 0,-29 9 3 0,14-3-1 15,-1 1 0-15,1 2 2 0,-1 0-1 16,-1 2-1-16,2 1-1 0,1-1 1 0,2 0-3 16,1 3 19-16,0-1-6 0,2-1 1 31,1 1-3-31,3 0-7 0,5-13-2 0,-9 24-6 0,9-24 3 0,-1 23-2 16,1-23-2-16,2 20 1 0,-2-20 2 0,9 19-1 0,-9-19-1 15,13 14-1-15,-13-14 0 0,19 12 0 0,-19-12-1 16,22 7-1-16,-22-7-2 0,27 3 0 15,-27-3 0-15,28-3 2 0,-12-1 1 0,1-1 0 16,-1-1 1-16,0-2 1 0,1-3-1 16,1 0 5-16,-3-2-1 0,0-1 0 0,-1-1-4 15,-2 2 6-15,1-1 1 0,-5 1 2 0,0 0 1 16,-1-1 0-16,-7 14 3 0,10-23 2 16,-10 23-1-16,4-20 6 0,-4 20 1 0,0 0 4 15,-2-25 1-15,2 25-2 0,-8-13 1 16,8 13-2-16,-12-12-5 0,12 12 1 0,-17-6 1 15,17 6-6-15,-21-4 1 0,21 4 0 16,-22 0 1-16,22 0-1 0,-23 4-3 0,23-4 1 16,-25 7-2-16,25-7 1 0,-23 9 1 15,23-9 0-15,-21 12-2 0,21-12-2 0,-20 14-2 16,20-14-3-16,-16 14-1 0,16-14-3 0,-12 15 2 16,12-15-5-16,-9 15 3 0,9-15-7 15,0 0 8-15,-2 22-3 0,2-22 0 0,0 0 2 16,8 19-2-1,-8-19 2-15,9 9-1 0,-9-9 4 0,15 8-3 0,-15-8-3 0,19 5-1 16,-19-5 2-16,20 0 2 0,-20 0-2 0,24-5 1 16,-24 5-5-16,26-10 5 0,-13 3 2 15,0-2 2-15,0-1-1 0,0-2 3 0,-2 0-2 16,1-1 0-16,-2 0 3 0,-2-1-2 16,1 0 5-16,-3 2-1 0,1-3 3 0,-7 15 1 15,5-23 0-15,-5 23-2 0,2-23 5 16,-2 23 7-16,-2-20 5 0,2 20 1 0,-5-18 4 15,5 18-4-15,-9-13 3 0,9 13-4 0,-11-8-3 16,11 8-3-16,0 0-2 0,-20-6-6 16,20 6-3-16,0 0-2 0,-25 4-2 0,25-4-1 15,-18 9 0-15,18-9-4 0,-16 12 4 0,16-12-1 16,-16 16-2-16,16-16-3 0,-12 17 2 16,12-17-3-16,-8 20 0 0,8-20 0 0,-4 20-2 15,4-20 4-15,1 17-3 0,-1-17-3 16,5 19 1-16,-5-19 3 0,10 17 2 0,-10-17 2 15,15 15-2-15,-15-15 3 0,18 10-1 16,-18-10-2-16,18 7 1 0,-18-7-1 0,20 4-2 16,-20-4 3-16,19 0-3 0,-19 0 5 15,23-5-4-15,-23 5 3 0,20-8 0 0,-20 8 0 16,17-11-1-16,-17 11 7 0,17-14-1 0,-17 14 0 16,14-17 2-16,-14 17-1 0,12-18 2 15,-12 18 3-15,6-17-1 0,-6 17 1 0,4-16 1 16,-4 16 0-16,0 0-1 0,-3-23 3 15,3 23 2-15,-6-13 0 0,6 13 0 0,-11-12 0 16,11 12-2-16,-16-10 1 0,16 10-2 16,-19-5 1-16,19 5-1 0,0 0-1 0,-28-1-3 15,28 1-3-15,-20 4-2 0,20-4-2 0,-21 8-1 16,21-8 0-16,-19 10-2 0,19-10-1 16,-16 14 1-16,16-14-2 0,-14 12 0 0,14-12-4 15,-7 13-1-15,7-13 1 0,0 0 0 16,-5 21 0-16,5-21 0 0,6 13 4 0,-6-13-2 15,10 14 1-15,-10-14 0 16,14 10 0-16,-14-10-1 0,20 8-2 0,-20-8 0 0,22 7-1 16,-22-7 2-16,24 2-3 0,-24-2 1 15,23 0-1-15,-23 0 4 0,23-3-2 0,-23 3 3 16,21-6 2-16,-21 6 3 0,18-8 0 0,-18 8 4 16,16-10 2-16,-16 10 1 0,11-12 0 15,-11 12-4-15,7-13 5 0,-7 13 2 0,0 0-2 16,4-20 0-16,-4 20 0 0,0 0 3 15,-6-20-1-15,6 20-1 0,-8-13 2 0,8 13 2 16,-14-12-3-16,14 12 0 0,-16-9 2 0,16 9 0 16,-19-5-1-16,19 5 4 0,-23-3-5 15,23 3-2-15,-24 1-1 0,24-1-2 0,-24 4 1 16,24-4-2-16,-26 7-1 0,26-7-1 0,-23 9-2 31,23-9 1-31,-20 10-2 0,20-10 0 0,-18 11-3 0,18-11-1 0,-13 16-2 0,13-16 1 16,-7 16 0-16,7-16-1 0,0 18 0 15,0-18 1-15,5 21 0 0,-5-21 0 0,13 20 3 16,-13-20-3-16,16 17 0 0,-16-17-1 16,20 13-3-16,-20-13-4 0,20 10 3 0,-20-10-3 15,20 5 4-15,-20-5 3 0,20 1 2 16,-20-1 6-16,19-4 0 0,-19 4 2 0,18-9-1 16,-18 9 1-16,13-13-4 0,-13 13 6 0,13-17 1 15,-13 17 2-15,7-19 0 0,-7 19 0 16,4-17 1-16,-4 17-2 0,-1-18 3 0,1 18-3 15,-6-18 4-15,6 18 5 0,-11-17 2 16,11 17-6-16,-19-17 0 0,7 11 1 0,0-1-2 16,-4 1-1-16,2 0 6 0,-3 3-2 15,17 3 2-15,-30-5-5 0,30 5 0 0,-30-1-2 16,30 1-2-16,-30 3-3 0,30-3-2 0,-26 5-1 16,26-5-2-16,-24 8-2 0,24-8-3 15,-21 12-3-15,21-12-7 0,-16 13-6 0,16-13-21 16,-10 17-20-16,10-17-26 0,-4 18-30 15,4-18-20-15,2 18-40 0,-2-18-44 0,10 18-66 16,-10-18-84-16,18 16-13 0,-6-9-42 0,1-2-65 16,3 0-29-16,-16-5-70 0,28 4-287 15,-28-4-439-15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5:05.95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229 104 220 0,'0'0'262'0,"0"0"-53"0,0 0-35 15,0 0-19-15,0 0-24 0,0 0-22 0,-13-8-23 16,13 8-13-16,0 0-9 0,0 0-8 15,0 0-5-15,0 0 3 0,0 0 1 0,0 0-1 16,0 0-3-16,0 0 6 0,0 0 6 16,0 0-6-16,0 0-2 0,15 12 1 0,-15-12-6 15,0 0-11-15,16 8-9 0,-16-8-5 0,0 0-2 16,17 8-1-16,-17-8 1 0,0 0-8 16,17 7 1-16,-17-7-1 0,0 0-1 0,16 6-1 15,-16-6 6-15,0 0 2 0,0 0 5 16,15 7 6-16,-15-7 8 0,0 0 7 0,0 0 4 15,0 0 3-15,0 0 5 0,15 7 0 16,-15-7 3-16,0 0 2 0,0 0-4 0,0 0-5 16,0 0-12-16,0 0-7 0,0 0-8 15,0 0 1-15,0 0-5 0,0 0 1 0,0 0-5 16,0 0-4-16,-23-2-3 0,23 2-3 16,0 0-2-16,-20-5 0 0,20 5-1 0,0 0 0 15,-21-6 1-15,21 6 4 0,0 0 5 0,-20-4 4 16,20 4 2-16,0 0 0 0,0 0 1 15,-20-4 0-15,20 4-1 0,0 0-1 0,0 0-1 16,0 0-3-16,0 0-2 0,-19-2-4 16,19 2-4-16,0 0-4 0,0 0-2 0,0 0-4 15,0 0 1-15,0 0-5 0,0 0-2 16,-5 13 3-16,5-13-1 0,0 0 3 0,10 13 2 16,-10-13 1-16,10 9 0 0,-10-9 2 15,13 10 0-15,-13-10 1 0,15 8 1 0,-15-8 0 16,16 8-1-16,-16-8 2 0,14 6 0 0,-14-6 2 15,0 0 1-15,18 8 1 0,-18-8 6 16,0 0 9-16,15 7 10 0,-15-7 9 0,0 0 13 16,0 0 6-16,14 6 4 0,-14-6-1 15,0 0 3-15,0 0-3 0,0 0-3 0,0 0 0 16,0 0-12-16,0 0-8 0,13 7-7 16,-13-7-8-16,0 0-7 0,0 0-3 0,0 0-4 15,0 0-2-15,0 0-4 0,0 0 0 0,-17-5-2 16,17 5-3-16,0 0-2 0,-17-7 0 15,17 7 2-15,0 0-7 0,-18-8 0 0,18 8 0 16,0 0 2-16,-18-8 0 0,18 8 2 16,0 0 4-16,-17-10-1 0,17 10 0 15,0 0-2-15,-16-9 1 0,16 9 1 0,0 0 0 16,-13-6-1-16,13 6-1 0,0 0 2 0,0 0-1 16,-14-8 1-16,14 8 0 0,0 0-2 15,0 0 2-15,0 0-3 0,0 0 0 0,0 0 1 16,-12-8-2-16,12 8-3 0,0 0-2 15,0 0-3-15,0 0-2 0,0 0-3 0,0 0 4 16,0 0-2 0,0 0 2-16,0 0 2 0,0 0 4 0,0 0 0 0,14 11 2 0,-14-11-2 15,0 0 2-15,14 6 0 0,-14-6 4 0,0 0-3 16,13 7 1-16,-13-7-1 0,0 0 1 16,0 0 1-16,17 7 4 0,-17-7 2 0,0 0 4 15,0 0 3-15,0 0 5 0,0 0 6 31,14 5 3-31,-14-5 9 0,0 0-1 0,0 0 5 0,0 0 3 0,0 0-1 16,0 0-1-16,0 0-7 0,0 0-5 0,0 0-6 0,0 0-7 16,0 0-3-16,0 0-2 0,0 0-1 15,0 0-4-15,-13-10-1 0,13 10 1 0,0 0-1 16,-15-9-2-16,15 9-1 0,-14-8-2 0,14 8 3 16,-12-8 0-16,12 8-2 0,-13-7 1 15,13 7-2-15,0 0 1 0,-17-12 0 0,17 12-1 16,0 0 3-16,-17-9 0 0,17 9 1 15,0 0-1-15,-13-8 0 0,13 8 0 0,0 0 0 16,-12-7 0-16,12 7-1 0,0 0 3 0,0 0 4 16,-15-6-2-16,15 6-1 0,0 0 0 15,0 0-2-15,0 0 2 0,-15-6-2 0,15 6 0 16,0 0 0-16,0 0-2 0,0 0 2 16,0 0-1-16,0 0 0 0,-17-5-1 0,17 5 0 15,0 0 1-15,0 0-1 0,0 0 1 16,0 0 0-16,0 0 1 0,0 0 1 0,0 0 0 15,0 0 1-15,0 0-2 0,-15-3 1 0,15 3-1 16,0 0-3-16,0 0 2 0,0 0-3 16,0 0 0-16,0 0 1 0,0 0-2 15,0 0-1-15,0 0 0 0,0 0 0 0,0 0-1 16,0 0-1-16,0 0-1 0,0 0-2 0,0 0 2 16,0 0-3-16,0 0-2 0,0 0 3 15,0 0 0-15,0 0 2 0,0 0 1 0,0 0-1 16,0 0 2-16,0 0 0 0,15 11 2 0,-15-11-1 15,0 0 1-15,20 8 2 0,-20-8-2 16,15 5 1-16,-15-5 1 0,17 5-1 0,-17-5 1 16,18 7-1-16,-18-7-1 0,17 7 2 15,-17-7-2-15,18 6 2 0,-18-6-1 0,14 7 1 16,-14-7 0-16,13 6 1 0,-13-6 0 0,14 6 3 16,-14-6 1-16,0 0 1 0,17 10-1 15,-17-10 2-15,0 0-3 0,17 8 3 0,-17-8-4 16,0 0 0-16,13 8 0 0,-13-8 0 15,0 0 1-15,14 10 0 0,-14-10 0 0,0 0 0 16,14 10 0-16,-14-10-1 0,0 0-1 16,15 11-1-16,-15-11 1 0,0 0-1 0,11 10 1 15,-11-10-1-15,0 0 1 0,12 9-2 16,-12-9 0-16,0 0 0 0,0 0 1 0,12 10-1 16,-12-10 0-16,0 0-1 0,0 0 1 0,12 10 1 15,-12-10-1-15,0 0-1 0,0 0-1 16,0 0 1-16,13 10 1 0,-13-10 2 0,0 0-1 15,0 0 0-15,0 0-1 0,12 9 1 16,-12-9-1-16,0 0 1 0,0 0-1 0,0 0-1 16,12 10 1-16,-12-10-1 0,0 0 2 15,0 0-1-15,0 0 0 0,0 0 1 0,0 0-2 16,10 8 1-16,-10-8 0 0,0 0-1 0,0 0 1 16,0 0-1-16,0 0 0 15,0 0 0-15,0 0 0 0,0 0 2 0,0 0 0 0,0 0 0 16,10 8 1-16,-10-8-1 0,0 0 0 15,0 0-2-15,0 0 2 0,0 0 0 0,0 0 0 16,0 0 1-16,0 0 0 0,0 0 2 16,0 0 3-16,10 9 0 0,-10-9 2 0,0 0 1 15,0 0 1-15,0 0-1 0,0 0 1 16,0 0 3-16,0 0-1 0,0 0 0 0,0 0 0 16,0 0 1-16,0 0 1 0,0 0 1 0,0 0 1 15,0 0-1-15,0 0-3 0,0 0-1 16,0 0-5-16,0 0-1 0,0 0-4 0,-12-11 1 15,12 11-2-15,0 0 1 0,-15-15-2 16,15 15 0-16,-13-14-1 0,13 14 1 0,-13-16-2 16,13 16 0-16,-15-17 1 0,15 17 0 15,-14-17 0-15,14 17 0 0,-16-19-1 0,16 19-1 16,-13-16 2-16,13 16 0 0,-12-15 1 31,12 15 0-31,-13-14-1 0,13 14 1 0,-8-12-2 0,8 12 2 0,0 0-1 0,-12-12-1 0,12 12-1 16,0 0-1-16,0 0-1 0,-9-12-2 15,9 12 1-15,0 0-3 0,0 0-2 0,0 0 1 16,0 0 1-16,0 0 2 16,0 0 2-16,0 0 1 0,0 0 1 0,0 0 0 0,0 0 0 15,0 0 1-15,12 10 1 0,-12-10 0 16,11 8 0-16,-11-8 0 0,13 10 0 0,-13-10 0 16,12 10 0-16,-12-10-1 0,11 8 2 0,-11-8-1 15,0 0 0-15,15 12 1 0,-15-12-1 16,0 0 1-16,13 10-2 0,-13-10 1 0,0 0 0 15,0 0 1-15,11 8 1 0,-11-8 0 16,0 0 0-16,0 0 1 0,0 0 0 0,0 0 1 16,0 0 1-16,13 7-1 0,-13-7-1 15,0 0 2-15,0 0-3 0,0 0 1 0,0 0-2 16,-7-14 1-16,7 14-1 0,0 0 1 0,-11-18-1 16,11 18-1-16,-11-16-1 0,11 16 2 15,-11-15-2-15,11 15 2 0,-13-15-1 16,13 15 1-16,-12-14 1 0,12 14 0 0,-10-12 0 15,10 12 3-15,0 0 0 0,-11-13 1 0,11 13-1 16,0 0-2-16,0 0-2 0,-11-12-1 16,11 12-3-16,0 0-2 0,0 0 0 0,0 0-1 15,0 0 2-15,0 0-1 0,0 0 2 16,0 0 3-16,0 0-4 0,0 0 1 0,8 16 0 16,-8-16-1-16,0 0 3 0,14 17 2 15,-14-17-3-15,10 12 2 0,-10-12 0 0,11 11-1 16,-11-11 0-16,10 10 1 0,-10-10 0 0,0 0-1 15,12 11 1-15,-12-11 0 0,0 0 0 16,10 9 0-16,-10-9 2 0,0 0 1 0,0 0-1 16,0 0 3-16,12 10-2 0,-12-10 3 0,0 0 2 15,0 0 0-15,0 0-1 0,0 0 1 16,0 0-3-16,0 0 0 0,0 0-1 0,0 0 1 16,0 0-2-16,0 0-1 0,-8-14 0 15,8 14-1-15,0 0 0 0,-14-15 0 0,14 15 0 16,-11-11 0-16,11 11 0 0,-11-12-1 15,11 12 0-15,-12-10 0 0,12 10 1 0,-11-10-1 16,11 10 2-16,0 0 0 0,-13-11 0 16,13 11-1-16,0 0 1 0,-12-8-1 0,12 8-1 15,0 0-1-15,0 0-1 0,0 0-2 16,-11-10-2-16,11 10-2 0,0 0-2 0,0 0 3 16,0 0 2-16,0 0 0 0,0 0 1 0,0 0-1 15,0 0 3-15,0 0-2 0,11 14 2 16,-11-14 0-16,0 0-2 0,13 10 3 0,-13-10-1 15,0 0 1-15,16 13 0 0,-16-13 1 16,10 7 0-16,-10-7 1 0,13 8 0 0,-13-8 0 16,11 8-1-16,-11-8 2 0,0 0-3 15,15 9 0-15,-15-9-1 0,0 0 1 0,14 8 1 16,-14-8 0-16,0 0-2 0,0 0 1 0,15 7-2 16,-15-7 0-16,0 0-1 0,0 0 1 15,0 0 0-15,0 0 2 0,16 5 1 0,-16-5 1 16,0 0 1-16,0 0 0 0,0 0 0 15,0 0 1-15,0 0 0 0,10-12 0 0,-10 12-1 16,0 0 0-16,0 0 1 0,0 0-1 16,1-18-2-16,-1 18 1 0,0 0 0 0,0 0 0 15,0 0 2-15,-5-17 1 0,5 17-1 0,0 0 2 16,0 0-1-16,0 0 2 0,0 0-2 16,-7-15 0-16,7 15-2 0,0 0 1 0,0 0-3 15,0 0 0-15,0 0-3 0,0 0-2 16,0 0 0-16,0 0-1 0,0 0 0 0,0 0 0 15,0 0 1-15,-6 14 0 0,6-14 2 16,0 0 0-16,6 15 0 0,-6-15-1 0,0 0-1 16,10 15 0-16,-10-15 2 0,0 0-1 0,12 14 0 15,-12-14-1-15,0 0-1 0,13 11 0 16,-13-11-2-16,0 0 3 0,0 0-3 0,15 10 1 16,-15-10 1-16,0 0-2 0,0 0 5 15,0 0 0-15,14 5 3 0,-14-5-1 0,0 0 1 16,0 0 1-16,0 0 0 0,0 0 0 15,0 0 2-15,12-9-1 0,-12 9 0 0,0 0 0 16,0 0 2-16,0 0-2 0,0 0-1 0,0-20 2 16,0 20-2-16,0 0 1 0,0 0 3 15,-6-15-2-15,6 15 1 0,0 0-2 0,0 0 3 16,-8-12 2-16,8 12-1 0,0 0 0 16,0 0 2-16,0 0-4 0,0 0-1 0,-12-8-3 15,12 8-1-15,0 0 0 0,0 0 0 16,0 0-2-16,0 0 0 0,0 0 0 0,-13 7 0 15,13-7-1-15,0 0 2 0,0 0-3 16,0 0 2-16,1 19 0 0,-1-19-1 0,0 0 0 16,7 16 2-16,-7-16 0 0,0 0-1 15,9 17 1-15,-9-17-1 0,0 0-3 0,12 15-1 16,-12-15-3-16,0 0-3 0,11 12-3 0,-11-12-2 16,0 0 1-16,0 0-2 0,13 12 1 15,-13-12 2-15,0 0 1 0,0 0 7 0,0 0 1 16,0 0 3-16,0 0 2 0,0 0 1 0,0 0 2 15,16-4 0-15,-16 4 0 0,0 0-1 16,0 0 3-16,0 0-2 0,-1-21 4 0,1 21-1 16,0 0-1-16,0 0 3 0,-4-16 7 15,4 16 6-15,0 0 0 0,0 0 0 0,-9-13-1 16,9 13 2-16,0 0-1 0,0 0-1 16,0 0-3-16,0 0-5 0,-9-11-4 0,9 11-1 15,0 0-5-15,0 0 0 16,0 0-1-16,0 0 0 0,0 0 0 0,-7 14-1 0,7-14 1 15,0 0-1-15,1 19-1 0,-1-19 1 16,4 16 0-16,-4-16 0 0,5 17 2 0,-5-17-1 16,6 16 0-16,-6-16-1 0,4 15 0 0,-4-15-2 15,0 0 1-15,6 18-2 0,-6-18-1 16,0 0-4-16,0 0 0 0,5 16-3 0,-5-16 1 16,0 0 1-16,0 0 0 0,0 0 4 15,0 0 1-15,0 0 3 0,8 13 0 16,-8-13 3-16,0 0 1 0,0 0-1 0,0 0-1 0,0 0 3 15,0-19-3-15,0 19 1 0,0 0-1 16,-7-18 1-16,7 18 0 0,0 0 0 0,-7-20 1 16,7 20 2-16,-8-15-1 0,8 15 2 15,-7-14 0-15,7 14 0 0,-9-11 2 0,9 11 5 16,0 0 7-16,-11-14 1 0,11 14-2 0,0 0-1 16,-11-9 0-16,11 9-4 0,0 0 0 15,0 0-6-15,0 0 0 0,0 0-3 16,-20 0-1-16,20 0-2 0,0 0 0 0,-8 12 0 15,8-12-2-15,0 0-1 0,-4 18 0 0,4-18 0 16,0 0-1-16,1 22 1 0,-1-22 0 16,2 16 0-16,-2-16-2 0,6 14 1 0,-6-14-1 15,5 13 0-15,-5-13-3 0,0 0 3 16,8 15-3-16,-8-15 1 0,0 0 0 0,9 11-2 16,-9-11 2-16,0 0 1 0,0 0 1 0,10 9 1 15,-10-9 3-15,0 0 1 0,0 0 0 16,0 0 0-16,0 0 1 0,0 0-1 15,10-11-1-15,-10 11 0 0,0 0 1 0,0 0-2 16,0-21 0-16,0 21 0 0,0 0 1 0,-2-18 1 16,2 18 0-16,0 0 2 0,-6-16 0 15,6 16 1-15,0 0-1 0,-6-14 2 0,6 14 2 16,0 0 4-16,0 0 2 0,-10-13-2 16,10 13 0-16,0 0-4 0,0 0-3 0,0 0-1 15,0 0-4-15,0 0-2 0,0 0 1 0,0 0 0 16,0 0 1-16,-13 7-2 0,13-7 1 15,0 0 0-15,3 16 1 0,-3-16 0 0,0 0 0 16,5 18 0-16,-5-18-1 0,0 0 0 16,6 17-1-16,-6-17 2 0,0 0-1 0,6 15 0 15,-6-15 0-15,0 0 2 0,8 11-2 16,-8-11-2-16,0 0 1 0,0 0-4 0,0 0-1 16,9 14-2 15,-9-14-3-31,0 0-1 0,0 0 0 0,0 0 1 0,0 0-1 0,0 0 4 0,0 0 2 0,0 0 3 0,0 0 3 0,0 0 2 15,0 0 0-15,0 0 0 0,0 0 1 16,0 0 2-16,0 0 0 0,0 0-1 0,0 0 0 16,-8-15 1-16,8 15 0 0,0 0-1 15,-12-13 2-15,12 13-1 0,0 0 1 0,-13-11 1 16,13 11 4-16,0 0 3 0,-14-9 3 0,14 9 3 16,0 0 0-16,-10-9-2 0,10 9-1 15,0 0-1-15,0 0-5 0,0 0-1 0,-15-6-1 16,15 6-4-16,0 0-1 0,0 0-2 15,0 0 0 1,0 0-2-16,0 0 0 0,-12 8 1 0,12-8-1 0,0 0-2 0,0 0 3 0,0 0-1 16,0 19 1-16,0-19 0 0,0 0 0 15,7 18 1-15,-7-18-3 0,8 13 3 0,-8-13 0 16,9 15 0-16,-9-15 1 0,10 14-1 16,-10-14 2-16,11 13-2 0,-11-13 0 0,10 10 0 15,-10-10 0-15,0 0 0 0,12 13 3 16,-12-13-5-16,0 0 3 0,10 11-2 0,-10-11 1 15,0 0 0-15,0 0 0 0,11 10 1 16,-11-10 0-16,0 0 1 0,0 0-1 0,0 0 0 16,0 0 1-16,10 10-1 0,-10-10 1 15,0 0 1-15,0 0 1 0,0 0-2 0,0 0 3 16,0 0 1-16,0 0-1 0,0 0 0 0,0 0-1 16,0 0 0-16,9-10-2 0,-9 10 2 15,0 0-1-15,0 0 2 0,0 0-1 0,0-22-2 16,0 22 0-16,0 0 0 0,-2-19 0 15,2 19-1-15,0 0 1 0,-3-22-1 0,3 22 0 16,-4-16 0-16,4 16 1 0,-2-16-1 16,2 16 0-16,-4-16 2 0,4 16-2 0,-5-14 1 15,5 14 0-15,0 0 0 0,-5-18 0 16,5 18 3-16,0 0-1 0,0 0 0 0,-5-19 2 16,5 19 5-16,0 0 0 0,0 0 1 0,0 0-1 15,0 0 0-15,-3-16-1 0,3 16-4 16,0 0-1-16,0 0-3 0,0 0 0 0,0 0 0 15,0 0-2-15,0 0 0 0,2 20 1 16,-2-20 0-16,0 0 0 0,6 20 0 0,-6-20 0 16,5 17 0-16,-5-17-1 0,7 16 0 15,-7-16-1-15,6 14-1 0,-6-14 0 0,0 0-1 16,7 17 0-16,-7-17-1 0,0 0 1 0,9 13-1 16,-9-13 0-16,0 0 3 0,0 0-1 15,9 11-1-15,-9-11 4 0,0 0 0 0,0 0 0 16,0 0 1-16,0 0 2 0,0 0 0 15,0 0-2-15,19-5 1 0,-19 5 0 0,0 0 2 16,6-15-3-16,-6 15 2 0,0 0-1 16,4-22 1-16,-4 22-2 0,1-18 0 0,-1 18 1 15,1-19 0-15,-1 19 0 0,-1-19-1 16,1 19 0-16,-1-18 0 0,1 18 2 0,0 0 2 16,0-20 0-16,0 20 7 0,0 0 2 0,0 0 0 15,-1-20-1-15,1 20-2 0,0 0-3 16,0 0-5-16,0 0-3 0,0 0 1 0,0 0-1 15,0 0 0-15,0 0 0 0,0 0 0 16,0 0 0-16,0 0 0 0,0 0 0 0,3 22-1 16,-3-22-1-16,0 0 1 0,4 21 1 15,-4-21-2-15,0 0 3 0,6 22-2 0,-6-22-1 16,0 0 0-16,2 16 0 0,-2-16 0 0,0 0 0 16,0 0-1-16,6 16 1 0,-6-16-1 15,0 0-1-15,0 0 2 0,0 0-1 0,0 0 0 16,0 0 1-16,2 15 1 0,-2-15 2 15,0 0 0-15,0 0 0 0,0 0 0 0,0 0-1 16,0 0 2-16,-4-16-2 0,4 16 1 0,0 0 0 16,-6-15 0-16,6 15 0 0,0 0 1 15,-8-19 0-15,8 19-1 0,-6-15-1 0,6 15 0 16,-7-14 1-16,7 14 0 0,-5-13 1 16,5 13-1-16,-9-13 0 0,9 13 1 0,0 0 0 15,-10-17-1-15,10 17 1 0,0 0 1 16,-9-12-1-16,9 12 0 15,0 0-1-15,-8-11 1 0,8 11 0 0,0 0 0 0,0 0 1 0,-11-12-1 16,11 12 4-16,0 0-2 0,0 0 5 16,0 0-1-16,-11-9 1 0,11 9-2 15,0 0-1-15,0 0-2 0,0 0 1 0,0 0-2 16,-12-8-2-16,12 8 1 0,0 0 0 0,0 0 0 16,0 0 0-16,0 0 0 0,-17-3 0 15,17 3-1-15,0 0 2 0,0 0-1 0,0 0 0 16,0 0-1-16,0 0 0 0,-19-2 1 0,19 2-2 15,0 0 0-15,0 0 2 16,0 0-2-16,0 0 2 0,0 0 0 0,0 0-2 0,-19-1 2 16,19 1 1-16,0 0-2 0,0 0 0 15,0 0 1-15,0 0 1 0,0 0 0 0,0 0-2 16,-19-2 1-16,19 2 0 0,0 0-1 16,0 0-1-16,0 0 1 0,0 0-1 0,0 0 1 15,0 0 0-15,0 0 3 0,-19-1-1 16,19 1 0-16,0 0 1 0,0 0 1 0,0 0-2 15,0 0-2-15,0 0 1 0,0 0-1 16,0 0-1-16,0 0 1 0,0 0 0 0,-20-1 0 16,20 1-1-16,0 0 0 0,0 0 1 0,0 0-2 15,0 0 2-15,-17-3-1 0,17 3 0 16,0 0 0-16,0 0 0 0,0 0-1 0,0 0 0 16,-19-4 0-16,19 4 1 0,0 0 0 15,0 0-1-15,0 0-1 0,-16-6 2 0,16 6-1 16,0 0 1-16,0 0-1 0,0 0-1 0,-15-5 0 15,15 5 1-15,0 0 0 0,0 0 0 16,-13-7 0-16,13 7 0 0,0 0 1 0,0 0-1 16,-13-9 1-16,13 9-1 15,0 0 0-15,0 0 1 0,-14-9-2 0,14 9 2 0,0 0-1 16,0 0 1-16,-14-9-2 0,14 9 2 16,0 0 0-16,0 0 0 0,-12-11 0 0,12 11 0 15,0 0 0-15,0 0 0 0,-12-12 0 16,12 12-1-16,0 0 1 0,-11-8 0 0,11 8 0 15,0 0-1-15,-10-10 1 0,10 10 1 0,0 0-4 16,-10-9 3-16,10 9 1 0,0 0-2 16,0 0 1-16,0 0 0 0,-11-9-2 0,11 9 0 15,0 0-1-15,0 0-2 0,0 0 1 16,0 0-2-16,0 0 0 0,0 0 0 0,0 0-1 16,0 0 0-16,0 0 0 0,0 0 2 0,0 0 1 15,0 0 0-15,0 0 3 0,0 0-1 16,3 17 1-16,-3-17-1 0,9 13 0 0,-9-13 1 15,11 16 0-15,-11-16 0 0,13 17-1 16,-13-17 4-16,15 17-2 0,-15-17 0 0,15 16 2 16,-15-16-1-16,15 17-2 0,-15-17 1 15,13 15 0-15,-13-15 1 0,13 13 0 0,-13-13 0 16,11 13-1-16,-11-13 0 0,10 11 0 0,-10-11 2 16,9 10-2-16,-9-10 0 0,0 0 0 15,14 14 2-15,-14-14 0 0,0 0-1 0,11 12 0 16,-11-12 1-16,0 0-2 0,9 10 3 15,-9-10-2-15,0 0 0 0,0 0 0 0,11 12-1 16,-11-12 3-16,0 0-1 0,11 9-1 16,-11-9 1-16,0 0-1 0,0 0 0 0,0 0 0 15,8 13-2-15,-8-13 1 0,0 0 0 16,0 0-1-16,0 0 2 0,0 0-1 0,0 0 1 16,0 0 0-16,6 11-2 0,-6-11 2 15,0 0 0-15,0 0 0 0,0 0 1 0,0 0-2 16,0 0 1-16,0 0 1 0,0 0-1 0,0 0-1 15,0 0 2-15,0 0-2 0,0 0 0 16,0 0 2-16,0 0 1 0,0 0 1 0,0 0 1 16,0 0 1-16,0 0 3 0,0 0 2 15,0 0 2-15,0 0 4 0,0 0 2 0,0 0 2 16,0 0 0-16,0 0-4 0,0 0 0 16,0 0-2-16,0 0-4 0,0 0-2 0,0 0-1 15,0 0-3-15,0 0 1 16,0 0-3-16,0 0 1 0,-19 0-2 0,19 0-2 0,0 0 0 15,0 0 1-15,-16-8-1 0,16 8 0 0,0 0-2 16,-15-8 3-16,15 8-1 0,0 0 0 16,-14-10-1-16,14 10 2 0,0 0 0 0,-16-10-1 15,16 10 0-15,0 0 1 0,-15-10 0 16,15 10-1-16,0 0 1 0,-16-10-2 0,16 10 2 16,0 0-4-16,-16-11-1 0,16 11 3 0,-13-8 0 15,13 8 0-15,-12-6 1 0,12 6 1 16,0 0-1-16,-19-10 2 15,19 10-2-15,0 0 1 0,-17-8 1 0,17 8-1 0,0 0 1 16,-20-7 2-16,20 7 1 0,0 0-1 0,-19-7-2 16,19 7-1-16,0 0 0 0,-21-5 0 15,21 5 0-15,0 0 0 0,-22-5-5 0,22 5-16 16,0 0-11-16,-23-5-22 0,23 5-35 0,-17-7-45 16,17 7-75-16,-18-7-92 0,18 7-71 15,-19-10-109-15,19 10-78 0,-20-15-535 0,10 6-711 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5:12.792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 contextRef="#ctx0" brushRef="#br0">14 89 87 0,'0'0'264'0,"0"0"-71"0,0 0-27 16,0 0-24-16,0 0-18 0,0 0-16 0,0 0-13 16,0 0-10-16,0 0-4 0,0 0-7 15,0 0-3-15,0 0-2 0,0 0-5 0,0 0-1 16,0 0 2-16,0 0 5 0,0 0 7 15,0 0 5-15,0 0 6 0,0 0 3 0,0 0 3 16,0 0-6-16,0 0-7 0,0 0-5 16,0 0-4-16,0 0-5 0,0 0-3 0,0 0-2 15,0 0-3-15,0 0 2 0,0 0-1 16,0 0-1-16,0 0 1 0,0 0-2 0,0 0 3 16,0 0-1-16,0 0 7 0,0 0 1 0,0 0-2 15,0 0-4-15,9 10 3 0,-9-10 1 16,0 0-3-16,0 0-4 0,5 17-2 15,-5-17 1-15,0 0-2 0,3 16-20 0,-3-16 2 16,0 0 3-16,3 15-1 0,-3-15-4 0,0 0-3 16,4 17-1-16,-4-17-7 0,0 0-3 15,4 17 2-15,-4-17 3 0,0 0-1 0,4 18 0 16,-4-18-4-16,0 0 0 0,6 18 1 16,-6-18 1-16,0 0 0 0,3 18-3 0,-3-18-4 15,0 0-2-15,6 19 0 0,-6-19-1 16,0 0 3-16,4 18-2 0,-4-18 0 0,0 0 1 15,5 18-3-15,-5-18-1 0,0 0 0 0,5 17 0 16,-5-17-1-16,0 0-1 0,5 18 1 16,-5-18-1-16,0 0-3 0,4 16 0 15,-4-16 1-15,0 0 0 0,6 15-3 0,-6-15 1 16,0 0 1-16,3 16 0 0,-3-16 2 0,0 0 0 16,5 13-1-16,-5-13-1 0,0 0 0 0,4 15-1 15,-4-15 2-15,0 0-1 0,4 14-1 16,-4-14-1-16,0 0 1 0,4 14-1 0,-4-14 0 15,0 0-1-15,5 14 0 0,-5-14 1 16,0 0-1-16,5 14-3 0,-5-14 1 0,0 0 0 16,0 0 0-16,5 18-2 0,-5-18 1 15,0 0 1-15,0 0-1 0,5 13 0 0,-5-13 1 16,0 0 0-16,0 0-2 0,0 0-3 16,4 15 6-16,-4-15 0 0,0 0-4 0,0 0 4 15,0 0-2-15,0 0-1 0,0 0 0 16,0 0 2-16,0 0-1 0,0 0 0 0,5 15-1 15,-5-15 0-15,0 0 0 0,0 0 1 0,0 0 1 16,0 0-1-16,0 0 1 0,0 0-1 16,0 0 0-16,0 0-2 0,0 0 1 0,0 0-1 15,0 0-2-15,0 0 0 0,0 0 3 16,0 0-1-16,0 0 1 0,0 0-2 0,0 0 0 16,-6-14 0-16,6 14-3 0,0 0 2 0,-6-19-2 15,6 19 1-15,-5-14-3 0,5 14 0 16,-3-18-1-16,3 18 0 15,-7-20-1-15,7 20 0 0,-7-21 2 0,7 21-2 0,-6-21 6 16,6 21-1-16,-7-22-2 0,7 22 0 0,-6-22 1 16,6 22 2-16,-6-22-1 0,6 22 1 15,-5-21-1-15,5 21-2 0,-5-20 2 0,5 20-2 16,-6-21 3-16,6 21 1 0,-5-20 0 0,5 20 0 16,-6-20 0-16,6 20-3 0,-4-20 2 31,4 20 1-31,-7-20-2 0,7 20-2 0,-7-19-1 0,7 19 1 0,-4-18 1 0,4 18-1 15,-6-16 4-15,6 16-2 0,-5-16 0 0,5 16 1 16,0 0-1-16,-6-21 0 0,6 21 2 16,0 0-1-16,-5-17 0 0,5 17-1 0,0 0 0 15,-6-13-2-15,6 13 1 0,0 0-5 16,0 0 1-16,0 0 0 0,-3-16-1 0,3 16 2 16,0 0-3-16,0 0-2 0,0 0 4 0,0 0-1 15,0 0 3-15,0 0 3 0,0 0 0 16,0 0 1-16,0 0 1 0,0 0 2 0,0 0 1 15,10 9-1-15,-10-9 2 0,0 0-1 16,8 15 2-16,-8-15 2 0,6 15 0 0,-6-15 3 16,8 16 0-16,-8-16 1 0,7 18 1 15,-7-18 0-15,6 20 0 0,-6-20 2 0,7 19 1 16,-7-19-1-16,7 19-2 0,-7-19-1 16,6 20-1-16,-6-20 0 0,7 19-2 0,-7-19 3 15,6 19-2-15,-6-19-2 0,5 19 1 16,-5-19-2-16,5 17 0 0,-5-17-1 0,5 16 2 15,-5-16-2-15,0 0 1 0,6 20-1 0,-6-20-1 16,0 0 2-16,3 16-3 0,-3-16 3 16,0 0-1-16,0 0-1 0,4 15 1 0,-4-15-2 15,0 0 4-15,0 0-2 0,0 0-3 16,0 0 3-16,0 0-3 0,0 0-1 0,0 0 0 16,0 0-8-16,0 0 0 0,0 0 1 0,0 0-3 15,-7-15-4-15,7 15-2 0,-5-18-1 16,5 18-1-16,-6-21 2 0,6 21 0 0,-5-23 1 15,5 23 0-15,-5-26-1 0,5 26 5 16,-6-26 0-16,6 26 4 0,-6-25 1 0,6 25-1 16,-3-24 6-16,3 24-2 0,-7-23 0 15,7 23 0-15,-3-22 2 0,3 22 1 0,-4-19-1 16,4 19-1-16,-4-16 0 0,4 16 3 16,0 0 0-16,-3-18-1 0,3 18 1 0,0 0-3 15,0 0 1-15,-4-19 0 0,4 19 5 16,0 0 0-16,0 0-6 0,0 0 1 0,0 0 2 15,0 0 2-15,0 0 0 0,0 0 2 0,0 0 1 16,0 0 5-16,0 0 2 0,12 11 3 16,-12-11 2-16,5 14 0 0,-5-14-2 0,8 21 0 15,-8-21 2-15,7 25-2 0,-3-10 1 16,0 0 2-16,0 0-2 0,0 1-2 0,1 0-1 16,-2-1-1-16,1 1-3 0,0-1 1 0,-1 0-2 15,-3-15 0-15,5 24-2 0,-5-24-3 16,5 21 1-16,-5-21-1 0,4 17-1 0,-4-17-2 15,0 0-2-15,4 20-4 0,-4-20-1 16,0 0-4-16,0 0 0 0,4 17 1 0,-4-17 2 16,0 0 3-16,0 0 2 0,0 0 0 15,0 0 0-15,0 0-1 0,0 0 0 0,0 0 0 16,3-15-1-16,-3 15-2 0,0 0-3 16,-3-26 3-16,3 26 1 0,-1-24 1 0,1 24-3 15,-2-26 1-15,2 26 0 0,-4-31 1 0,3 15 1 16,-2 0-1-16,1 0 3 0,1-1 1 15,1 17-1-15,-4-32 1 0,4 32 2 0,-5-28-3 16,5 28 3-16,-4-25 0 0,4 25-1 16,-4-23 2-16,4 23 0 0,-3-17 1 0,3 17 4 15,0 0 1-15,-3-22 0 0,3 22 4 16,0 0-3-16,-2-17-1 0,2 17-2 0,0 0-1 16,0 0 0-16,0 0 0 0,0 0-2 0,0 0 0 15,0 0 0-15,0 0 1 0,0 0 1 16,5 16 4-16,-5-16 6 0,6 20 2 0,-6-20 1 15,6 28-4-15,-1-13 2 0,-2 3-3 16,3-1 0-16,-4 2 1 0,2 0-2 0,0-1 0 16,0 1 0-16,-1 0 0 0,1 0 0 15,1-1-2-15,-3-1 1 0,1-1-3 0,0-1 0 16,-3-15-1-16,7 25-4 0,-7-25 2 16,2 22-3-16,-2-22-1 0,3 15-2 0,-3-15-2 15,0 0-3-15,5 19 0 16,-5-19 1-16,0 0 0 0,0 0 0 0,2 16 3 0,-2-16-1 15,0 0 3-15,0 0-6 0,0 0-2 0,0 0-2 16,0 0-1-16,0 0-2 0,-3-22 2 16,3 22-1-16,-3-18 0 0,3 18-3 0,-3-23 0 15,3 23 1-15,-3-27 3 0,-1 12-2 16,2-1 2-16,0-1-1 0,-1 0 2 0,1 1 3 16,-3-1 1-16,3 1 0 0,-2-1 2 0,2 2 0 15,-2 0 3-15,4 15-1 0,-5-25-1 16,5 25 2-16,-5-24 2 0,5 24 0 15,-5-18 1-15,5 18 0 0,-3-15 1 32,3 15 2-32,0 0-2 0,-4-17 0 0,4 17 1 0,0 0-2 0,0 0-3 0,0 0 3 0,0 0 1 15,0 0-1-15,0 0 2 0,0 0 6 0,0 0 2 16,2 17 0-16,-2-17 3 0,2 17 1 16,-2-17-2-16,4 18-2 0,-4-18 0 0,4 23-1 15,-4-23-1-15,4 22 2 0,-4-22-3 0,6 25 2 16,-6-25 1-16,4 25 2 0,-4-25-2 15,6 25 2-15,-6-25 1 0,5 25-2 0,-5-25 2 16,4 27 2-16,-4-27-1 0,5 26-1 16,-5-26-2-16,6 25 0 0,-6-25-3 15,4 25 3-15,-4-25 0 0,5 25-1 0,-5-25-1 16,5 23-4-16,-5-23 0 0,3 23 3 0,-3-23-2 16,4 23-2-16,-4-23 0 0,3 21 0 0,-3-21 0 15,5 17-1-15,-5-17-1 0,1 16 0 16,-1-16-1-16,0 0-1 0,3 19 0 0,-3-19-1 15,0 0 1-15,0 0 1 0,3 21-1 16,-3-21 1-16,0 0-1 0,0 0 1 0,0 0 0 16,3 15-3-16,-3-15 0 0,0 0-2 15,0 0 0-15,0 0-2 0,0 0 4 0,0 0 0 16,0 0 2-16,0 0-2 0,0 0 1 16,0 0-3-16,0 0-2 0,-7-18 1 0,7 18-2 15,-6-17-6-15,6 17 2 0,-4-19 1 0,4 19 2 16,-6-19 0-16,6 19 0 0,-5-18 3 15,5 18 0-15,-5-17 1 0,5 17 1 0,0 0 1 16,-5-18 0-16,5 18 2 0,0 0-1 0,-4-15 1 16,4 15 0-16,0 0 0 0,0 0 0 15,0 0 0-15,-4-17-2 0,4 17 0 0,0 0 1 16,0 0-1-16,0 0-1 0,0 0 2 16,0 0-1-16,0 0 2 0,0 0 2 15,0 0-3-15,0 0 1 0,0 0 3 0,0 0-1 16,0 0 1-16,0 0 2 0,0 0 1 0,3 20-2 15,-3-20 1-15,0 0-1 0,0 0-1 16,5 19 1-16,-5-19-2 0,0 0 1 0,3 14-1 16,-3-14 0-16,0 0 0 0,5 17 0 15,-5-17 1-15,0 0 2 0,5 16-2 0,-5-16 1 16,0 0 1-16,3 17 1 0,-3-17 1 0,0 0-2 16,5 17-1-16,-5-17 1 0,0 0-1 15,3 15 1-15,-3-15-2 0,0 0 0 0,0 0 1 16,5 17-1-16,-5-17 1 0,0 0 1 15,0 0-1-15,0 0 0 0,0 0-2 0,4 15 2 16,-4-15 0-16,0 0-2 0,0 0 0 0,0 0 0 16,0 0 0-16,0 0 1 0,0 0-1 15,0 0 0-15,0 0-2 0,0 0 1 0,0 0-2 16,0 0 1-16,0 0-1 0,0 0 0 16,0 0 2-16,0 0 1 0,0 0-2 0,0 0 0 15,0 0-1-15,-3-15 1 0,3 15-1 16,0 0 1-16,-5-20-1 0,5 20-3 0,0 0 2 15,-5-20 2-15,5 20-1 0,0 0-2 16,-5-20 2-16,5 20 1 0,0 0 0 0,-4-17-1 16,4 17 1-16,0 0-1 0,0 0 2 15,-6-18-2-15,6 18 1 0,0 0-3 0,0 0 1 16,0 0-3-16,0 0 2 0,-4-15 0 0,4 15-1 16,0 0 0-16,0 0-2 0,0 0 0 15,0 0 1-15,0 0-1 0,0 0 0 0,0 0 0 16,0 0 3-16,0 0-2 0,0 0 1 15,0 0 0-15,0 0 1 0,0 0 1 0,0 0 0 16,0 0 1-16,0 0 0 0,0 0 1 0,0 0-2 16,0 0 0-16,0 0 0 0,0 0 2 15,0 0-1-15,0 0-1 0,0 0 1 16,0 0-1-16,0 0 1 0,0 0 0 0,0 0 0 16,0 0-1-16,0 0 2 0,0 0 0 0,0 0-1 15,0 0 1-15,3 15 0 0,-3-15 0 16,0 0 0-16,0 0-1 0,0 0 0 0,0 0 0 15,0 0-5-15,0 0-3 0,0 0-9 16,0 0-6-16,0 0-10 0,0 0-18 0,0 0-25 16,0 0-45-16,0 0-50 0,0 0-44 15,0 0-49-15,0 0-59 0,0 0-49 0,0 0-29 16,0 0-24-16,0 0-402 0,0 0-363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5:18.49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277 56 134 0,'0'0'281'0,"0"0"-50"0,0 0-33 15,-9-11-20-15,9 11-14 0,0 0-11 0,0 0-5 16,0 0-2-16,0 0 6 0,0 0 2 15,-18-2 5-15,18 2 1 0,0 0-7 0,0 0-8 16,-19 8-11-16,19-8-2 0,-12 9-6 0,12-9-8 16,-14 13-6-16,14-13-14 0,-17 15-5 15,17-15-5-15,-18 20-3 0,8-10-1 0,1 0-10 16,0 2-3-16,9-12-9 0,-14 16-13 16,14-16-9-16,-12 15-12 0,12-15-9 15,-9 12-14-15,9-12-14 0,0 0-6 0,-10 14 3 16,10-14 3-16,0 0 2 0,0 0 0 0,0 0 1 15,0 0-2-15,0 0-6 0,0 0-3 16,0 0-2-16,15-6-4 0,-15 6 3 0,13-12-1 16,-13 12 4-16,11-15 10 0,-11 15 1 15,13-18 3-15,-13 18-1 0,13-22 2 0,-13 22 1 16,15-23-1-16,-15 23 4 0,12-21-4 0,-12 21 4 16,10-19 3-16,-10 19 7 0,10-16 8 15,-10 16 4-15,6-14 9 0,-6 14 6 0,0 0 12 16,7-16 12-16,-7 16 8 0,0 0-1 15,0 0 1-15,5-15 3 0,-5 15-14 0,0 0-13 16,0 0-10-16,0 0-10 0,0 0-3 0,0 0-1 16,-20 4-5-16,20-4-1 0,-12 9-7 15,12-9-3-15,-17 15 2 0,17-15-6 16,-18 17-2-16,8-6 2 0,1-1 4 0,0 2 7 16,-1-1 1-16,3 0-2 0,-1 0 0 0,-1 0-3 15,9-11-2-15,-11 19 0 0,11-19-2 16,-11 19-2-16,11-19-1 0,-7 14-4 0,7-14-1 15,0 0-1-15,-9 19 3 0,9-19-2 16,0 0-2-16,0 0-4 0,-1 18 1 0,1-18-2 16,0 0-1-16,0 0 1 0,0 0 2 0,16 7 2 15,-16-7 0-15,0 0-1 0,17-11 3 16,-17 11-3-16,18-14 1 0,-8 5-1 0,0-1 2 16,0-1-1-16,0-1 2 0,0 1 0 15,-1-1 2-15,0 0-3 0,0 1 0 0,-9 11 2 16,12-19 5-16,-12 19-1 0,10-17 4 15,-10 17 2-15,7-14-1 0,-7 14 3 0,0 0-2 16,3-17 0-16,-3 17-1 0,0 0 2 0,0 0-1 16,-8-15-1-16,8 15 0 0,0 0 2 15,0 0-2-15,-22 1 2 0,22-1-3 0,-16 8 1 16,16-8-1-16,-17 11 0 0,17-11-2 16,-20 17 0-16,9-8-2 0,1 1-1 0,0 1 3 15,-2 0 3-15,2 0 4 0,2 1-4 16,-2 0 0-16,1 0-1 0,1 0-2 0,8-12 1 15,-13 20-1-15,13-20-2 0,-10 18-3 0,10-18-2 16,-8 14 1-16,8-14-4 0,0 0-2 16,-6 18-3-16,6-18-3 31,0 0 4-31,0 0-3 0,0 0 0 0,3 18 2 0,-3-18 5 0,0 0 1 0,0 0 4 0,0 0-1 0,22-4 1 16,-22 4 0-16,16-10 0 0,-16 10 0 15,18-16 3-15,-7 7-4 0,0-2 1 0,0 0 7 16,1 0-1-16,-2-1 0 0,0 1 0 15,0-1-2-15,0 1 0 0,-3 1 2 0,-7 10-2 16,15-17 2-16,-15 17 9 0,12-15 6 0,-12 15 8 16,8-11 2-16,-8 11-3 0,0 0-4 15,8-13-5-15,-8 13-5 0,0 0-5 0,0 0 0 16,0 0-6-16,0 0 2 0,0 0-4 16,0 0 0-16,-10-9-1 0,10 9-2 0,0 0 3 15,-18 11-4-15,18-11 0 0,-15 14 0 0,15-14 1 16,-17 18 1-16,8-8 0 0,-1 2 0 15,1-1 2-15,-1 3 1 0,0-3-1 0,0 2 0 16,0 0-1-16,2-1 2 0,-1 1-2 16,1-2 0-16,8-11 0 0,-12 18 1 0,12-18-5 15,-9 16 1-15,9-16-3 0,-6 11-3 0,6-11-1 16,0 0 0-16,-7 15 1 0,7-15 0 16,0 0 6-16,0 0 1 0,0 0 2 0,0 0 0 15,0 0-4-15,20-9 1 0,-20 9-1 16,17-17-1-16,-6 6 3 0,-1-2-2 0,2-2 1 15,0-1 8-15,1 0-3 0,0-1 1 16,0 0 0-16,-2 0 0 0,0 1 1 0,-1 3-2 16,-1 0 2-16,0 0 1 0,-9 13 7 15,13-18 7-15,-13 18 9 0,10-15 4 0,-10 15-7 16,7-12-6-16,-7 12-6 0,0 0-5 0,0 0-6 16,0 0-1-16,0 0-1 0,0 0 0 15,-9-11 1-15,9 11-1 0,0 0-1 0,-18 14 1 16,18-14-1-16,-15 17 0 0,5-7 0 15,0 2 1-15,0 0 1 0,0 2-1 0,-2 0-1 16,-2 2 1-16,2 1 1 0,1-1 0 0,-1 1 3 16,1-1 2-16,2-1 0 0,-1-1-1 15,2 1-1-15,0-3 2 0,1 1-3 0,7-13-1 16,-9 19-4-16,9-19-1 0,-8 17-1 16,8-17-5-16,0 0 1 0,-6 17-1 0,6-17 1 15,0 0 0-15,0 0 3 0,0 0 2 16,12 12-5-16,-12-12 0 0,0 0 1 0,20-10 2 15,-20 10 1-15,18-11-1 0,-18 11 1 0,20-17-1 16,-10 8 2-16,1-2 0 0,0 1-1 16,-1-2-3-16,0 0 4 0,0 0 1 0,-1 1 0 15,-1-1 5-15,0 0 1 0,-8 12-2 16,12-19 2-16,-12 19 1 0,11-17 1 0,-11 17-1 16,7-15 1-16,-7 15 1 15,0 0 0-15,8-17-4 0,-8 17-13 0,0 0-14 0,0 0-18 16,2-16-41-16,-2 16-58 0,0 0-59 15,0 0-50-15,0 0-60 0,0 0-58 0,-9-13-60 16,9 13-494-16,0 0-495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5:44.143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</inkml:brush>
  </inkml:definitions>
  <inkml:trace contextRef="#ctx0" brushRef="#br0">190 105 115 0,'0'0'356'0,"0"0"-71"0,0 0-33 16,0 0-11-16,0 0-21 0,0 0-19 15,0 0-13-15,-10-11-13 0,10 11-13 0,0 0-7 32,0 0-14-32,0 0-15 0,0 0-14 0,0 0-5 0,-16 7-2 15,16-7-11-15,0 0-4 0,0 0-15 0,-10 11-11 0,10-11-11 0,0 0-11 16,0 0-6-16,-13 14-7 0,13-14-8 0,0 0-6 16,0 0-7-16,0 0-3 0,-7 12-3 15,7-12-2-15,0 0-3 0,0 0-2 0,0 0-3 16,0 0 1-16,0 0 0 0,0 0 2 15,0 0 2-15,20-1 1 0,-20 1 1 0,0 0-2 16,14-11 1-16,-14 11 1 0,0 0 1 0,14-14 0 16,-14 14 3-16,10-10-2 0,-10 10 1 15,0 0 1-15,10-15-1 0,-10 15 6 16,0 0 7-16,8-15 12 0,-8 15 11 0,0 0 10 16,0 0 3-16,7-12-2 0,-7 12-5 15,0 0-2-15,0 0-2 0,0 0 3 0,0 0-5 16,0 0-3-16,0 0 1 0,-15-5-3 0,15 5-3 15,0 0 0-15,-18 12-2 0,18-12 9 16,-17 14 3 0,17-14-2-16,-18 17 5 0,8-8 0 0,1 2-4 0,0-1-1 0,9-10-9 15,-15 18-3-15,15-18-4 0,-12 15-8 0,12-15-6 16,-10 13-6-16,10-13-3 0,0 0-4 16,-7 16-5-16,7-16 2 0,0 0-3 0,0 0 3 15,0 0 1-15,4 16 0 0,-4-16-1 0,0 0 0 16,0 0 1-16,0 0 1 0,25-3 3 15,-25 3 1-15,0 0 2 0,19-11 0 0,-19 11 0 16,14-12 3-16,-14 12-3 0,15-16 0 16,-15 16 0-16,12-18-1 0,-12 18 1 0,12-19 0 15,-12 19-1-15,10-18 1 0,-10 18 1 0,8-16 2 16,-8 16 5-16,6-14 6 0,-6 14 16 16,0 0 4-16,7-15-7 0,-7 15 0 15,0 0-4-15,0 0-4 0,0 0-3 0,-2-17 2 16,2 17 5-16,0 0-6 0,0 0-5 0,0 0-1 15,-20 2 0-15,20-2 1 0,-12 7 2 16,12-7-4-16,-15 11 2 0,15-11 2 0,-15 14-4 16,15-14 0-16,-15 16-2 0,15-16 0 15,-14 18 0-15,14-18 1 0,-12 19-3 0,12-19-2 16,-10 17-1-16,10-17-1 0,-9 16-2 0,9-16-2 16,0 0-1-16,-7 19-3 0,7-19 2 15,0 0-1-15,0 0-1 0,0 18 0 0,0-18-1 16,0 0-1-16,0 0 2 0,0 0-4 15,17 4 2-15,-17-4 2 0,0 0-2 0,16-11 5 16,-16 11-4-16,15-13 2 0,-15 13-1 16,14-17-3-16,-14 17-2 0,14-20-1 0,-6 9-2 15,-1-1 0-15,-7 12 0 0,11-21 1 0,-11 21 0 16,11-20 6-16,-11 20 0 0,8-17 4 16,-8 17 0-16,6-14 7 0,-6 14 8 15,0 0 6-15,7-17 4 0,-7 17 1 0,0 0-4 16,0 0-5-16,0 0-4 0,0 0-2 0,-2-17-1 15,2 17 1-15,0 0 1 0,0 0-4 16,-15 8-1-16,15-8 2 0,-14 9 3 0,14-9-1 16,-15 14 0-16,15-14 1 0,-16 16 1 15,7-5-4-15,0 0 0 0,2-1 0 0,-2 2-2 16,3 0 6-16,-3-1-4 0,9-11 1 0,-11 20-2 16,11-20 1-16,-9 19-3 0,9-19-3 15,-4 17 0-15,4-17-4 0,0 0-4 0,-3 19-2 16,3-19-3-16,0 0-1 0,0 0 3 15,6 17 1-15,-6-17 4 0,0 0-1 0,0 0 0 16,0 0 3-16,24-4 0 0,-24 4 1 16,14-9 1-16,-14 9 1 0,14-14 0 15,-14 14 0-15,16-17 0 0,-16 17 0 0,14-20 1 0,-6 8-1 16,-8 12 0-16,14-22 2 0,-14 22-2 16,11-21 2-16,-11 21-1 0,8-19 2 15,-8 19 1-15,8-19 0 0,-8 19 0 0,5-16 5 16,-5 16 12-16,0 0 8 0,7-17 2 0,-7 17-3 15,0 0-4-15,0 0-5 0,-2-18-4 16,2 18-4-16,0 0 1 0,0 0-2 0,0 0-2 16,-18-5-1-16,18 5 0 0,0 0 1 0,-18 8-1 15,18-8 1-15,-15 10 2 0,15-10-2 16,-16 15 3-16,16-15-2 0,-19 18-1 0,10-7 0 16,0 0-2-16,0 1-1 0,1 0 1 15,-1 1 0-15,2 0-2 0,1-1 3 0,-1 1-3 16,2-1 0-16,5-12-2 0,-9 22-2 15,9-22-1-15,-7 19-2 0,7-19-2 0,-4 17-1 16,4-17-7-16,0 0 3 0,-1 19 0 0,1-19-2 16,0 0 1-16,4 13 3 0,-4-13-1 15,0 0 1-15,0 0 1 0,16 6 4 0,-16-6 0 16,0 0 2-16,16-6 1 0,-16 6-2 16,15-10 0-16,-15 10 2 0,15-14 1 0,-15 14-5 15,17-18 1-15,-6 8 2 16,-4-2-6-16,1 1-2 0,0-3 2 0,-1 3-4 0,0-3 1 15,-1 2 3-15,0-2 2 0,-6 14 0 0,10-22 3 16,-10 22 2-16,7-22 3 0,-7 22 2 16,4-20 5-16,-4 20-4 15,0 0 3-15,1-23 2 0,-1 23 1 0,0 0 0 0,-5-18-2 16,5 18-2-16,0 0-3 0,-10-12-3 0,10 12 0 16,0 0-1-16,0 0-1 0,-26 0 1 15,26 0-3-15,-15 7 2 0,15-7 1 0,-23 12 1 16,13-3 2-16,-1-1-1 0,1 2 1 15,-1 0 2-15,0 1 2 0,2 0-1 0,-2 1 1 16,2 1 0-16,1 1 1 0,1-1 0 16,-1 0-1-16,1 0 0 0,2-1 0 0,5-12-3 15,-8 22 0-15,8-22-3 0,-5 21-1 0,5-21 0 16,0 0-2-16,-1 24 0 0,1-24 0 16,0 0 2-16,6 17 0 0,-6-17 1 0,0 0 0 15,13 7-1-15,-13-7 0 0,0 0 2 16,18-2-1-16,-18 2 1 0,14-8 1 0,-14 8 0 15,18-13 0-15,-8 4-1 0,1-1 1 0,-1-1 0 16,0-1-3-16,0 1-1 0,-1-2 1 16,1 0-1-16,-3 0 0 0,1 1 0 0,-2-1 0 15,-6 13 1-15,11-23 1 0,-11 23 2 16,7-21 0-16,-7 21 0 0,6-20 6 0,-6 20 5 16,2-15 1-16,-2 15 7 0,0 0 1 15,0-20 0-15,0 20 1 0,0 0-2 0,-6-15-5 16,6 15-4-16,0 0-4 0,0 0-1 15,-14-9-3-15,14 9-3 0,0 0-2 0,-18 5-1 16,18-5 0-16,-16 11 0 0,16-11 0 0,-16 15 0 16,6-5 0-16,2 1-1 0,-2 0 1 15,1 2 0-15,-1 0 0 0,2 1 2 0,2 0-2 16,-2 1 1-16,1-1-1 0,2 1-1 16,-1-2 1-16,6-13-2 0,-5 23-1 0,5-23 0 15,-3 21-1-15,3-21-1 0,0 0-2 16,1 24 1-16,-1-24 0 15,0 0 0-15,8 17-1 0,-8-17 3 16,0 0 0-16,16 5 1 0,-16-5 1 16,0 0 1-1,21-7 1-15,-21 7-1 0,19-10 1 0,-9 0-2 0,1 0 3 0,0 0-2 0,-1-1-1 0,1-1-1 0,-1 0-3 16,0-1-4-16,-1 1 1 0,-1 0 0 0,0 1 3 16,-1-1 1-16,-7 12 0 0,11-20 4 15,-11 20 1-15,8-16 2 0,-8 16 2 0,6-15 2 16,-6 15 0-16,0 0-1 0,5-18 3 0,-5 18 2 15,0 0 1-15,0 0-4 0,-4-16-3 16,4 16-1-16,0 0-2 0,0 0 0 0,0 0-2 16,0 0-1-16,-22 3 2 0,22-3-2 15,-15 11-1-15,15-11 3 0,-14 17 0 0,14-17 2 16,-16 21-3-16,7-8 2 0,3 1 0 0,-2-1 0 16,1 1 1-16,1 2 0 0,0-3 1 15,0 3 1-15,2-2 0 0,4-14-2 16,-7 24-1-16,7-24 1 0,-2 23-2 0,2-23-2 15,0 20-2-15,0-20 3 0,3 15 0 0,-3-15 1 16,0 0 1-16,10 18-1 31,-10-18 1-31,0 0 1 0,16 7 0 0,-16-7-1 16,0 0 4-16,19-3 0 0,-19 3-1 0,13-9-1 0,-13 9 0 0,16-16 0 0,-16 16 0 0,14-20 0 16,-6 8 0-16,-1-1 1 0,0-1-2 15,0 0 0-15,-1 1 1 0,0 0-1 0,-6 13 2 16,9-25 1-16,-9 25-1 0,7-20 2 0,-7 20 5 15,4-17 5-15,-4 17 5 0,0 0-2 16,1-20 3-16,-1 20-6 0,0 0-4 0,-4-14-1 16,4 14-5-16,0 0 2 0,0 0-3 15,-17-9-1-15,17 9-1 0,0 0-1 0,-18 6-1 16,18-6 0-16,-15 11 1 0,15-11-1 16,-14 15 0-16,14-15 0 0,-16 20 0 0,8-7 0 15,2 0-1-15,-1 1 1 0,1 0 0 0,1 1 0 16,-1 0-1-16,3 1 1 0,0-2 0 15,3-14 0-15,-6 28-2 0,6-28 1 0,-2 23-3 16,2-23 0-16,-1 21 0 0,1-21 0 16,2 16-3-16,-2-16-2 0,0 0 3 0,5 18-1 15,-5-18 3-15,0 0 1 0,13 8 2 0,-13-8 0 16,0 0 1-16,16-5 1 0,-16 5 0 16,15-10-2-16,-15 10 1 0,16-16 0 15,-8 6-4-15,2-2 1 0,-2 0-1 0,0-1 1 16,-2 0 0-16,3-1-1 0,-4 1 0 0,-5 13 0 15,10-24 4-15,-10 24 1 0,6-22-2 16,-6 22 3-16,6-19 2 0,-6 19 0 0,0 0-2 16,2-22 5-16,-2 22 1 0,0 0-2 15,-4-16 0-15,4 16-2 0,0 0-2 0,0 0 1 16,-14-10-3-16,14 10 1 0,0 0-1 0,-17 5-1 16,17-5-1-16,-15 11 0 0,15-11-3 15,-15 15 3-15,6-5-1 0,1 3 2 0,-1 0-1 16,0 0 1-16,1 2 0 0,2 0 0 15,-1 0 1-15,3 1-2 0,-3-1 0 0,3 1-1 16,0-1 2-16,4-15-3 0,-4 26-1 16,4-26-1-16,0 22-1 0,0-22 1 0,1 18 1 15,-1-18 0-15,5 14 2 16,-5-14-1-16,0 0 1 0,15 12-1 0,-15-12 2 0,0 0-2 16,0 0 2-16,27-4 1 0,-27 4 1 0,16-12-1 15,-6 2 0-15,0 0-1 0,-1-4 1 16,1 1-2-16,-1-1-1 0,-1 0-1 0,2-1 0 15,-4 0 1-15,2 1-4 0,-2 0 1 16,-1 0 4-16,-5 14 1 0,8-23 1 0,-8 23 2 16,6-20 1-16,-6 20 0 0,2-16 5 0,-2 16 4 15,0 0 2-15,-2-21-1 0,2 21 0 16,0 0-4-16,-8-14 0 0,8 14-4 0,0 0-2 16,0 0-3-16,-17-3 0 0,17 3-2 15,-14 6-1-15,14-6 2 0,-13 13 0 0,13-13 0 16,-16 15 1-16,7-4-1 0,2 1 0 0,0 0 2 15,0 2 1-15,0 0-2 16,3 1 3-16,-2 0-2 0,1 0 0 0,5-15 0 16,-7 29 0-16,7-29-2 0,-3 25 1 0,3-25 0 15,-1 23-2-15,1-23 1 0,2 18-1 0,-2-18 0 16,3 16-1-16,-3-16 0 0,0 0 3 16,9 16-1-16,-9-16 3 0,0 0 1 0,13 5 1 15,-13-5 1-15,0 0-1 0,17-7 1 16,-17 7 1-16,14-13-2 0,-14 13 0 0,15-20-1 15,-7 8 0-15,-1 0-1 0,0 0-1 0,0-1 1 16,-7 13-2-16,10-21 1 0,-10 21 0 16,9-20 3-16,-9 20 4 0,4-16 2 15,-4 16-1-15,0 0-4 0,1-20 2 0,-1 20 0 16,0 0-2-16,-5-14 0 0,5 14 0 0,0 0-2 16,0 0 0-16,-17-5 0 0,17 5 2 15,0 0-3-15,-18 8 0 0,18-8 1 0,-13 11-2 16,13-11 0-16,-12 16 0 0,12-16 0 0,-13 20 0 15,8-7 0-15,0 1 0 0,0 0-1 16,0 0 1-16,2 2 1 0,3-16-1 0,-3 29 0 16,3-29 0-16,-4 26-2 0,4-26 2 15,0 25-1-15,0-25 0 0,2 22-3 0,-2-22 0 16,4 17 1 0,-4-17 0-16,4 13 2 0,-4-13-1 0,0 0 1 0,12 12 4 0,-12-12 3 15,0 0 3-15,0 0-1 0,22 1 1 16,-22-1-1-16,12-6 2 0,-12 6-1 0,13-11 0 15,-13 11-2-15,14-14 1 0,-14 14 0 16,11-17-2-16,-11 17 2 0,11-19-2 0,-11 19 0 16,6-19 0-16,-6 19 0 0,6-20-2 0,-6 20 1 15,1-15 1-15,-1 15 1 0,0 0 2 16,-1-23 0-16,1 23 5 0,0 0-2 0,-4-17-1 16,4 17-1-16,0 0-3 0,-8-12-2 15,8 12-2-15,0 0-1 0,0 0-2 0,-19-4-1 16,19 4-3-16,0 0 2 0,-17 9-2 0,17-9 1 15,-13 13-1-15,13-13 1 0,-13 19-1 16,13-19 1-16,-13 22 1 0,9-8-1 0,-2 0 1 16,2 0 0-16,4-14-1 0,-6 25 2 15,6-25-3-15,-3 24 1 0,3-24-1 0,-1 20-1 16,1-20 0-16,2 17 1 0,-2-17 0 16,0 0 1-16,8 19 1 0,-8-19 1 0,0 0-4 15,12 11-1-15,-12-11 1 0,0 0 0 16,0 0 1-16,23-2 1 0,-23 2 2 0,15-7-2 15,-15 7-3-15,14-13-1 0,-14 13 1 0,14-16-3 16,-14 16-4-16,13-17 0 0,-13 17 0 16,10-19 4-16,-10 19 2 0,7-18 3 0,-7 18 2 15,2-16 1-15,-2 16 0 0,0 0 1 16,-3-21 1-16,3 21 1 0,0 0 3 0,-10-15-1 16,10 15 1-16,0 0 1 0,-19-7 2 15,19 7-1-15,0 0-1 0,-20 2 0 0,20-2 1 16,-15 8-4-16,15-8 0 0,-16 12 0 0,16-12-1 15,-15 16 0-15,15-16-2 0,-10 21 0 16,10-21 2-16,-9 22-2 0,9-22-1 0,-5 23 0 16,5-23 0-16,-4 23 0 0,4-23 0 15,2 24 0-15,-2-24-2 0,3 20 0 0,-3-20 1 16,7 20 1-16,-7-20-2 0,8 13 2 16,-8-13-1-16,9 11 2 0,-9-11 0 15,0 0 2-15,19 7 1 0,-19-7-1 0,0 0 1 16,20-2 0-16,-20 2 0 0,16-7-2 0,-16 7 0 15,14-12-1-15,-14 12 0 0,15-14-1 16,-15 14-7-16,12-15 2 0,-12 15 0 0,8-17 3 16,-8 17 0-16,7-18 3 0,-7 18-2 0,0 0 4 15,4-22 0-15,-4 22-1 0,0 0 1 16,-3-21-1-16,3 21 0 0,0 0 1 0,-7-16 1 16,7 16-1-16,0 0 0 0,-11-12-1 15,11 12 1-15,0 0 1 0,-15-5-1 0,15 5 0 16,0 0-2-16,0 0 1 0,-20 5 0 0,20-5-1 15,-12 10-1-15,12-10-1 0,-11 12 2 16,11-12-2-16,-9 16 1 0,9-16 0 0,-8 17 2 16,8-17 1-16,-5 16-2 0,5-16 0 15,0 0-2-15,-4 22-1 0,4-22 1 0,0 0 0 16,4 19 0-16,-4-19-2 0,0 0 2 16,8 15 1-16,-8-15-2 0,0 0 3 0,13 9 2 15,-13-9-2-15,0 0 3 0,0 0 0 16,21 2-2-16,-21-2-1 0,0 0 0 0,18-5-3 15,-18 5 0-15,0 0-3 0,17-12 3 0,-17 12 0 16,9-10-3-16,-9 10-3 16,9-11 1-16,-9 11 1 0,7-12 2 0,-7 12 0 0,0 0 3 15,5-17 1-15,-5 17 3 0,0 0 0 16,0 0 0-16,0-22-1 0,0 22 0 0,0 0 0 16,-5-13 5-16,5 13-1 0,0 0 1 15,0 0 2-15,-12-11 2 0,12 11-2 0,0 0-1 16,0 0-3-16,0 0-2 0,0 0 0 0,-22 2 1 15,22-2-2-15,0 0 1 0,-11 11-1 16,11-11 0-16,0 0-1 0,-7 17 1 0,7-17-1 16,0 0-2 15,-7 21 3-31,7-21-1 0,0 0-2 0,-1 19 0 0,1-19-2 0,0 0 1 0,3 16 0 0,-3-16 0 0,0 0 1 16,5 14 0-16,-5-14 0 0,0 0 3 0,10 10 0 15,-10-10 0-15,0 0 1 0,0 0-2 16,17 3 2-16,-17-3 0 0,0 0 0 0,0 0-3 15,18-3 0-15,-18 3 0 0,0 0-1 0,15-9 1 16,-15 9-2-16,0 0 2 0,11-13-1 16,-11 13 0-16,0 0-1 0,9-18-4 0,-9 18 1 15,0 0 1-15,5-19 0 0,-5 19 1 0,0 0 1 16,2-21 1 0,-2 21 2-16,0 0 2 0,0 0-2 0,-2-21 2 0,2 21 2 15,0 0 4-15,0 0 3 0,-3-17 0 0,3 17 0 16,0 0-1-16,0 0-2 0,0 0-3 0,0 0-2 15,0 0 0-15,0 0-3 0,0 0-1 16,0 0 3-16,0 0-2 0,0 0 0 0,0 0 0 16,-15 6-1-16,15-6 2 0,0 0-1 15,-2 15 0-15,2-15 2 0,0 0-1 0,-3 17 0 16,3-17-1-16,0 0 1 0,0 0-1 0,0 23 1 16,0-23-1-16,0 0 0 0,0 0 0 15,0 17 0-15,0-17 0 0,0 0 2 0,0 0-1 16,0 0 2-16,0 0 1 0,0 18 0 15,0-18 3-15,0 0-2 0,0 0 3 0,0 0-1 16,0 0 4-16,0 0-1 0,0 0 3 16,0 0-2-16,0 0 1 0,-1 18-3 0,1-18-2 15,0 0 0-15,0 0 2 0,0 0 2 0,0 0 1 16,-9 13-1-16,9-13 0 0,0 0 1 16,0 0 1-16,-12 11-1 0,12-11 4 0,0 0-2 15,0 0 2-15,-14 8 2 0,14-8-1 16,0 0-2-16,0 0-2 0,-13 8-2 0,13-8-4 15,0 0-3-15,0 0 1 0,-18 4-1 16,18-4-2-16,0 0 0 0,0 0 4 0,-19 0-2 16,19 0 1-16,0 0-1 0,0 0 0 15,-20-2-2-15,20 2 1 16,0 0-3-16,0 0 2 0,-21-3-1 0,21 3-3 0,0 0 2 0,0 0-1 16,-18-5-1-16,18 5 2 0,0 0-3 15,0 0 1-15,0 0-1 0,-15-4 0 0,15 4 0 16,0 0-2-16,0 0 4 0,0 0-3 15,0 0 2-15,0 0-1 0,-13-7 0 0,13 7-1 16,0 0 1-16,0 0 3 0,0 0-3 16,0 0 1-16,0 0 0 0,-8-16 0 0,8 16-2 15,0 0 2-15,0 0-1 0,0 0 1 0,0-20-3 16,0 20-2-16,0 0-1 0,0 0-2 16,0-23 2-16,0 23 0 15,0 0 0-15,0-21 2 0,0 21-1 0,0 0 1 0,0-21 2 16,0 21-2-16,0 0 2 0,-4-23-1 0,4 23 2 15,-2-18 0-15,2 18-1 0,-4-19 1 16,4 19 0-16,-5-20 1 0,5 20-1 0,-6-18-1 16,6 18 0-16,-7-19 0 0,7 19 1 0,-8-18 1 15,8 18 1-15,-6-13 0 0,6 13-1 16,0 0 2-16,-8-19 1 0,8 19 0 0,0 0 0 16,-7-13 0-16,7 13-2 0,0 0 2 15,0 0 0-15,-5-14-1 0,5 14 0 0,0 0-1 16,0 0 0-16,0 0 0 0,0 0-1 15,0 0 1-15,0 0-2 0,0 0 3 0,0 0 0 16,0 0-1-16,0 0 1 0,0 20 2 16,0-20 2-16,5 17 0 0,-5-17 1 0,7 19-2 15,-7-19 3-15,6 22-1 0,-6-22 1 0,8 23 1 16,-8-23-3-16,10 25 2 0,-10-25 0 16,7 21 1-16,-7-21-2 0,9 22 2 0,-9-22-2 15,8 20 0-15,-8-20-2 0,7 18 0 16,-7-18-1-16,7 14-1 0,-7-14 0 0,0 0 0 15,8 16 1-15,-8-16 0 0,0 0 0 0,0 0 1 16,8 16 1-16,-8-16 2 16,0 0 2-16,0 0 1 0,0 0 1 0,6 13 2 0,-6-13-3 15,0 0 1-15,0 0-3 0,0 0-2 16,0 0 2-16,0 0-4 0,0 0 0 0,0 0 0 16,-1-21-2-16,1 21-1 0,-3-17-1 15,3 17-2-15,-6-21-2 0,2 5-2 0,2 2-1 16,-4-2-2-16,2-1-1 0,-1 0 2 15,0 1-2-15,-1-1 0 0,-1 0 4 0,2 1 1 16,-1 1 1-16,1 1 2 0,5 14 2 0,-10-21 4 16,10 21 0-16,-9-18 2 0,9 18-1 15,-7-15 1-15,7 15-1 0,0 0-3 0,-8-16-1 16,8 16-2-16,0 0-2 0,0 0 1 16,0 0 0-16,0 0-1 0,0 0 0 0,0 0 2 15,0 0-1-15,-7 13 1 0,7-13 1 16,3 19 1-16,-3-19 1 0,5 23 2 0,-5-23 1 15,9 26 0-15,-3-11 2 0,1-1-2 0,-1 0 0 16,0-2-3-16,2 1 2 0,-2-2-3 16,-6-11 0-16,15 19-2 0,-15-19 2 0,13 16-1 15,-13-16 1-15,14 12-1 0,-14-12 3 16,12 7 0-16,-12-7 1 0,0 0 1 0,18 4-1 16,-18-4 0-16,0 0-1 0,18-7-1 15,-18 7 1-15,13-12 0 0,-13 12-2 0,9-19-1 16,-9 19 1-16,9-21-1 0,-9 21-1 0,7-24 2 15,-7 24 1-15,4-27-2 0,-4 27 0 16,0-29 2-16,0 29-1 0,0-27 0 0,0 27 0 16,-4-26-2-16,4 26 3 0,-3-24 1 15,3 24 1-15,-5-18 0 0,5 18 0 0,-3-16 2 16,3 16-1-16,0 0 2 0,-5-17-1 16,5 17-2-16,0 0-3 0,0 0-1 0,0 0-1 15,0 0 1-15,0 0 0 0,0 0-1 16,0 0 2-16,0 0 0 0,1 23 0 0,-1-23 1 15,4 25-1-15,-4-25 2 0,4 30 5 0,-4-30 8 16,5 31 1-16,-1-16 2 16,-2 0-5-16,-2-15-2 0,6 26-1 0,-6-26-4 0,7 23 0 15,-7-23-3-15,4 21 1 0,-4-21-4 16,4 15 1-16,-4-15-2 0,0 0 2 0,6 19-1 16,-6-19-2-16,0 0 1 0,0 0-3 15,6 17 5-15,-6-17 2 0,0 0 2 0,0 0-2 16,0 0 1-16,0 0-1 0,0 0-3 0,0 0 4 15,6-19-1-15,-6 19-2 0,2-19 1 16,-2 19-2-16,-2-25 0 0,2 25-1 0,0-29-2 16,-3 12-5-16,2 0 3 0,-3 0 2 15,1 1 0-15,2 1 1 0,-3-1-1 0,4 16 2 16,-7-25 0-16,7 25 5 0,-6-20-1 0,6 20 0 16,-4-17 2-16,4 17 1 0,0 0 0 15,-6-19-3-15,6 19-3 0,0 0 0 16,0 0-3-16,0 0 0 0,0 0 1 0,0 0 1 15,0 0-2-15,0 0 3 0,0 0-1 0,-1 19 1 16,1-19-1-16,2 23 1 0,-2-23 1 16,3 29-1-16,-3-29 1 0,3 30 3 0,-3-30 4 15,3 32 2-15,-3-32-1 0,4 27 0 0,-4-27-2 16,2 24-3-16,-2-24-1 0,3 20 0 16,-3-20-2-16,0 0 0 0,4 23 0 15,-4-23-1-15,0 0 0 0,2 16 0 0,-2-16 0 16,0 0-1-16,0 0 2 0,0 0-1 0,0 0 3 15,0 0 0-15,0 0 0 0,0 0-2 16,0 0 1-16,0 0-1 0,2-16 1 0,-2 16-1 16,0-22-1-16,0 22 0 0,-2-30-1 15,0 14-2-15,0-2 0 0,0-1-3 0,0 1 2 16,0-2-4-16,0 2 6 0,-3-1 0 16,2 1 1-16,-1 1 1 0,1 0 0 0,-1 3 0 15,4 14 3-15,-7-24-1 0,7 24 3 0,-3-21 1 16,3 21 1-16,-7-16-1 0,7 16 3 15,0 0-2-15,-4-19 0 0,4 19-6 0,0 0 2 16,0 0-1-16,-4-16-1 0,4 16-3 16,0 0 2-16,0 0-1 0,0 0 0 0,0 0 2 15,0 0-1-15,-3 19 1 0,3-19 2 16,1 19 2-16,-1-19 4 0,2 26 2 0,-2-26 3 16,5 31 0-16,-3-15-4 0,0 2 2 0,1-1-5 15,0 0 0-15,1-1-1 0,-1-1 0 16,1 2-2-16,-4-17 0 0,6 25-2 0,-6-25 0 15,6 23-1-15,-6-23 2 0,6 20-2 16,-6-20 1-16,4 16-1 0,-4-16 1 0,0 0-1 16,6 19 1-16,-6-19-4 0,0 0 2 15,0 0 0-15,5 17-1 0,-5-17 1 0,0 0 0 16,0 0 0-16,0 0 2 0,0 0 0 0,0 0 0 16,0 0-2-16,0 0 0 0,0 0-1 15,0-23-1-15,0 23 1 0,-3-23 0 0,3 23-1 16,-5-26-2-16,2 10-1 0,1 0-4 15,-3 0 1-15,1-1 0 0,-1 0-3 0,0 1 3 16,-1-1 0-16,2 2 1 0,-2 0 3 16,2 2-1-16,4 13 2 0,-7-22 0 0,7 22 3 15,-8-18 0-15,8 18 0 0,-4-14 0 0,4 14-1 16,0 0 0-16,-7-16-2 0,7 16-2 16,0 0-1-16,0 0 2 0,0 0-2 0,-4-15 1 15,4 15 3-15,0 0 0 0,0 0 0 16,0 0 0-16,5 16 2 0,-5-16 3 0,6 17 5 15,-6-17 1-15,6 23 3 0,-3-9 1 0,2 3 1 16,-1 0 0-16,-1 1-3 0,3 0 0 16,-4 1 2-16,2 0 0 0,0-1-1 15,0 0 2-15,-2-1-2 0,2 0-1 0,-1-2-3 16,-3-15-1-16,6 25-2 0,-6-25-1 0,3 22 1 16,-3-22-2-16,4 17-1 0,-4-17-1 15,0 0-4-15,5 20 3 0,-5-20-3 0,0 0 0 16,0 0 0-16,3 17-1 0,-3-17 1 15,0 0 1-15,0 0-1 0,0 0 3 0,0 0-2 16,0 0 1-16,0 0 1 0,2-18-1 0,-2 18-1 16,-1-20-1-16,1 20-2 0,-1-28-1 15,0 11-1-15,-1-1-1 0,2-1-3 0,-4-1 0 16,2-1 1-16,0 0-1 0,0 0 0 0,0 1 3 16,-3 1 1-16,2 0 2 0,1 0 1 15,-3 2 1-15,3 1 0 0,2 16 3 16,-6-23-2-16,6 23 6 0,-4-21 3 0,4 21-1 15,-2-16 0-15,2 16 0 0,0 0-1 0,-5-19-4 16,5 19-1-16,0 0 0 0,0 0-1 16,0 0 1-16,0 0-2 0,0 0 2 0,0 0-1 15,0 0 2-15,0 0 2 0,0 0 1 16,1 23 4-16,-1-23 2 0,5 26 3 0,-3-9-1 16,1 0 5-16,0 1-5 0,-1 0 5 0,1 1-4 15,-2-1-2-15,3 0 0 0,-2-1-2 16,0-2-1-16,-2-15-1 0,3 27-1 0,-3-27-3 15,5 22 0-15,-5-22 0 16,1 18-1-16,-1-18-1 0,0 0 1 0,4 21 0 0,-4-21 1 16,0 0 3-16,0 0-7 0,3 19 1 15,-3-19-2-15,0 0 2 0,0 0 0 0,0 0 0 16,0 0 0-16,0 0-4 0,0 0 4 16,0 0-1-16,0 0 0 0,0 0-3 0,2-22 0 15,-2 22-5-15,0-24-3 0,0 24 1 16,-4-27 0-16,4 27 0 0,-2-32-2 0,0 15 1 15,1 0 1-15,0 1 2 0,-1-1 1 0,2 17-1 16,-5-28 4-16,5 28 1 0,-3-24 1 16,3 24 3-16,-4-21 0 0,4 21 0 0,-3-18 0 15,3 18 0-15,0 0 0 0,-2-19 0 0,2 19 0 16,0 0 0-16,0 0-2 0,-3-18 0 16,3 18-3-16,0 0-3 0,0 0 6 0,0 0-1 15,0 0 2-15,0 0-1 0,0 0 2 16,0 0-1-16,5 14 2 0,-5-14 1 0,3 23 2 15,0-7 0-15,0 2 4 0,-1 1 2 16,2-1 4-16,-2 2 0 0,0 1-2 0,1-1 1 16,0 1-1-16,-1-1 1 0,0-1-2 15,0-1-3-15,-1-2-1 0,-1-16 0 0,5 28-3 16,-5-28-1-16,2 22 1 0,-2-22-3 0,2 18 0 16,-2-18 1-16,0 0-2 0,2 21 1 15,-2-21-2-15,0 0 0 0,0 0 2 0,3 17-1 16,-3-17 0-16,0 0-1 0,0 0 0 15,0 0 2-15,0 0-2 0,0 0 0 0,0-26-2 16,0 26 1-16,-1-23-2 0,1 23-2 16,-2-30 0-16,2 13-4 0,-2-2 0 0,0-1-5 15,1 0-2-15,0-1 5 0,-1 1 1 16,-1 0 0-16,1 0 0 0,-1 2 3 0,1 1 1 16,-1 1 3-16,3 16 0 0,-3-26 3 0,3 26 2 15,-3-20 5-15,3 20 2 0,-1-16-1 16,1 16 0-16,0 0-4 0,-5-19 1 0,5 19-1 15,0 0-1-15,0 0-2 0,-2-18 0 0,2 18 0 16,0 0 0-16,0 0 2 0,0 0-1 16,0 0 2-16,3 18 5 0,-3-18 5 0,4 20 1 15,-4-20-1-15,3 29 3 0,-1-13-5 16,1 3 6-16,1 1 2 0,-2 0-2 0,1 3-1 16,1 0-2-16,-2 1-1 0,1 0-3 15,-1-1 1-15,1-2 3 0,-1 0-7 0,0-2-1 16,0 0-3-16,2-2 2 15,-4-17-1-15,1 29-2 0,-1-29 1 0,2 23-3 0,-2-23 3 16,1 18-3-16,-1-18-2 0,0 0-4 0,2 22-2 16,-2-22-3-16,0 0-1 0,0 0 2 15,3 18 0-15,-3-18 3 0,0 0 2 0,0 0-1 16,0 0 3-16,0 0 0 0,3-15-1 16,-3 15 1-16,2-21-2 0,-2 21 2 0,0-27-1 15,0 9-4-15,0-2-1 0,0-1 1 16,-2-1-3-16,1 0 0 0,0-3 0 0,0 0 0 15,-2 1 1-15,1 2 0 0,0 1 5 0,1 2-1 16,0 1-2-16,-3 2 8 0,4 16 0 16,-2-26 6-16,2 26 4 0,-3-22 2 0,3 22 0 15,0 0 1-15,-2-22-1 0,2 22-4 16,0 0-2-16,0 0-1 0,-2-18-2 16,2 18-1-16,0 0 0 0,0 0-1 0,0 0-2 15,0 16 2-15,0-16 1 0,2 19 0 0,-2-19 3 16,2 26 4-16,-2-26 1 0,0 34 2 0,1-16 4 15,-1 2-2-15,0-1 1 0,1 0 1 16,-1 0 1-16,0 0-3 0,-1-1-2 0,1-18 0 16,0 33-7-16,0-33 4 0,-1 28 0 15,1-28-5-15,-1 26 3 0,1-26-3 16,-1 22 0-16,1-22-1 0,-2 19 0 0,2-19 0 0,0 0 0 16,-2 23-1-16,2-23-1 0,0 0 0 15,-2 18 1-15,2-18-5 0,0 0-5 16,0 0 0-16,-1 17-6 0,1-17 1 0,0 0-1 15,0 0 2-15,0 0 0 0,0 0 0 0,0 0 1 16,0 0-1-16,0 0 1 0,-15-8 3 16,15 8-2-16,-8-17-2 0,8 17-1 0,-10-18-1 15,10 18 1-15,-13-23 2 0,7 10 1 16,-2 2 3-16,8 11 0 0,-12-20 6 0,12 20 1 16,-11-16 4-16,11 16 3 0,-9-13 0 0,9 13 3 15,0 0-3-15,-11-13-4 0,11 13-3 16,0 0-1-16,0 0-2 0,0 0-2 0,0 0 2 15,-16 11 2 1,16-11-2-16,-3 14 4 0,3-14 2 0,-2 20 1 0,2-20 1 0,2 23 1 16,-2-23 0-16,1 24 5 0,-1-24-1 0,3 24-2 15,-3-24-3-15,6 22 1 0,-6-22-3 16,6 20-2-16,-6-20-2 0,5 17-1 0,-5-17 2 16,0 0 1-16,8 18-2 0,-8-18 1 15,0 0-1-15,3 14 0 0,-3-14 0 0,0 0 1 16,0 0 1-16,0 0 2 0,0 0 1 15,0 0-2-15,0 0 1 0,0 0-1 0,0 0 0 16,0 0-2-16,11-14-3 0,-11 14 0 16,0-18 2-16,0 18-3 0,-3-23-3 0,3 23-1 15,-5-25 2-15,5 25 0 0,-6-25 2 16,6 25 1-16,-8-25 0 0,8 25 3 0,-9-20 3 16,9 20 3-16,-8-19 5 0,8 19 2 15,-6-13 3-15,6 13-2 0,0 0-2 0,-7-15-3 16,7 15-6-16,0 0-3 0,0 0-7 0,0 0 5 15,0 0 3-15,-13 7-2 0,13-7-1 16,-4 15 0-16,4-15 2 0,-1 21 0 0,1-21 1 16,0 25 3-16,0-25 1 0,0 26-1 15,0-26-1-15,1 26 1 0,-1-26-2 0,2 25-1 16,-2-25-3-16,4 21 3 0,-4-21-2 0,2 18 0 16,-2-18 0-16,0 0-1 0,6 20 2 15,-6-20-2-15,0 0 2 0,2 16-2 0,-2-16 0 16,0 0-4-16,0 0-3 0,3 15-5 15,-3-15-11-15,0 0-15 0,0 0-31 0,0 0-36 16,0 0-53-16,0 0-70 0,0 0-117 16,0 0-107-16,0 0-119 0,0 0-111 0,7-18-455 15,-7 18-753-15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35.493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684 13 32 0,'0'0'370'16,"0"0"-77"-16,0 0-50 0,0 0-25 0,0 0-26 16,0 0-29-16,0 0-12 0,-16-3-14 15,16 3-4-15,0 0-4 0,0 0-1 0,0 0 1 16,0 0-4-16,0 0-1 0,0 0-6 16,0 0-10-16,0 0-6 0,0 0-4 0,0 0-6 15,0 0-4-15,-12 7-7 0,12-7-11 16,0 0-12-16,0 0-11 0,0 0-10 0,0 0-7 15,0 0-5-15,-5 15-5 0,5-15-5 0,0 0-3 16,0 0-3-16,0 0-3 0,0 0-5 16,0 0-3-16,0 0-5 0,0 0-2 0,0 0-4 15,0 0-2-15,-1 15 0 16,1-15 1-16,0 0 3 0,0 0 1 0,0 0 2 0,0 0 2 16,0 0 2-16,0 0 2 0,0 0 1 15,0 0 1-15,0 0 0 0,0 0-1 0,0 0 0 16,0 0 1-16,9-10 0 0,-9 10 2 0,0 0-1 15,0 0 1-15,0 0-1 0,5-15 0 16,-5 15 2-16,0 0-2 0,0 0 2 0,0 0-1 16,0 0 0-16,4-17 2 0,-4 17 4 15,0 0 5-15,0 0 6 0,0 0 4 0,0 0 5 16,0 0 4-16,0 0 3 0,0 0 1 16,0 0 0-16,0 0 0 0,0 0-6 0,0 0-6 15,0 0-4-15,0 0-6 0,0 0-2 16,0 0 0-16,0 0-2 0,0 0-3 0,0 0 0 15,0 0-1-15,0 0-1 16,0 0-2-16,0 0-2 0,0 0 1 0,0 0-2 0,-5 14-3 16,5-14 0-16,0 0-2 0,0 0 2 15,0 0 0-15,0 0-2 0,6 15 0 0,-6-15-2 16,0 0-1-16,0 0 5 0,0 0 0 0,0 0 0 16,0 0 2-16,0 0-1 0,15 5 0 15,-15-5 1-15,0 0-1 0,0 0 0 0,0 0 2 16,0 0 0-16,15-5 1 0,-15 5-1 15,0 0 3-15,0 0 0 0,0 0-1 0,10-12 0 16,-10 12 1-16,0 0 0 0,0 0 0 0,0 0 4 16,0 0 6-16,7-12 6 0,-7 12 1 15,0 0 6-15,0 0 2 0,0 0 3 0,0 0 1 16,0 0 0-16,0 0-3 0,0 0-1 16,0 0-5-16,0 0 4 0,0 0 1 0,0 0-2 15,0 0 1-15,0 0-1 0,0 0-2 16,0 0-5-16,0 0-4 0,0 0-4 0,0 0-5 15,0 0-3-15,0 0-1 0,-17 5 0 16,17-5-3-16,0 0 2 0,0 0-3 0,0 0-1 16,-6 17 1-16,6-17 0 0,0 0-1 15,0 0-1-15,0 0 0 0,0 17-2 0,0-17 0 16,0 0-5-16,0 0-6 0,0 0-5 0,0 0 0 16,6 15-2-16,-6-15 3 0,0 0 3 15,0 0 3-15,0 0 1 0,0 0 1 16,0 0 6-16,0 0 3 0,0 0 0 0,0 0 0 15,18-3 2-15,-18 3 6 0,0 0-5 0,0 0-1 16,0 0 0-16,9-14 0 0,-9 14 3 16,0 0-1-16,0 0 0 0,0 0-1 15,2-18 4-15,-2 18 1 0,0 0 3 0,0 0 4 16,0 0 2-16,0 0-1 0,-2-17 0 0,2 17 1 16,0 0 8-16,0 0-2 0,0 0-2 0,0 0-3 15,0 0 4-15,-10-10 3 0,10 10 3 16,0 0-1-16,0 0 3 0,0 0-10 0,0 0 0 15,0 0-2-15,0 0-4 0,-20 3-1 16,20-3-1-16,0 0-2 0,0 0-1 0,-10 10 1 16,10-10-3-16,0 0 0 0,0 0-1 15,-10 14 0-15,10-14-2 0,0 0 0 0,0 0 0 16,-5 15 0-16,5-15-3 0,0 0-3 0,0 0 0 16,0 0 2-16,0 0-5 0,-2 18-2 15,2-18-2-15,0 0-2 0,0 0-1 16,0 0-1-16,0 0 1 0,0 0-5 0,0 0 0 15,0 0-4-15,0 0 2 0,0 0 5 0,3 15 3 16,-3-15 1-16,0 0 5 0,0 0 1 16,0 0 1-16,0 0-1 0,0 0-7 0,0 0-2 15,14-6-2-15,-14 6 3 0,0 0 5 16,0 0 1-16,0 0 3 0,0 0 3 0,0 0 1 16,0 0 4-16,11-9 1 0,-11 9 3 0,0 0 2 15,0 0 2-15,0 0 2 0,0 0 4 16,0 0 2-16,0 0 4 0,0 0 5 15,0 0-3-15,0 0-4 0,0 0-3 0,0 0 1 16,0 0 5-16,0 0 1 0,0 0 3 0,0 0-1 16,0 0 2-16,0 0 5 0,0 0-5 15,0 0-2-15,0 0-2 0,-20-1 0 0,20 1 3 16,0 0 2-16,0 0-4 0,0 0-2 16,-18 7-4-16,18-7-2 0,0 0-3 0,-12 7-2 15,12-7 1-15,0 0-2 0,-11 10 0 16,11-10-2-16,0 0-1 0,-11 10-2 0,11-10-1 15,0 0 0-15,0 0-1 0,-10 12-1 0,10-12 1 16,0 0-2-16,0 0 0 0,0 0-1 16,-10 11 1-16,10-11-1 0,0 0 2 0,0 0-1 15,0 0 1-15,0 0 0 16,0 0 2-16,0 0 2 0,0 0 0 0,-10 10 0 0,10-10 2 16,0 0-3-16,0 0 1 0,0 0 0 15,0 0-2-15,0 0-1 0,0 0 0 0,0 0 0 16,0 0 0-16,0 0 0 0,0 0-2 0,0 0 1 15,0 0-1-15,0 0-1 0,0 0-1 16,0 0-1-16,0 0-1 0,0 0-4 0,0 0-1 16,0 0-3-16,0 0-3 0,0 0-2 15,0 0-2-15,0 0 1 0,0 0 2 0,0 0 0 16,0 0 0-16,0 0-5 0,0 0-1 16,0 0-1-16,0 0-2 0,0 0 4 0,0 0 1 15,0 0 1-15,0 0 2 0,4-15 4 0,-4 15 0 16,0 0-1-16,0 0 0 0,0 0-1 15,11-11 0-15,-11 11-3 0,0 0 3 0,0 0-1 16,0 0 4-16,11-11 3 0,-11 11-1 16,0 0 4-16,0 0 0 0,0 0 2 0,10-9 1 15,-10 9-1-15,0 0 1 0,0 0 0 16,0 0 2-16,0 0 0 0,10-10 0 0,-10 10 2 16,0 0-2-16,0 0 3 0,0 0-3 0,0 0 1 15,0 0 1-15,0 0-1 0,9-12-1 16,-9 12 1-16,0 0 2 0,0 0 2 0,0 0-5 15,0 0 1-15,0 0 1 0,0 0 1 16,0 0-2-16,0 0 2 0,0 0 3 16,0 0 0-16,0 0 5 0,0 0 2 0,0 0 2 15,0 0 2-15,0 0 5 0,0 0 2 0,0 0 1 16,0 0 2-16,0 0 0 0,0 0-1 16,0 0-4-16,0 0 0 0,0 0-1 0,0 0-3 15,0 0 2-15,0 0-1 0,0 0 1 0,0 0 0 16,0 0-3-16,0 0-4 0,0 0 1 15,0 0-3-15,0 0 0 0,0 0 2 0,-21-1-1 16,21 1 3-16,0 0 0 0,0 0-3 16,0 0-1-16,-17 5 3 0,17-5 0 0,0 0-1 15,0 0-1-15,0 0 2 0,-17 4-1 16,17-4 0-16,0 0-1 0,0 0-1 16,0 0 2-16,-17 3 2 0,17-3-3 0,0 0-2 15,0 0 1-15,0 0-1 0,0 0 1 0,-19 3-2 16,19-3 3-16,0 0 1 0,0 0-1 0,0 0-1 15,0 0-1-15,-17 3 0 0,17-3-1 16,0 0 3-16,0 0-1 0,0 0 0 0,0 0 2 16,-16 3-4-16,16-3-2 0,0 0 0 15,0 0-2-15,0 0 0 0,0 0 2 0,-17 4 0 16,17-4 1-16,0 0-2 0,0 0-1 16,0 0 0-16,0 0 1 0,-19 4-3 0,19-4 0 15,0 0 3-15,0 0 1 0,0 0-1 0,-18 4 1 16,18-4-1-16,0 0-2 0,0 0 2 15,0 0-3-15,0 0 0 0,-19 4 1 0,19-4-1 16,0 0 2-16,0 0-1 0,0 0 1 16,0 0 0-16,-17 3-1 0,17-3 0 0,0 0-2 15,0 0 0-15,0 0 0 0,0 0 0 16,0 0 0-16,-17 3 1 0,17-3 1 0,0 0-1 16,0 0-1-16,0 0 1 0,0 0-1 15,0 0 0-15,0 0 2 0,0 0-2 0,-19 1-1 16,19-1 1-16,0 0-1 0,0 0 0 0,0 0 0 15,0 0 1-15,0 0-1 0,0 0 1 16,0 0 0-16,-20 2-2 0,20-2 0 0,0 0 1 16,0 0-1-16,0 0 0 0,0 0 0 15,0 0 0-15,0 0-1 0,0 0 1 0,-22 0-1 16,22 0 2-16,0 0 2 0,0 0 1 0,0 0 0 16,0 0 0-16,0 0 0 0,-18-2 0 15,18 2 0-15,0 0 0 16,0 0 1-16,0 0-3 0,0 0 2 0,0 0 0 0,0 0-1 15,0 0-2-15,0 0 2 0,0 0-1 0,0 0-3 16,-19-1 2-16,19 1-1 0,0 0 1 16,0 0-1-16,0 0-1 0,0 0 1 0,0 0-1 15,0 0 1-15,0 0 0 0,-17-3-1 16,17 3 1-16,0 0 0 0,0 0 0 0,0 0 0 16,0 0-1-16,0 0 2 0,0 0-1 15,-17-3 0-15,17 3 0 0,0 0 1 0,0 0-1 16,0 0 1-16,0 0-2 0,0 0 1 0,0 0 0 15,0 0-1-15,-17-3 1 0,17 3 0 16,0 0 2-16,0 0-3 0,0 0 0 0,0 0 1 16,0 0 1-16,0 0-2 0,0 0 1 15,-19-2-1-15,19 2-1 0,0 0 2 0,0 0-2 16,0 0 1-16,0 0 0 0,0 0 2 0,0 0-1 16,0 0-1-16,0 0 0 0,-19-1-1 15,19 1 0-15,0 0-1 0,0 0 2 0,0 0 0 16,0 0-2-16,0 0 0 0,0 0 0 15,0 0 0-15,0 0-2 0,0 0 0 0,0 0-2 16,-17-4 0-16,17 4 2 0,0 0-1 16,0 0 0-16,0 0 1 0,0 0 0 0,0 0 1 15,0 0 1-15,0 0 1 0,0 0 0 16,-15-6 2-16,15 6-1 0,0 0-1 0,0 0 0 16,0 0 2-16,0 0 0 0,0 0 0 0,0 0 0 15,0 0 0-15,0 0 0 0,0 0 1 16,-12-7 0-16,12 7-2 0,0 0 2 0,0 0-1 15,0 0 1-15,0 0 0 0,0 0-1 16,0 0 0-16,0 0-1 0,0 0 1 0,0 0 0 16,-16-5 0-16,16 5 0 0,0 0-1 15,0 0 0-15,0 0 1 0,0 0-1 0,0 0 1 16,0 0-1-16,-16-4 1 0,16 4 1 0,0 0-2 16,0 0 1-16,0 0 1 0,0 0-4 15,0 0 3-15,0 0 0 0,0 0 0 16,-17-4 1-16,17 4-1 0,0 0 0 0,0 0 0 15,0 0 0-15,0 0 0 0,0 0 0 0,0 0 0 16,0 0 0-16,0 0-1 0,0 0 1 16,0 0-1-16,-18-4 1 0,18 4-1 0,0 0 2 15,0 0-1-15,0 0 1 0,0 0-1 0,0 0 2 16,0 0-2-16,0 0 0 0,0 0 1 16,0 0-1-16,0 0 0 0,0 0-1 15,0 0 0-15,-17-2 1 0,17 2 0 0,0 0-2 16,0 0 1-16,0 0 2 0,0 0-4 0,0 0 3 15,0 0-1-15,0 0 1 0,0 0 0 16,-16 4 0-16,16-4 0 0,0 0 0 0,0 0 1 16,0 0-1-16,0 0-1 0,0 0 1 15,0 0-2-15,0 0 3 16,0 0-1 0,0 0 1-16,0 0 0 0,-15 4-1 0,15-4 0 0,0 0 0 0,0 0-2 0,0 0 0 0,0 0-1 15,0 0 2-15,0 0 0 0,0 0-1 0,-10 9 0 16,10-9 1-16,0 0 1 0,0 0-2 15,0 0 2-15,0 0-1 0,-12 11-1 0,12-11 2 16,0 0 0-16,0 0 0 0,0 0 0 0,-11 11 0 16,11-11-1-16,0 0 1 0,0 0 0 15,-10 9 0-15,10-9 0 0,0 0-2 0,0 0 2 16,0 0-1-16,-11 11 0 0,11-11-1 16,0 0 1-16,0 0 0 0,0 0-1 0,0 0-1 15,-11 10 1-15,11-10-1 0,0 0-1 16,0 0 0-16,0 0-2 0,0 0-1 0,0 0-1 15,0 0-2-15,0 0 0 0,0 0-2 16,-8 13 0-16,8-13 2 0,0 0 0 16,0 0 2-16,0 0-3 0,0 0 0 0,0 0-1 0,0 0-2 15,13 8-6-15,-13-8-3 0,0 0 3 16,0 0 2-16,14 4 3 0,-14-4 0 0,0 0-1 16,0 0-1-16,20 3-1 0,-20-3 2 15,0 0 5-15,0 0 1 0,20-1 3 0,-20 1-1 16,0 0 3-16,0 0 0 0,20-5 0 15,-20 5-1-15,0 0 4 0,13-6-2 0,-13 6 2 16,0 0-1-16,14-7 2 0,-14 7-2 16,0 0 0-16,0 0 1 0,12-7 1 0,-12 7 1 15,0 0 0-15,0 0 1 0,0 0-1 0,0 0 1 16,13-8 2-16,-13 8-1 0,0 0 1 16,0 0 1-16,0 0 1 0,0 0-3 0,0 0 4 15,0 0 0-15,0 0 0 16,0 0 4-16,0 0 0 0,0 0-1 0,10-9 0 0,-10 9 0 15,0 0 2-15,0 0 2 0,0 0 0 16,0 0-2-16,0 0 0 0,0 0-3 0,0 0-4 16,0 0 1-16,0 0 4 0,0 0-1 0,-20 1 0 15,20-1-3-15,0 0 0 0,0 0-2 16,0 0 0-16,-17 6-1 0,17-6-1 0,0 0 2 16,0 0-3-16,0 0 3 0,-15 7-3 15,15-7 1-15,0 0-2 0,0 0-1 0,0 0 0 16,-11 9 0-16,11-9-1 0,0 0-1 15,0 0 1-15,0 0-3 0,0 0 0 0,0 0 0 16,0 0 0-16,-10 9-2 0,10-9 3 0,0 0-1 16,0 0 2-16,0 0-5 0,0 0-3 15,0 0 2-15,12 7 0 0,-12-7-1 16,0 0 0-16,0 0-2 0,0 0 3 0,19 1 2 16,-19-1-7-16,0 0 0 0,0 0 0 0,20-2 3 15,-20 2 3-15,0 0 2 0,17-4 0 16,-17 4-1-16,0 0 2 0,17-5-1 0,-17 5 0 15,0 0 1-15,18-4-1 0,-18 4-1 0,0 0 1 16,0 0 1-16,20-5 0 0,-20 5 1 16,0 0 1-16,0 0-2 0,17-4 2 0,-17 4 1 15,0 0-1-15,0 0 1 0,0 0 1 16,0 0-1-16,18-4 2 0,-18 4 0 0,0 0 0 16,0 0 1-16,0 0 1 0,0 0 1 0,0 0 0 15,0 0 2-15,0 0 1 0,0 0 0 16,17-2 2-16,-17 2 3 0,0 0 3 0,0 0 1 15,0 0 1-15,0 0 1 0,0 0 2 16,0 0-4-16,0 0-2 0,0 0 1 0,0 0-2 16,0 0-1-16,0 0 0 0,0 0 0 15,0 0 4-15,0 0 0 0,0 0-2 0,0 0 1 16,0 0-2-16,0 0 0 0,-17 2 2 16,17-2-1-16,0 0-2 0,0 0-1 0,0 0 0 15,0 0-3-15,0 0 0 0,0 0-2 16,-19 2-1-16,19-2 0 0,0 0-2 0,0 0 1 15,0 0-2-15,0 0-1 0,0 0-1 0,0 0 0 16,0 0-2-16,0 0-2 0,0 0 0 16,0 0-1-16,0 0-1 0,0 0 0 0,0 0 1 15,0 0-3-15,0 0 4 0,0 0-2 16,0 0 2-16,0 0 4 0,0 0-3 0,0 0 3 16,0 0 1-16,0 0 1 0,0 0-1 15,0 0 1-15,0 0 0 0,0 0 0 0,0 0 0 16,15 6 0-16,-15-6 1 0,0 0-1 0,0 0 0 15,0 0 0-15,21 2 0 0,-21-2-1 16,0 0 2-16,0 0 1 0,20 1-1 0,-20-1 0 16,0 0 0-16,0 0 0 0,20 2 1 15,-20-2-1-15,0 0 1 0,0 0 2 0,19 3 2 16,-19-3-3-16,0 0 1 0,0 0 0 16,0 0-1-16,21 2 2 0,-21-2-2 0,0 0 1 15,0 0 2-15,0 0 0 0,0 0-2 0,21 2 0 16,-21-2 1-16,0 0-2 0,0 0-2 15,0 0 2-15,0 0 0 0,0 0-2 0,21 1 1 16,-21-1-1-16,0 0 1 0,0 0-1 16,0 0-1-16,0 0 1 0,0 0-1 0,0 0 2 15,20 2 0-15,-20-2-2 0,0 0 1 16,0 0 0-16,0 0 0 0,0 0-1 0,0 0 0 16,0 0 1-16,18 2-2 0,-18-2 1 0,0 0 1 15,0 0 1-15,0 0-1 0,0 0 0 16,0 0-1-16,0 0 1 0,0 0-1 15,21 0 1-15,-21 0-1 0,0 0 1 0,0 0 0 16,0 0 0-16,0 0-1 0,0 0 0 16,0 0 0-16,0 0 0 0,0 0 0 0,20-1 0 15,-20 1 1-15,0 0 0 0,0 0 3 0,0 0 1 16,0 0-1-16,0 0 0 0,0 0-2 16,0 0 0-16,20-1 1 0,-20 1-1 0,0 0 0 15,0 0 0-15,0 0 0 0,0 0-1 0,0 0 0 16,21 0 1-16,-21 0-2 0,0 0 2 15,0 0-2-15,0 0 1 0,0 0 0 0,0 0 3 16,0 0 0-16,22-1 1 0,-22 1 2 16,0 0 0-16,0 0 0 0,0 0 1 0,0 0 1 15,0 0-1-15,0 0-1 0,0 0-2 16,17-1 0-16,-17 1 0 0,0 0-1 0,0 0-1 16,0 0 0-16,0 0-1 0,0 0 1 0,0 0-1 15,0 0 0-15,0 0-1 16,0 0 0-16,21-1 0 0,-21 1 1 0,0 0-1 0,0 0 0 15,0 0-1-15,0 0 1 0,0 0-1 16,0 0 1-16,0 0-1 0,0 0 1 0,0 0 0 16,0 0 0-16,22 0-1 0,-22 0 0 15,0 0 0-15,0 0 1 0,0 0-1 0,0 0 2 16,0 0-2-16,0 0 1 0,0 0 0 0,0 0 1 16,0 0-2-16,17-3 1 0,-17 3 0 15,0 0-2-15,0 0 2 0,0 0 0 0,0 0 0 16,0 0 0-16,0 0 0 0,15-6-1 15,-15 6 0-15,0 0 0 0,0 0-1 0,0 0 1 16,0 0 0-16,0 0 0 0,0 0 1 16,0 0-1-16,15-6 0 0,-15 6-1 0,0 0 1 15,0 0 1-15,0 0-1 0,0 0 0 16,0 0 1-16,15-5 0 0,-15 5-1 0,0 0 0 16,0 0-1-16,0 0 0 0,0 0 0 15,14-7 0-15,-14 7 0 0,0 0 0 0,0 0 1 16,0 0 0-16,0 0 0 0,0 0-1 15,0 0 0-15,13-8 1 0,-13 8 0 16,0 0 0-16,0 0 1 0,0 0 0 0,0 0 1 0,0 0-1 16,13-7 0-16,-13 7 0 0,0 0-1 15,0 0 2-15,0 0-1 0,12-8-2 0,-12 8 1 16,0 0 0-16,0 0 1 0,0 0-2 16,0 0 1-16,12-10 1 0,-12 10-1 0,0 0 0 15,0 0-1-15,0 0 2 0,0 0-1 0,0 0 1 16,0 0 0-16,0 0-1 0,12-8 0 15,-12 8 1-15,0 0-1 0,0 0 0 0,0 0 2 16,0 0-2-16,0 0 0 0,0 0 3 16,0 0-2-16,0 0 2 0,0 0-2 0,0 0 1 15,0 0-1-15,0 0 2 0,0 0 0 16,0 0 0-16,0 0 0 0,0 0-1 0,0 0 0 16,0 0-2-16,0 0 2 0,0 0-2 0,0 0 1 15,0 0 0-15,0 0-4 0,0 0-12 16,0 0-14-16,0 0-27 0,0 0-41 0,0 0-72 15,0 0-101-15,0 0-88 0,0 0-138 16,0 0-115-16,0 0-423 0,0 0-648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5:50.535"/>
    </inkml:context>
    <inkml:brush xml:id="br0">
      <inkml:brushProperty name="width" value="0.03528" units="cm"/>
      <inkml:brushProperty name="height" value="0.03528" units="cm"/>
      <inkml:brushProperty name="color" value="#92D050"/>
      <inkml:brushProperty name="fitToCurve" value="1"/>
    </inkml:brush>
  </inkml:definitions>
  <inkml:trace contextRef="#ctx0" brushRef="#br0">231 60 432 0,'0'0'395'0,"-21"5"-55"15,21-5-42-15,-22 5-32 0,22-5-32 16,-22 6-31-16,22-6-31 0,-20 4-32 0,20-4-23 15,-15 4-21-15,15-4-20 0,0 0-20 0,-19 6-13 16,19-6-11-16,0 0-10 0,0 0-5 16,-15 4-4-16,15-4-3 0,0 0-2 0,0 0-2 15,0 0-1-15,0 0-2 0,0 0-1 16,0 0 2-16,0 0-2 0,16-2 1 0,-16 2 0 16,0 0-1-16,20-7 1 0,-20 7 0 15,15-5 2-15,-15 5-1 0,16-6 0 0,-16 6 0 16,0 0-1-16,18-7 4 0,-18 7 14 15,0 0 14-15,16-6 13 0,-16 6 11 0,0 0 4 16,0 0 7-16,13-6 2 0,-13 6 2 16,0 0 1-16,0 0-2 0,0 0-10 0,0 0-7 15,0 0-14-15,11-8-8 0,-11 8-5 0,0 0-2 16,0 0-3-16,0 0-5 0,0 0-2 16,-14-9 1-16,14 9 2 0,0 0-4 0,-17-3-2 15,17 3 0-15,0 0 1 0,-22-1 4 16,22 1-1-16,0 0 3 0,-25 1 3 0,25-1 5 15,0 0 0-15,-21 2-3 0,21-2-9 16,0 0-4-16,0 0-4 0,-20 2-5 0,20-2-7 16,0 0-1-16,0 0-1 0,0 0 3 15,0 0-3-15,0 0 1 0,0 0-1 0,0 0 2 16,0 0 1-16,0 0 1 0,8 14 1 0,-8-14 0 16,0 0 1-16,22 2 0 0,-22-2 0 15,0 0-1-15,25-2-2 0,-25 2-1 0,0 0 1 16,23-4 2-16,-23 4-1 0,0 0 3 15,20-2 0-15,-20 2 3 0,0 0 2 0,0 0 0 16,21-3 1-16,-21 3 2 0,0 0 0 16,0 0 3-16,0 0-3 0,0 0-2 0,17-6 1 15,-17 6 1-15,0 0-5 0,0 0-3 16,0 0 2-16,0 0-1 0,0 0 0 0,-7-14-2 16,7 14 1-16,0 0 1 0,-12-8 2 0,12 8 7 15,0 0 1-15,-19-7-3 0,19 7 1 16,0 0-1-16,-21-5 1 0,21 5-1 0,0 0-2 15,-21-3 7-15,21 3-2 0,0 0 0 16,0 0-4-16,-24-1 0 0,24 1-5 0,0 0 1 16,0 0-4-16,0 0-5 15,-22 0-1-15,22 0 0 0,0 0-1 0,0 0 3 0,0 0-1 16,0 0 2-16,0 0 1 0,0 0-2 16,0 0-2-16,0 0 3 0,12 12 1 0,-12-12 1 15,0 0 2-15,18 4-4 0,-18-4 2 0,0 0-3 16,23 3-2-16,-23-3-3 0,0 0-1 15,23 1-4-15,-23-1-8 0,0 0-6 0,19 2-5 16,-19-2-8-16,0 0-10 0,0 0-19 16,0 0-24-16,23 0-32 0,-23 0-34 0,0 0-48 15,0 0-74-15,0 0-64 0,0 0-36 16,0 0-433-16,0 0-346 0</inkml:trace>
  <inkml:trace contextRef="#ctx0" brushRef="#br0" timeOffset="949">191 163 27 0,'0'0'386'0,"0"0"-89"0,-18 2-30 16,18-2-11-16,0 0-11 0,-20 0-16 0,20 0-11 16,0 0-14-16,-20 0-21 0,20 0-32 15,0 0-25-15,0 0-20 0,-22 0-19 0,22 0-18 16,0 0-12-16,0 0-12 0,0 0-9 15,0 0-8-15,-21 0-4 0,21 0-3 0,0 0-3 16,0 0 0-16,0 0 3 0,0 0 3 16,0 0 6-16,0 0 3 0,0 0 2 0,0 0 2 15,0 0 4-15,0 0 1 16,15 5 0-16,-15-5-2 0,0 0-2 0,0 0-4 0,25-1-3 16,-25 1-3-16,0 0-4 0,23-3-7 0,-23 3-2 15,16-4-2-15,-16 4-4 0,0 0-1 16,22-4-3-16,-22 4 0 0,0 0-1 0,19-6 0 15,-19 6 0-15,0 0 5 0,0 0 6 0,20-4 7 16,-20 4 7-16,0 0 6 16,0 0 4-16,0 0 5 0,15-4-1 0,-15 4 4 0,0 0-1 15,0 0-1-15,0 0-6 0,0 0-4 16,0 0-10-16,0 0-5 0,0 0-4 0,0 0-2 16,0 0-5-16,0 0 0 0,0 0-3 15,0 0-1-15,-20-2 5 0,20 2-6 0,0 0 2 16,-21 1 1-16,21-1 6 0,0 0 3 15,-21 2 2-15,21-2 7 16,0 0 1-16,-17 4-6 0,17-4-4 0,0 0-3 0,0 0-4 16,-20 3-4-16,20-3-3 0,0 0-2 0,0 0-1 15,0 0-1-15,-14 7 0 0,14-7 1 16,0 0-3-16,0 0 1 0,0 0-2 0,0 0 0 16,0 0 2-16,3 20-3 0,-3-20 2 15,0 0 3-15,11 10 0 0,-11-10 0 0,0 0 2 16,18 8-1-16,-18-8 0 0,0 0 1 0,24 3 1 15,-24-3 0-15,0 0-2 0,23 2 2 16,-23-2-1-16,0 0 0 0,21 0 2 0,-21 0 2 16,0 0 5-16,0 0 13 0,20 0 10 15,-20 0 5-15,0 0-2 0,0 0-2 0,0 0-2 16,0 0 2-16,13-7-7 0,-13 7-5 0,0 0-3 16,0 0-2-16,0 0-1 0,-11-10-2 15,11 10-1-15,0 0-3 0,-16-6-2 0,16 6-1 16,0 0-1-16,-24-5-3 0,24 5-1 15,-18-3 2-15,18 3-1 0,-20-2-2 0,20 2-1 16,-18-2 1-16,18 2-1 0,-20-1-1 16,20 1 1-16,0 0 2 0,-25-1-2 0,25 1-3 15,0 0-4-15,-19-1-4 0,19 1-8 16,0 0-4-16,0 0-7 0,0 0-5 0,-21 0-7 16,21 0-3-16,0 0-9 0,0 0-26 15,0 0-24-15,0 0-28 0,0 0-23 0,0 0-29 16,0 0-35-16,0 0-50 0,1 17-34 0,-1-17-17 15,0 0-16-15,16 11-89 0,-16-11-211 16,11 7-148-16</inkml:trace>
  <inkml:trace contextRef="#ctx0" brushRef="#br0" timeOffset="1827">202 285 109 0,'0'0'375'0,"0"0"-73"0,0 0-36 0,0 0-17 16,-21 2-24-16,21-2-20 0,0 0-28 0,0 0-24 16,0 0-25-16,0 0-19 0,0 0-20 0,-17 1-13 15,17-1-7-15,0 0-4 0,0 0-2 16,0 0-5-16,0 0 0 15,0 0 2-15,0 0-1 0,0 0-6 0,10 11-9 0,-10-11-4 16,0 0-1-16,0 0-1 0,19 5-2 0,-19-5-2 16,0 0-3-16,17 3-5 0,-17-3-2 15,0 0-4-15,18 2-3 0,-18-2-2 0,0 0-4 16,0 0-1-16,21 2 0 0,-21-2 0 16,0 0 5-16,0 0 9 0,0 0 10 0,0 0 12 15,19 0 11-15,-19 0 7 0,0 0 3 16,0 0-11-16,0 0-8 0,0 0-7 0,0 0-1 15,0 0 0-15,0 0-6 0,0 0-4 0,0 0-2 16,0 0 0-16,-17-7-2 0,17 7-3 16,0 0-2-16,-21-2-3 0,21 2 0 0,0 0-2 15,-25-2-1-15,25 2 7 0,0 0-2 16,-24-2 1-16,24 2 2 0,0 0-1 0,-22-1-1 16,22 1-3-16,0 0-1 15,0 0-6 1,-21 1-5-16,21-1-4 0,0 0-3 0,0 0 0 0,0 0-2 0,-17 4 1 0,17-4-1 0,0 0-1 15,0 0 0-15,0 0 2 0,0 0-1 16,7 16 4-16,-7-16-2 0,0 0-1 0,13 9 2 16,-13-9 2-16,0 0 1 0,17 7-2 15,-17-7-1-15,0 0 2 16,21 6-1-16,-21-6 1 0,0 0 0 0,20 2-1 0,-20-2 0 0,0 0-1 16,0 0 2-16,23 1 0 0,-23-1 1 15,0 0 3-15,0 0 4 0,0 0 8 16,19 0 11-16,-19 0-1 0,0 0 4 0,0 0 4 15,0 0-2-15,0 0-1 0,0 0-11 0,0 0-3 16,0 0-2-16,12-6-5 0,-12 6-2 16,0 0 0-16,0 0-2 0,-10-11-3 0,10 11 1 15,0 0 0-15,-15-9-2 0,15 9 4 16,-16-6-2-16,16 6 0 0,-19-5 4 0,19 5 3 16,-20-5 0-16,20 5 1 0,-20-4 4 15,20 4 1-15,-18-2 1 0,18 2 3 0,0 0-1 16,-22-3-7-16,22 3-5 0,0 0-4 0,0 0-5 15,-21-4-4-15,21 4-4 0,0 0 0 16,0 0 3-16,0 0-1 0,0 0 3 0,0 0-1 16,0 0 2-16,0 0 2 0,0 0-2 15,0 0 0-15,0 0 1 0,21 7 0 0,-21-7-1 16,0 0 1-16,25 0-2 0,-25 0-7 0,0 0-13 16,23 0-10-16,-23 0-22 0,0 0-21 15,27-1-26-15,-27 1-24 0,0 0-24 16,25-1-28-16,-25 1-25 0,0 0-43 0,23 1-61 15,-23-1-35-15,0 0-15 0,22 5-39 0,-22-5-318 16,0 0-219-16</inkml:trace>
  <inkml:trace contextRef="#ctx0" brushRef="#br0" timeOffset="2699">273 377 68 0,'-13'8'410'16,"13"-8"-84"-16,-15 6-14 0,15-6-12 0,-14 6-30 16,14-6-29-16,0 0-23 0,-21 6-21 15,21-6-30-15,0 0-19 0,-17 5-20 0,17-5-12 16,0 0-15-16,0 0-8 0,-19 6-9 16,19-6-10-16,0 0-7 0,0 0-10 0,0 0-8 15,-15 5-8-15,15-5-8 0,0 0-4 16,0 0-4-16,0 0-3 0,0 0-2 0,0 0 5 15,0 0 0-15,0 0 1 0,2 17-4 16,-2-17 3-16,0 0-3 0,0 0-1 0,18 6-3 16,-18-6-2-16,0 0-2 15,15 3-3-15,-15-3-2 0,0 0-1 0,17 3-2 0,-17-3 0 16,0 0-1-16,0 0-1 0,19 2 1 0,-19-2 4 16,0 0 6-16,0 0 7 0,0 0 11 15,0 0 12-15,0 0 0 0,0 0-4 0,0 0-4 16,19 0-6-16,-19 0 11 0,0 0-3 0,0 0-10 15,0 0-2-15,0 0 0 0,0 0 0 16,-18-8-3-16,18 8 2 0,0 0-2 0,0 0-2 16,-26-1 3-16,26 1-2 0,0 0-3 15,-24 2 2-15,24-2-1 0,-17 2-2 0,17-2 0 16,0 0 1-16,-24 5 0 0,24-5-2 16,0 0-5-16,-19 3-1 0,19-3-7 0,0 0-4 15,0 0-1-15,-16 5-2 0,16-5 1 16,0 0-2-16,0 0 2 0,0 0-2 15,0 0 5-15,9 10 0 0,-9-10-2 0,0 0 1 16,18 4-1-16,-18-4 2 0,0 0-1 0,23 1 1 16,-23-1-2-16,0 0 2 0,27 0 0 0,-27 0 0 15,0 0-2-15,26-1 4 0,-26 1 0 16,0 0-3-16,20-3 2 0,-20 3 2 0,0 0 5 16,0 0 8-16,21-2 2 0,-21 2 5 15,0 0 3-15,0 0-1 0,0 0-4 16,0 0-4-16,16-6-6 0,-16 6 0 0,0 0-2 0,0 0-1 15,0 0-4-15,0 0-3 0,0 0-2 16,-10-14-2-16,10 14-5 0,0 0 4 0,-14-9-1 16,14 9 0-16,0 0-3 0,-19-7 0 15,19 7 0-15,-17-4 0 0,17 4 2 0,-16-4 2 16,16 4 2-16,0 0-1 0,-23-3-1 16,23 3-1-16,0 0 3 0,-21 0-1 0,21 0 1 15,0 0-2-15,0 0-2 0,-20 2-1 0,20-2 3 16,0 0-2-16,0 0-2 0,0 0 2 15,-10 10 0-15,10-10-1 0,0 0 2 0,0 0 2 16,9 13-1-16,-9-13 1 0,0 0-1 16,15 9 2-16,-15-9 0 0,0 0 0 0,20 8 1 15,-20-8-2 1,0 0-2-16,20 5-9 0,-20-5-7 0,0 0-7 0,20 3-6 0,-20-3-16 16,0 0-20-16,0 0-18 0,23 3-26 0,-23-3-31 15,0 0-20-15,0 0-20 0,0 0-29 16,19 0-34-16,-19 0-35 0,0 0-23 0,0 0-8 15,0 0-11-15,0 0-78 0,0 0-176 16,19 3-91-16</inkml:trace>
  <inkml:trace contextRef="#ctx0" brushRef="#br0" timeOffset="3580">161 565 444 0,'0'0'365'0,"-16"4"-41"0,16-4-31 15,0 0-35-15,-20 5-31 0,20-5-28 16,0 0-29-16,-16 2-32 0,16-2-26 0,0 0-21 16,0 0-15-16,-16 5-14 0,16-5-12 15,0 0-3-15,0 0 1 0,0 0 1 0,0 0 3 16,0 0 12-16,0 0 7 0,0 0 2 0,0 0-3 15,0 0 0-15,20 4 2 0,-20-4-7 16,0 0-4-16,22-4-4 0,-22 4-4 0,0 0-8 16,25-3-7-16,-25 3-7 0,0 0-4 15,23-3-2-15,-23 3-7 0,0 0-2 0,22-3-1 16,-22 3-2-16,0 0 2 0,0 0 5 0,20-4 7 16,-20 4 5-16,0 0 7 0,0 0 1 15,0 0 5-15,18-3 1 0,-18 3 1 16,0 0 4-16,0 0-4 0,0 0-3 0,0 0-13 15,0 0-6-15,0 0-4 0,0 0-5 0,0 0-5 16,0 0-3-16,0 0-1 0,0 0 0 16,-7-15-3-16,7 15-1 0,0 0-3 0,-18-3 4 15,18 3 3-15,0 0 0 0,-22-2 0 16,22 2 6-16,0 0-5 0,-17 1 2 0,17-1-1 16,0 0 0-16,0 0-1 0,-23 1-3 15,23-1-3-15,0 0-4 0,0 0-5 0,0 0 3 16,0 0 1-16,0 0 0 0,0 0 2 0,0 0 4 15,0 0-7-15,0 0 3 0,0 0-1 16,0 0 2-16,13 11 2 0,-13-11-1 0,0 0 2 16,24 1 1-16,-24-1-2 0,0 0 0 31,27-1 2-31,-27 1-2 0,18-1 3 0,-18 1 0 0,17-3 2 0,-17 3 1 16,0 0 7-16,23-3 6 0,-23 3 5 0,0 0 4 0,0 0 6 15,21-4 2-15,-21 4 2 0,0 0-4 0,0 0-4 16,13-7-5-16,-13 7-6 0,0 0-1 15,0 0-5-15,0 0-4 0,0 0-1 0,-2-18-1 16,2 18-2-16,0 0-2 0,-11-11-1 16,11 11-2-16,0 0-1 0,-16-9 1 0,16 9 0 15,0 0 1-15,-20-7-2 0,20 7 1 16,0 0 0-16,-23-5-1 0,23 5-2 0,0 0 2 16,-26 1-1-16,26-1 2 0,0 0-2 31,-23 4 0-31,23-4 0 0,0 0-2 0,-19 6 1 0,19-6 0 0,0 0-3 15,-16 8 0-15,16-8 1 0,0 0-1 0,-11 10 1 0,11-10-1 16,0 0 1-16,0 0-1 0,-4 14 1 0,4-14-1 16,0 0 1-16,0 0-1 0,8 14 1 15,-8-14 0-15,0 0 0 0,12 6 1 0,-12-6 1 16,0 0-1-16,19 4-9 0,-19-4-6 0,0 0-9 16,21 1-14-16,-21-1-15 0,0 0-17 15,21-1-28-15,-21 1-32 0,0 0-35 0,18-2-28 16,-18 2-18-16,0 0-24 0,18-3-46 15,-18 3-29-15,0 0-13 0,0 0-12 0,21-2-73 16,-21 2-224-16,0 0-144 0</inkml:trace>
  <inkml:trace contextRef="#ctx0" brushRef="#br0" timeOffset="4459">244 615 246 0,'-19'9'382'0,"19"-9"-70"0,0 0-28 16,-20 8-33-16,20-8-15 0,0 0-17 16,-17 6-20-16,17-6-27 0,0 0-35 0,0 0-26 15,-17 7-19-15,17-7-15 0,0 0-13 16,0 0-7-16,0 0-4 0,0 0-3 0,-12 8 7 15,12-8 3-15,0 0 3 0,0 0 4 0,0 0-1 16,0 0-7-16,13 7-7 0,-13-7-5 16,0 0-1-16,0 0 2 0,19 2 2 15,-19-2 0-15,0 0-7 0,0 0-6 0,23 0-4 16,-23 0-5-16,0 0-3 0,0 0-4 0,22-1-2 16,-22 1-4-16,0 0-4 0,0 0 2 0,0 0-4 15,20-1 3-15,-20 1 3 0,0 0 1 16,0 0 5-16,0 0 6 0,0 0 6 0,0 0 4 15,0 0 1-15,0 0 1 0,17-4-8 16,-17 4-9-16,0 0-2 0,0 0-4 0,0 0-1 16,0 0-2-16,0 0-3 0,-15-6-4 15,15 6-3-15,0 0 2 0,0 0 0 0,-26-2-2 16,26 2 3-16,0 0-2 0,-22 0 5 16,22 0-2-16,0 0 2 0,-25 2 7 0,25-2 3 15,0 0 0-15,-19 2 2 0,19-2-9 16,0 0-3-16,0 0-5 15,-21 2-3-15,21-2-3 0,0 0-2 0,0 0-4 0,0 0 3 0,0 0 2 16,-13 6 3-16,13-6-5 0,0 0 5 16,0 0 0-16,0 0 0 0,0 0 1 0,20 6 0 15,-20-6 0-15,0 0 1 0,19 2 1 16,-19-2-2-16,0 0 1 0,25 2-3 0,-25-2 2 16,0 0 1-16,27 1 1 15,-27-1 0-15,0 0 2 0,23 0-4 0,-23 0 3 0,0 0-4 16,0 0 2-16,25 0 5 0,-25 0 1 15,0 0 5-15,0 0 7 0,0 0 6 0,21-1 0 16,-21 1 2-16,0 0 1 0,0 0-3 0,0 0-3 16,0 0-5-16,0 0-4 0,0 0-2 15,0 0 0-15,0 0-4 0,0 0-2 0,0 0-1 16,-8-17-1-16,8 17 1 0,0 0-2 16,-18-5-1-16,18 5 1 0,0 0-1 0,-24-3 6 15,24 3-2-15,0 0 3 0,-28-2 0 16,28 2-1-16,0 0 0 0,-28 0-1 0,28 0 2 15,0 0 1-15,-22 2-2 0,22-2-1 0,0 0-4 16,-20 1 2-16,20-1-4 0,0 0-1 16,0 0-1-16,-16 7-1 0,16-7-1 0,0 0 0 15,0 0 0-15,0 0-1 0,-8 12 1 16,8-12 2-16,0 0-4 0,0 0 1 0,0 0-6 16,9 13-13-16,-9-13-13 0,0 0-24 15,0 0-19-15,17 8-27 0,-17-8-24 0,0 0-35 16,16 4-26-16,-16-4-25 0,0 0-30 0,0 0-30 15,22 3-16-15,-22-3-7 0,0 0-8 16,19 2-78-16,-19-2-222 16,0 0-121-16</inkml:trace>
  <inkml:trace contextRef="#ctx0" brushRef="#br0" timeOffset="4986">208 783 142 0,'0'0'446'0,"-13"7"-111"15,13-7-38-15,0 0-51 0,-15 10-35 16,15-10-28-16,0 0-27 0,0 0-22 0,-14 9-18 16,14-9-8-16,0 0-4 0,0 0-4 15,0 0-10-15,0 0-4 0,0 0-2 0,0 0 0 16,0 0-3-16,19 2-4 0,-19-2-5 15,0 0-8-15,23-3-7 0,-23 3 0 0,16-4-3 16,-16 4-4-16,17-4-4 0,-17 4-7 0,17-4-3 16,-17 4-5-16,0 0-4 0,22-5-2 15,-22 5-1-15,0 0 2 0,18-6 6 0,-18 6 5 16,0 0 4-16,0 0 0 0,16-4 4 16,-16 4 5-16,0 0-5 0,0 0-3 0,0 0-5 15,0 0-7-15,0 0-5 0,0 0-5 16,0 0-4-16,0 0-4 0,0 0 0 0,0 0-2 15,0 0-2-15,0 0-3 0,-19-3 0 0,19 3 0 16,0 0-1-16,-26 1-1 0,26-1-1 16,-23 1 1-16,23-1-1 0,-24 0 0 0,24 0-4 15,-26 0 3-15,26 0-2 0,-23 1 3 16,23-1 4-16,-19 2-3 0,19-2 0 0,0 0-2 16,-24 0-2-16,24 0-4 0,0 0-6 15,-19 2-7-15,19-2-4 0,0 0-1 0,0 0-1 16,0 0-4-16,-18 1-8 0,18-1-6 15,0 0-12-15,0 0-11 0,0 0-25 0,0 0-24 16,0 0-18-16,0 0-20 0,0 0-33 0,9 11-35 16,-9-11-35-16,0 0-23 0,13 6-33 15,-13-6-377-15,0 0-192 0</inkml:trace>
  <inkml:trace contextRef="#ctx0" brushRef="#br0" timeOffset="5742">188 891 72 0,'0'0'429'0,"0"0"-104"16,0 0-52-16,0 0-44 0,-9 10-34 15,9-10-19-15,0 0-18 0,0 0-18 0,0 0-23 16,0 0-18-1,0 0-13-15,0 0-15 0,0 0-13 0,0 0-9 0,17-3-5 0,-17 3-7 16,0 0-5-16,17-6-3 0,-17 6-7 16,0 0 6-16,18-7 7 0,-18 7 2 0,0 0 1 15,18-5 2-15,-18 5 9 0,0 0 9 0,0 0 8 16,14-7 4-16,-14 7 5 0,0 0 2 16,0 0-2-16,0 0-4 0,0 0-7 0,0 0-9 15,15-6-7-15,-15 6-10 0,0 0-6 16,0 0-6-16,0 0-5 0,0 0-3 0,0 0 0 15,0 0-2-15,0 0 3 0,-18 7 3 16,18-7 5-16,0 0-2 0,-17 7-2 0,17-7-1 16,-13 6 0-16,13-6-2 0,0 0-1 15,-20 9-3-15,20-9-1 0,0 0-1 0,-17 9-5 16,17-9 0-16,0 0-4 0,-12 8-3 16,12-8-1-16,0 0-3 0,0 0-2 0,0 0 0 15,-8 13-1 1,8-13 1-16,0 0 0 15,0 0-4-15,0 0 1 0,0 0 1 0,11 10-1 0,-11-10 1 0,0 0 4 0,0 0-1 0,0 0 1 16,20 2 2-16,-20-2 0 0,0 0 0 16,0 0 1-16,0 0 3 0,0 0 4 15,19-3 9-15,-19 3 6 0,0 0 5 0,0 0 6 16,0 0 1-16,0 0 6 0,0 0-5 0,7-14-7 16,-7 14-1-16,0 0-2 0,0 0-5 15,0 0-2-15,-12-13-2 0,12 13 0 0,0 0-1 16,-15-9 2-16,15 9 2 0,0 0 2 0,-18-7-1 15,18 7 5-15,0 0-6 0,-19-6-1 16,19 6-2-16,0 0-1 0,-21-3 0 0,21 3 0 16,0 0-4-16,0 0-2 0,-20-2-3 15,20 2-3-15,0 0-5 0,0 0-2 0,0 0-2 16,0 0 1-16,0 0 2 0,0 0 3 16,0 0-4-16,0 0 0 0,0 0 3 0,0 0-2 15,0 0 0-15,0 0 0 0,8 16 0 16,-8-16-3-16,0 0-9 0,19 2-17 0,-19-2-16 15,0 0-13-15,19 4-20 0,-19-4-21 0,0 0-29 16,0 0-32-16,22 3-22 0,-22-3-32 16,0 0-42-16,0 0-24 0,18 3-7 0,-18-3-11 15,0 0-46-15,0 0-288 0,13 5-144 16</inkml:trace>
  <inkml:trace contextRef="#ctx0" brushRef="#br0" timeOffset="7057">162 968 414 0,'0'0'355'0,"-17"7"-50"16,17-7-38-16,0 0-41 0,-14 6-33 16,14-6-23-16,0 0-26 0,0 0-14 0,-10 10-13 15,10-10-15-15,0 0-10 0,0 0-2 16,0 0 0-16,8 15-12 0,-8-15-10 0,0 0-12 15,12 11-8-15,-12-11-5 0,0 0-3 0,14 8-5 16,-14-8-3-16,0 0-3 0,16 7-3 16,-16-7-5-16,0 0-4 0,0 0-2 0,18 7-2 15,-18-7-2-15,0 0-3 0,0 0 1 16,0 0 1-16,19 5 1 0,-19-5 4 0,0 0 4 16,0 0 2-16,0 0-1 0,0 0-2 15,0 0-2-15,0 0 2 0,10-10 0 0,-10 10-3 16,0 0-1-16,0 0-3 0,0 0 0 15,-8-16 1-15,8 16-2 0,0 0 0 0,-11-13-1 16,11 13 5-16,0 0 3 0,-13-12-3 16,13 12 3-16,0 0 2 0,-13-10 4 0,13 10 1 15,0 0 4-15,-12-8 0 0,12 8-3 0,0 0-3 16,0 0-5-16,0 0-3 0,0 0-4 16,-13-6-2-16,13 6-2 0,0 0-1 0,0 0 3 15,0 0-1-15,0 0 4 0,0 0 1 16,1 20 2-16,-1-20 5 0,0 0 1 0,9 15 4 15,-9-15-1-15,8 12-2 0,-8-12 4 16,7 10 1-16,-7-10-4 0,10 10-3 0,-10-10-3 16,0 0-2-16,15 13-2 0,-15-13-2 0,0 0-1 15,12 10-1-15,-12-10 0 0,0 0-2 16,13 7-1-16,-13-7 0 0,0 0 2 0,0 0-1 16,0 0-3-16,22-2 2 0,-22 2-1 15,0 0 0-15,16-10 5 0,-16 10-7 0,0 0-1 16,14-13 1-16,-14 13-2 0,11-13 1 15,-11 13 0-15,9-10 3 0,-9 10 0 0,9-12 1 16,-9 12 6-16,0 0 9 0,9-16 3 16,-9 16 2-16,0 0 6 0,8-12 11 0,-8 12 2 15,0 0-2-15,0 0 2 0,7-12 1 16,-7 12-3-16,0 0-7 0,0 0-8 0,0 0-3 16,0 0-7-16,0 0-2 0,0 0-5 15,0 0-3-15,0 0-1 0,0 0-1 0,0 0-2 16,-20 4-1-16,20-4 1 0,-12 9-1 0,12-9-1 15,-13 11 1-15,13-11 1 0,-14 13-2 0,14-13 4 16,-14 12 2-16,14-12-3 0,-12 10 1 16,12-10-3-16,0 0-5 0,-13 12-1 0,13-12-3 15,0 0-8-15,-10 9-1 0,10-9 1 16,0 0-2 15,0 0 3-31,0 0 2 0,0 0 2 0,0 0-1 0,0 0 6 0,0 0-3 0,0 0 3 0,0 0 0 0,0 0 0 0,16-6 2 16,-16 6-1-16,9-12 1 0,-9 12 1 15,11-14-1-15,-11 14 1 0,12-16 1 0,-12 16-1 16,10-17 3-16,-10 17 0 0,8-15 0 0,-8 15 4 16,0 0 1-16,9-17 15 0,-9 17 9 15,0 0 5-15,9-13-2 0,-9 13-4 0,0 0-2 16,0 0-3-16,0 0-5 0,0 0-5 16,0 0-1-16,0 0-4 0,0 0-2 0,0 0 0 15,0 0-1-15,0 0-3 0,-19 3-1 16,19-3 0-16,-10 10 2 0,10-10 0 0,-10 14-2 15,10-14 1-15,-10 17-1 0,10-17-1 0,-10 18-1 16,10-18 1-16,-7 19-1 0,7-19 0 16,-8 19 0-16,8-19 0 0,-8 16 0 0,8-16-2 15,-4 14-1-15,4-14 0 0,0 0 0 16,-7 16-1-16,7-16 0 0,0 0 2 0,0 0-1 16,-6 16-1-16,6-16 2 0,0 0 0 15,0 0 2-15,0 0 0 0,0 0 1 0,0 0-1 16,0 0 0-16,0 0 0 0,0 0 0 0,0 0 0 15,0 0 0-15,-14-7 2 0,14 7-2 16,0 0-1-16,-6-13 0 0,6 13 3 0,0 0-2 16,-6-15 1-16,6 15-2 0,0 0 1 15,-11-16 1-15,11 16-1 0,0 0 2 0,-13-14-2 16,13 14 2-16,0 0 3 0,-9-11 1 0,9 11 1 16,0 0-1-16,0 0-1 0,-8-12-3 15,8 12 1-15,0 0-2 16,0 0-1-16,0 0 0 0,0 0 0 0,0 0-1 0,0 0 1 15,0 0 1-15,0 0-1 0,0 0 1 16,0 0-1-16,0 0 3 0,5 18 0 0,-5-18 0 16,0 0 0-16,10 18-1 0,-10-18 0 0,7 11 0 15,-7-11-1-15,0 0-4 0,10 17-6 16,-10-17-14-16,0 0-21 0,9 13-25 0,-9-13-38 16,0 0-36 15,9 11-33-31,-9-11-38 0,0 0-32 0,0 0-51 0,7 11-35 0,-7-11-17 0,0 0-17 0,0 0-73 0,0 0-226 0,0 0-173 15</inkml:trace>
  <inkml:trace contextRef="#ctx0" brushRef="#br0" timeOffset="7708">94 1076 270 0,'0'0'280'16,"0"0"-55"-16,-12-9-29 0,12 9-17 0,0 0-12 16,-11-10-13-16,11 10-4 0,0 0-10 15,0 0-2-15,-10-9-5 0,10 9-9 0,0 0-6 16,0 0-11-16,0 0-8 0,0 0-9 0,0 0-5 15,0 0-6-15,0 0-4 0,0 0-5 16,0 0-4-16,0 0-2 0,0 0 5 0,0 0-4 16,-7 12 0-16,7-12-6 0,0 0-6 15,6 16-5-15,-6-16-7 0,0 0-7 0,8 17-7 16,-8-17-4-16,0 0-4 0,6 16-5 16,-6-16-1-16,0 0-3 0,0 0-1 0,8 15 0 15,-8-15 1 16,0 0 1-31,0 0 1 0,0 0 0 0,0 0 2 0,6 14 1 0,-6-14-1 0,0 0-2 0,0 0-2 0,0 0-2 0,0 0 0 16,0 0-1-16,0 0-2 0,-3-20-1 16,3 20 0-16,0 0 1 0,-3-21-2 0,3 21-1 15,-8-18 1-15,8 18-2 0,-5-16 2 16,5 16-2-16,-7-19 1 0,7 19 2 0,-7-18 3 16,7 18 3-16,-4-13 6 0,4 13 5 15,0 0 9-15,-7-17 3 0,7 17 0 0,0 0-5 16,0 0-3-16,-5-15-5 0,5 15-4 15,0 0-2-15,0 0 1 0,0 0-4 0,0 0 0 16,0 0-1 15,0 0 4-31,8 12 7 0,-8-12 0 0,6 12 2 0,-6-12 6 0,9 17 3 0,-9-17 2 0,10 19-2 0,-10-19-2 16,10 19-3-16,-10-19-7 0,9 19-3 0,-9-19-3 16,10 19-3-16,-10-19-4 0,8 15-16 0,-8-15-24 15,6 11-26-15,-6-11-29 0,0 0-27 16,8 14-31-16,-8-14-28 0,0 0-30 0,0 0-41 15,5 16-36-15,-5-16-13 0,0 0-23 16,0 0-70-16,0 0-248 0,0 0-146 0</inkml:trace>
  <inkml:trace contextRef="#ctx0" brushRef="#br0" timeOffset="8154">21 1090 327 0,'0'0'311'0,"0"0"-46"16,0 0-22-16,-12-8-27 0,12 8-25 16,0 0-12-16,0 0-20 0,0 0-14 0,0 0-9 15,0 0-5-15,0 0-13 0,0 0 5 16,0 0-2-16,-8 11-4 0,8-11-2 0,0 0-8 15,3 16 1-15,-3-16 2 0,5 14 1 16,-5-14-1-16,4 15-12 0,-4-15-12 0,5 16-7 16,-5-16-6-16,4 15-8 0,-4-15-7 0,5 13-8 15,-5-13-4-15,0 0-6 0,5 21-4 16,-5-21-5-16,0 0-5 0,5 15-2 0,-5-15-1 16,0 0 1-16,0 0 1 0,4 14 2 15,-4-14 0-15,0 0 6 0,0 0-4 0,0 0-5 16,0 0-4-16,0 0-6 0,0 0 1 0,0 0-7 15,0 0 0-15,0 0 2 0,0 0-4 16,-3-16-2-16,3 16 0 0,-5-15-3 0,5 15-3 16,-4-19-11-16,4 19-17 0,-7-21-21 15,7 21-23-15,-8-23-30 0,8 23-27 0,-5-23-32 16,5 23-35-16,-7-22-48 0,7 22-50 16,-2-22-24-16,2 22-19 0,0 0-61 0,1-25-259 15,-1 25-171-15</inkml:trace>
  <inkml:trace contextRef="#ctx0" brushRef="#br0" timeOffset="8998">432 1004 24 0,'0'0'360'0,"0"0"-83"0,0 0-39 16,0 0-15-16,0 0-15 0,-17-5-24 0,17 5-5 16,0 0-17-16,0 0-6 0,0 0-6 0,0 0-3 15,-14 5-23-15,14-5-13 0,0 0-4 16,-10 10 6-16,10-10-4 0,0 0-1 0,-10 14-8 15,10-14-9-15,0 0-12 0,-11 15 0 16,11-15 1-16,0 0-7 0,-10 14-9 0,10-14-10 16,0 0-10-16,-8 12-7 0,8-12-6 0,0 0-4 15,0 0-5-15,-9 14-6 0,9-14-4 16,0 0-3-16,0 0-5 0,0 0-2 16,0 0-5-16,-9 10 0 0,9-10-1 0,0 0 0 15,0 0 1-15,0 0 0 0,0 0 1 16,0 0-1-16,0 0-3 0,0 0 0 0,0 0 0 15,2-16 1-15,-2 16 2 0,0 0 0 0,9-14 0 16,-9 14 0-16,0 0 1 0,7-15 0 16,-7 15 1-16,0 0-1 0,8-14 1 0,-8 14 8 15,0 0 9-15,0 0 12 0,8-12 8 16,-8 12 6-16,0 0-2 0,0 0-6 0,0 0-2 16,0 0-6-16,0 0-7 0,0 0-1 0,0 0 4 15,0 0-2-15,-6 14 0 0,6-14-3 16,0 0-3-16,-10 18-5 0,10-18 0 0,-7 15 0 15,7-15-5-15,-10 15-19 0,10-15-30 16,-7 14-36-16,7-14-29 0,-7 13-32 0,7-13-33 16,0 0-56-16,-8 17-42 0,8-17-16 15,0 0-13-15,0 0-15 0,0 0-87 0,0 0-149 16,2 18-67-16</inkml:trace>
  <inkml:trace contextRef="#ctx0" brushRef="#br0" timeOffset="9474">422 1097 132 0,'0'0'427'0,"0"0"-89"0,0 0-24 0,0 0-29 16,0 0-14-16,0 0-23 0,0 0-26 15,0 0-35-15,0 0-25 0,0 0-19 16,0 0-19-16,0 0-18 0,0 0-14 0,0 0-16 0,0 0-7 15,0 0-7-15,0 0-6 0,-7 16-6 16,7-16 6-16,0 0-9 0,-7 18-4 0,7-18-7 16,-5 13-7-16,5-13-4 0,-7 14-5 15,7-14-5-15,0 0-10 0,-6 15-14 16,6-15-14-16,0 0-6 0,0 0 2 0,-5 14 1 16,5-14 2-16,0 0 3 0,0 0 1 0,0 0 2 15,0 0 0-15,0 0 1 0,0 0 1 0,0 0 4 16,11-10 2-16,-11 10 1 15,0 0 3-15,9-16 0 0,-9 16 1 0,0 0 2 0,10-17 1 16,-10 17 4-16,7-12 1 0,-7 12 4 16,0 0 5-16,10-17 8 0,-10 17 9 0,0 0 14 15,7-13 10-15,-7 13 10 0,0 0 3 16,0 0-1-16,5-12-1 0,-5 12-10 16,0 0-12-16,0 0-9 0,0 0-12 0,0 0-9 15,0 0-15-15,0 0-23 0,0 0-28 31,0 0-20-31,0 0-20 0,0 0-26 0,0 0-29 0,0 0-43 0,0 0-36 0,3 17-16 16,-3-17-3-16,0 0-13 0,0 0-13 0,0 0-35 0,0 0-210 16,9 12-19-1</inkml:trace>
  <inkml:trace contextRef="#ctx0" brushRef="#br0" timeOffset="9836">514 1112 95 0,'0'0'437'0,"0"0"-106"15,0 0-40-15,0 0-21 0,0 0-11 0,0 0-12 16,0 0-19-16,0 0-23 0,-2 19-24 16,2-19-15-16,0 0-22 0,0 0-18 0,-6 18-21 15,6-18-13-15,0 0-9 0,-3 17-2 16,3-17-4-16,0 0-10 0,-3 19-8 0,3-19-7 16,0 0-7-16,-4 16-7 0,4-16-7 15,0 0-5-15,0 0-6 0,-2 17-3 0,2-17-5 16,0 0-4-16,0 0-3 0,0 0 1 15,0 0 1-15,0 0-2 0,0 0 1 0,0 0-2 16,0 0-2-16,0 0 0 0,0 0 1 0,0 0-1 16,8-10 1-16,-8 10-3 0,0 0 1 15,5-20 1-15,-5 20-2 0,0 0 0 0,7-19 1 16,-7 19-1-16,0 0 3 0,5-14 0 16,-5 14 4-16,0 0 0 0,0 0 1 0,3-17-3 15,-3 17-5-15,0 0-11 0,0 0-17 0,0 0-21 16,0 0-32-16,0 0-37 0,7-14-47 15,-7 14-65-15,0 0-42 0,0 0-13 0,0 0-11 16,0 0-53-16,0 0-277 0,0 0-138 16</inkml:trace>
  <inkml:trace contextRef="#ctx0" brushRef="#br0" timeOffset="10283">614 1136 292 0,'0'0'493'16,"0"0"-72"-16,0 0-42 0,0 0-17 0,0 0-24 16,0 0-45-16,0 0-37 0,0 0-39 15,-9 12-37-15,9-12-34 0,0 0-31 0,0 0-20 16,-6 13-16-16,6-13-20 0,0 0-8 16,0 0-11-16,-5 19-9 0,5-19-5 0,0 0-4 15,0 0-8-15,-3 20 0 0,3-20-5 16,0 0-2-16,0 0-4 0,-2 15-13 0,2-15-11 15,0 0-11-15,0 0-10 0,0 0-5 0,0 0-3 16,0 0 4-16,-2 17 7 0,2-17 4 16,0 0 8-16,0 0 6 0,0 0 1 15,0 0 1-15,0 0 1 0,0 0-1 0,0 0 2 16,5-17 2-16,-5 17 4 0,0 0 2 0,2-16 2 16,-2 16 0-16,0 0 3 0,5-18 6 15,-5 18 9-15,0 0 5 0,0 0 12 0,1-18 8 16,-1 18 9-16,0 0 4 0,0 0-2 0,0 0-5 15,0 0-5 1,3-15-8-16,-3 15-6 0,0 0-4 0,0 0-5 0,0 0-3 0,0 0-2 16,0 0-12-16,0 21-13 0,0-21-15 15,0 0-18-15,-2 18-24 0,2-18-32 0,0 0-30 16,0 19-37-16,0-19-43 0,0 0-26 16,0 0-10-16,2 20-11 0,-2-20-20 0,0 0-48 15,0 0-195-15,0 0-28 0</inkml:trace>
  <inkml:trace contextRef="#ctx0" brushRef="#br0" timeOffset="10516">661 1172 80 0,'0'0'518'0,"0"0"-119"0,0 0-42 15,0 0-38-15,0 0-31 0,0 0-36 0,0 0-41 0,0 0-36 16,0 0-27-16,0 0-28 0,0 0-23 15,0 0-15-15,0 0-14 0,0 0-12 0,0 0-12 16,0 0-11-16,-4 17-13 0,4-17-14 0,0 0-15 16,0 0-23-16,4 20-22 0,-4-20-32 15,0 0-33-15,0 0-40 0,5 18-28 0,-5-18-19 16,0 0-21-16,0 0-24 0,0 0-49 16,9 10-215-16,-9-10-12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08.023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 contextRef="#ctx0" brushRef="#br0">66 361 17 0,'0'0'626'0,"0"0"-139"0,0 0-60 16,0 0-45-16,0 0-44 0,0 0-61 0,0 0-45 15,0 0-40-15,0 0-34 0,0 0-24 16,0 0-12-16,0 0-13 0,0 0-4 0,0 0-8 16,0 0-14-16,0 0-14 0,0 0-13 15,0 0-12-15,0 0-8 0,0 0-6 0,0 0-17 16,0 0-29-16,0 0-31 0,0 0-32 15,0 0-26-15,0 0-23 0,0 0-21 0,0 0-30 16,19 3-40-16,-19-3-23 16,0 0-6-16,0 0-5 0,0 0-22 0,16 5-11 0,-16-5-278 15,0 0-79 1</inkml:trace>
  <inkml:trace contextRef="#ctx0" brushRef="#br0" timeOffset="246">87 324 319 0,'0'0'555'0,"0"0"-72"0,0 0-52 0,0 0-42 15,0 0-61-15,0 0-59 0,-13-7-50 16,13 7-44-16,0 0-37 0,0 0-26 16,0 0-20-16,0 0-13 0,0 0-12 0,0 0-12 15,0 0-10-15,0 0-8 0,0 0-6 0,0 0-9 16,0 0-13-16,0 0-26 15,0 0-30-15,0 0-31 0,17-3-20 0,-17 3-22 0,0 0-31 16,0 0-38-16,0 0-35 0,17 5-21 16,-17-5-15-16,0 0-28 0,0 0-38 0,0 0-239 15,14 6-81-15</inkml:trace>
  <inkml:trace contextRef="#ctx0" brushRef="#br0" timeOffset="474">118 296 102 0,'-6'-15'590'0,"6"15"-121"0,0 0-53 15,0 0-53-15,0 0-60 0,0 0-66 16,0 0-54-16,0 0-38 0,-14-5-28 0,14 5-21 16,0 0-15-16,0 0-17 0,0 0-12 0,0 0-10 15,0 0-7-15,0 0-10 0,0 0-20 16,17-4-26-16,-17 4-27 0,0 0-29 0,0 0-47 15,0 0-46-15,17 3-33 0,-17-3-22 16,0 0-40-16,0 0-44 0,0 0-280 0,18 4-104 16</inkml:trace>
  <inkml:trace contextRef="#ctx0" brushRef="#br0" timeOffset="716">126 232 90 0,'-16'-5'615'16,"16"5"-143"-16,0 0-63 0,0 0-55 0,0 0-56 15,-17-1-64-15,17 1-45 0,0 0-30 16,0 0-17-16,0 0-17 0,0 0-16 0,0 0-17 16,0 0-16-16,0 0-12 0,0 0-15 0,0 0-7 15,0 0-15-15,0 0-33 0,0 0-38 16,0 0-43-16,0 0-50 0,15-5-58 0,-15 5-45 15,0 0-30-15,0 0-38 0,0 0-73 16,15 4-206-16,-15-4-103 0</inkml:trace>
  <inkml:trace contextRef="#ctx0" brushRef="#br0" timeOffset="964">79 158 50 0,'0'0'628'0,"0"0"-159"0,-17-4-59 16,17 4-58-16,0 0-58 0,0 0-62 0,-14-5-48 15,14 5-28-15,0 0-23 0,0 0-24 16,0 0-15-16,0 0-16 0,0 0-15 0,0 0-11 16,0 0-10-16,0 0-8 0,0 0-19 15,0 0-29-15,0 0-28 0,14-5-31 0,-14 5-37 16,0 0-48-16,0 0-40 0,0 0-27 15,20 3-20-15,-20-3-39 0,0 0-31 0,0 0-226 16,0 0-48-16</inkml:trace>
  <inkml:trace contextRef="#ctx0" brushRef="#br0" timeOffset="1202">77 122 4 0,'0'0'621'16,"0"0"-153"-16,0 0-53 0,0 0-55 0,-17-3-54 16,17 3-59-16,0 0-55 0,0 0-35 15,0 0-26-15,0 0-11 0,0 0-14 0,0 0-16 16,0 0-17-16,0 0-14 0,0 0-10 0,0 0-16 16,0 0-26-16,0 0-39 0,0 0-39 15,0 0-47-15,0 0-61 0,0 0-47 0,20 2-31 16,-20-2-37-16,0 0-43 0,0 0-267 15,15 5-115 1</inkml:trace>
  <inkml:trace contextRef="#ctx0" brushRef="#br0" timeOffset="1449">57 78 208 0,'0'0'572'16,"0"0"-106"-16,0 0-70 0,-17-3-51 0,17 3-52 16,0 0-63-16,0 0-48 0,0 0-35 15,0 0-23-15,0 0-21 0,0 0-18 0,0 0-16 16,0 0-16-16,0 0-9 0,0 0-14 16,0 0-30-16,0 0-35 0,0 0-33 0,0 0-38 15,0 0-49-15,15 6-40 0,-15-6-26 16,0 0-27-16,0 0-48 0,15 7-62 0,-15-7-163 15,0 0-22-15</inkml:trace>
  <inkml:trace contextRef="#ctx0" brushRef="#br0" timeOffset="1715">60 26 274 0,'0'0'581'16,"0"0"-109"-16,0 0-53 0,0 0-46 0,-21-2-59 16,21 2-66-16,0 0-51 15,0 0-42-15,0 0-31 0,0 0-26 0,0 0-18 0,0 0-15 16,0 0-13-16,0 0-11 0,0 0-8 16,0 0-10-16,0 0-21 0,0 0-17 0,0 0-22 15,0 0-25-15,0 0-29 0,0 0-32 16,7 15-46-16,-7-15-32 0,0 0-32 0,0 0-16 15,12 8-39-15,-12-8-38 0,0 0-223 16,0 0-58-16</inkml:trace>
  <inkml:trace contextRef="#ctx0" brushRef="#br0" timeOffset="1972">56 0 90 0,'0'0'608'0,"0"0"-128"0,0 0-69 0,0 0-47 15,0 0-43-15,0 0-54 0,0 0-41 16,0 0-33-16,0 0-30 0,0 0-17 0,0 0-14 16,0 0-19-16,0 0-17 0,0 0-16 0,0 0-17 15,0 0-13-15,0 0-21 0,0 0-34 16,0 0-45-16,0 0-45 0,12 7-43 0,-12-7-50 15,0 0-58-15,0 0-34 0,14 9-24 16,-14-9-42-16,0 0-344 0,0 0-199 16</inkml:trace>
  <inkml:trace contextRef="#ctx0" brushRef="#br0" timeOffset="2896">62 450 45 0,'0'0'674'0,"0"0"-181"0,0 0-86 15,0 0-48-15,0 0-49 0,0 0-68 16,0 0-47-16,0 0-35 0,0 0-28 0,0 0-23 15,0 0-21-15,10 11-20 0,-10-11-12 0,0 0-11 16,0 0-12-16,0 0-21 0,19 6-23 16,-19-6-26-16,0 0-26 0,0 0-32 0,15 5-42 15,-15-5-47-15,0 0-36 0,0 0-28 16,16 8-42-16,-16-8-61 0,0 0-208 0,0 0-73 16</inkml:trace>
  <inkml:trace contextRef="#ctx0" brushRef="#br0" timeOffset="3109">135 467 37 0,'0'0'670'0,"0"0"-166"0,0 0-59 16,0 0-42-16,0 0-60 0,0 0-72 0,-13-7-54 15,13 7-47-15,0 0-36 0,0 0-26 16,0 0-21-16,0 0-21 0,0 0-41 0,0 0-41 15,0 0-43-15,0 0-54 0,0 0-72 16,18 7-47-16,-18-7-42 0,0 0-33 0,15 7-64 16,-15-7-233-16,0 0-114 0</inkml:trace>
  <inkml:trace contextRef="#ctx0" brushRef="#br0" timeOffset="3322">202 490 21 0,'0'0'597'16,"0"0"-147"-16,0 0-35 0,0 0-54 0,-14 7-60 15,14-7-63-15,0 0-60 0,0 0-38 16,0 0-29-16,0 0-22 0,0 0-20 0,0 0-27 16,0 0-29-16,0 0-29 0,0 0-35 15,0 0-40-15,7 17-44 0,-7-17-36 0,0 0-33 16,0 0-46-16,14 13-28 0,-14-13-293 0,0 0-86 15</inkml:trace>
  <inkml:trace contextRef="#ctx0" brushRef="#br0" timeOffset="3532">255 539 655 0,'0'0'504'0,"0"0"-45"15,0 0-42-15,0 0-68 0,0 0-80 16,0 0-58-16,0 0-48 0,0 0-34 0,0 0-30 16,0 0-31-16,0 0-44 0,8 10-41 0,-8-10-39 15,0 0-41-15,0 0-56 0,0 0-48 16,14 11-39-16,-14-11-22 0,0 0-37 0,12 12-64 16,-12-12-157-16,0 0-18 0</inkml:trace>
  <inkml:trace contextRef="#ctx0" brushRef="#br0" timeOffset="3716">330 580 320 0,'0'0'520'0,"0"0"-46"0,0 0-41 0,0 0-45 16,0 0-73-16,-17 5-72 0,17-5-59 15,0 0-62-15,0 0-59 0,0 0-42 0,0 0-39 16,0 0-46-16,0 0-55 0,0 0-40 0,0 0-29 15,0 0-32-15,3 18-43 0,-3-18-13 16,0 0-278-16,0 0-67 0</inkml:trace>
  <inkml:trace contextRef="#ctx0" brushRef="#br0" timeOffset="3896">347 619 279 0,'0'0'515'15,"0"0"-40"-15,0 0-49 0,0 0-52 0,0 0-66 16,0 0-75-16,0 0-54 0,0 0-64 16,-14 8-57-16,14-8-47 0,0 0-42 0,0 0-51 15,0 0-55-15,0 0-43 0,0 0-33 16,0 0-48-16,7 14-28 0,-7-14-267 0,0 0-67 16</inkml:trace>
  <inkml:trace contextRef="#ctx0" brushRef="#br0" timeOffset="4066">373 660 292 0,'0'0'505'31,"0"0"-69"-31,0 0-52 0,0 0-44 0,0 0-54 0,0 0-63 0,0 0-50 0,0 0-41 0,0 0-49 0,0 0-49 16,-10 10-46-16,10-10-46 0,0 0-48 0,0 0-46 15,0 0-35-15,0 0-38 0,0 0-32 16,0 0-66-16,6 13-169 0,-6-13 17 0</inkml:trace>
  <inkml:trace contextRef="#ctx0" brushRef="#br0" timeOffset="4178">400 682 352 0,'0'0'567'0,"0"0"-78"0,0 0-51 16,0 0-55-16,0 0-75 0,0 0-65 16,0 0-47-16,0 0-53 0,0 0-85 0,0 0-117 15,0 0-168 1,0 0-139-16,0 0-434 0,0 0-324 0</inkml:trace>
  <inkml:trace contextRef="#ctx0" brushRef="#br0" timeOffset="4760">2 591 176 0,'0'0'583'0,"0"0"-69"16,-4-16-48-16,4 16-16 0,0 0-44 0,0 0-40 15,0 0-42-15,0 0-50 0,0 0-44 16,0 0-40-16,0 0-34 0,0 0-35 0,0 0-26 15,0 0-25-15,0 0-21 0,0 0-28 16,0 0-40-16,0 0-44 0,0 0-44 0,0 0-43 16,0 0-40-16,0 0-53 0,0 0-65 15,14 10-35-15,-14-10-21 0,0 0-24 0,0 0-349 16,9 14-241-16</inkml:trace>
  <inkml:trace contextRef="#ctx0" brushRef="#br0" timeOffset="4932">44 600 393 0,'0'0'485'16,"0"0"-42"-16,0 0-50 0,0 0-49 0,0 0-53 15,0 0-70-15,0 0-49 0,0 0-47 16,0 0-35-16,0 0-36 0,0 0-37 0,0 0-49 16,0 0-57-16,0 0-55 0,-8 12-52 15,8-12-33-15,0 0-53 0,8 12-37 0,-8-12-223 16,0 0-52-16</inkml:trace>
  <inkml:trace contextRef="#ctx0" brushRef="#br0" timeOffset="5098">55 648 423 0,'0'0'329'0,"0"0"-62"15,0 0-49-15,0 0-56 0,0 0-32 16,0 0-33-16,0 0-37 0,-1 18-43 0,1-18-40 15,0 0-43-15,0 0-45 0,0 0-40 16,8 12-93-16,-8-12-106 0,0 0 193 16</inkml:trace>
  <inkml:trace contextRef="#ctx0" brushRef="#br0" timeOffset="5250">62 678 411 0,'0'0'371'0,"0"0"-26"0,0 0-55 0,0 0-43 15,-6 16-50-15,6-16-41 0,0 0-38 0,0 0-46 16,0 0-42-16,-4 13-45 0,4-13-53 16,0 0-45-16,0 0-40 0,5 17-38 0,-5-17-38 15,0 0-234-15,0 0 59 0</inkml:trace>
  <inkml:trace contextRef="#ctx0" brushRef="#br0" timeOffset="5418">50 728 462 0,'0'0'413'0,"0"0"-30"16,0 0-61-16,-20 2-44 0,20-2-52 15,0 0-50-15,0 0-57 0,0 0-50 0,-18 4-38 16,18-4-47-16,0 0-59 0,0 0-52 16,0 0-44-16,0 0-38 0,0 0-23 0,2 18-284 15,-2-18-16-15</inkml:trace>
  <inkml:trace contextRef="#ctx0" brushRef="#br0" timeOffset="5571">34 755 327 0,'0'0'357'16,"0"0"-36"-16,0 0-40 0,0 0-57 0,-16 5-43 16,16-5-44-16,0 0-61 0,0 0-48 15,0 0-43-15,0 0-39 0,0 0-37 0,0 0-38 16,0 0-33-16,0 0-53 0,0 0-187 15,0 0 139-15</inkml:trace>
  <inkml:trace contextRef="#ctx0" brushRef="#br0" timeOffset="5731">62 696 326 0,'0'0'407'0,"0"0"-53"0,0 0-45 15,0 0-56-15,0 0-48 0,0 0-42 16,0 0-35-16,0 0-27 0,0 0-37 0,0 0-49 15,0 0-46-15,0 0-47 0,0 0-39 16,21 3-37-16,-21-3-38 0,0 0-25 0,0 0-267 16,0 0 33-16</inkml:trace>
  <inkml:trace contextRef="#ctx0" brushRef="#br0" timeOffset="5909">103 659 400 0,'0'0'457'0,"-10"-9"-44"0,10 9-67 16,0 0-56-16,0 0-56 0,0 0-50 16,0 0-44-16,0 0-30 0,-11-10-25 0,11 10-37 15,0 0-45-15,0 0-48 0,0 0-44 16,0 0-37-16,0 0-30 0,0 0-39 0,0 0-32 16,0 0-26-16,0 0-254 0,0 0-4 15</inkml:trace>
  <inkml:trace contextRef="#ctx0" brushRef="#br0" timeOffset="6089">62 629 106 0,'0'0'553'0,"0"0"-101"0,0 0-58 0,0 0-62 0,0 0-53 0,-20 2-56 15,20-2-53-15,0 0-35 0,0 0-29 0,0 0-25 0,0 0-32 0,0 0-44 0,0 0-51 16,0 0-51-16,0 0-40 0,0 0-34 0,10 9-31 15,-10-9-34-15,0 0-18 0,0 0-290 16,0 0-53-16</inkml:trace>
  <inkml:trace contextRef="#ctx0" brushRef="#br0" timeOffset="6231">68 625 27 0,'0'0'591'0,"0"0"-105"0,0 0-48 0,0 0-50 0,0 0-54 16,0 0-71-16,0 0-57 0,-18-2-46 15,18 2-41-15,0 0-44 0,0 0-48 0,0 0-63 16,0 0-103 0,0 0-99-16,0 0-97 0,0 0-417 0,0 0-261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17.55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 contextRef="#ctx0" brushRef="#br0">0 147 575 0,'0'0'488'0,"0"0"-56"16,0 0-52-16,0 0-40 0,0 0-55 15,0 0-52-15,0 0-45 0,0 0-38 0,0 0-33 16,0 0-27-16,0 0-17 0,0 0-15 16,0 0-15-16,0 0-19 0,0 0-32 0,0 0-29 15,0 0-22-15,0 0-20 0,0 0-29 0,0 0-41 16,17 4-47-16,-17-4-34 0,0 0-25 16,0 0-59-16,10 11-329 0,-10-11-154 15</inkml:trace>
  <inkml:trace contextRef="#ctx0" brushRef="#br0" timeOffset="168">54 159 50 0,'0'0'548'0,"0"0"-140"0,0 0-54 0,0 0-62 16,-11 8-54-16,11-8-48 0,0 0-42 0,0 0-35 15,0 0-51-15,0 0-66 0,0 0-66 0,0 0-62 16,3 22-46-16,-3-22-49 0,0 0-78 15,8 12-163-15,-8-12 50 16</inkml:trace>
  <inkml:trace contextRef="#ctx0" brushRef="#br0" timeOffset="349">82 209 430 0,'0'0'435'0,"0"0"-49"0,0 0-70 15,0 0-55-15,0 0-50 0,0 0-42 0,0 0-37 16,0 0-30-16,0 0-27 0,0 0-43 16,0 0-52-16,0 0-54 0,0 0-49 0,3 20-48 15,-3-20-37-15,0 0-31 0,10 10-297 0,-10-10-41 16</inkml:trace>
  <inkml:trace contextRef="#ctx0" brushRef="#br0" timeOffset="502">118 272 324 0,'0'0'386'0,"0"0"-53"0,0 0-45 0,0 0-57 16,0 0-43-16,0 0-38 0,-7 12-35 15,7-12-31-15,0 0-46 16,0 0-49 0,0 0-47-16,0 0-35 0,7 16-37 0,-7-16-36 0,0 0-24 0,0 0-53 0,8 12-154 0,-8-12 149 15</inkml:trace>
  <inkml:trace contextRef="#ctx0" brushRef="#br0" timeOffset="645">138 334 285 0,'0'0'399'0,"0"0"-64"0,0 0-49 15,0 0-67-15,0 0-40 0,0 0-40 16,0 0-45-16,0 0-51 0,0 0-47 0,0 0-29 16,8 11-28-16,-8-11-29 0,0 0-39 15,0 0-26-15,0 0-24 0,0 0-242 0,0 0 115 16</inkml:trace>
  <inkml:trace contextRef="#ctx0" brushRef="#br0" timeOffset="803">162 361 352 0,'0'0'439'0,"0"0"-42"0,0 0-49 16,0 0-45-16,0 0-44 0,0 0-41 16,0 0-53-16,0 0-37 0,0 0-36 0,0 0-41 15,0 0-47-15,0 0-40 0,0 0-37 16,0 0-41-16,0 0-36 15,0 0-36-15,0 19-27 0,0-19-19 0,0 0-40 0,0 0-194 16,0 0 53-16</inkml:trace>
  <inkml:trace contextRef="#ctx0" brushRef="#br0" timeOffset="931">184 414 141 0,'0'0'433'0,"0"0"-79"0,0 0-24 16,0 0-58-16,0 0-46 0,0 0-42 15,0 0-39-15,4 14-33 0,-4-14-46 0,0 0-49 16,0 0-48-16,0 0-38 0,0 0-40 15,0 0-41-15,0 0-48 0,0 0-54 0,10 9-212 16,-10-9 58-16</inkml:trace>
  <inkml:trace contextRef="#ctx0" brushRef="#br0" timeOffset="1085">224 447 415 0,'0'0'434'0,"0"0"-46"0,0 0-78 31,0 0-52-31,0 19-51 0,0-19-43 0,0 0-42 0,0 0-54 0,0 0-47 0,0 0-46 16,0 0-52-16,0 0-44 0,0 0-38 0,0 0-35 16,2 16-24-16,-2-16-61 0,0 0-137 15,0 0 119-15</inkml:trace>
  <inkml:trace contextRef="#ctx0" brushRef="#br0" timeOffset="1292">179 462 145 0,'0'0'560'0,"0"0"-87"15,0 0-59-15,-17-3-57 0,17 3-50 16,0 0-58-16,0 0-49 0,0 0-41 0,0 0-38 16,-20-2-46-16,20 2-47 0,0 0-57 15,0 0-63-15,0 0-69 0,0 0-46 0,0 0-18 16,-12 11-24-16,12-11-17 0,0 0-63 15,0 0-152-15,-6 11 33 0</inkml:trace>
  <inkml:trace contextRef="#ctx0" brushRef="#br0" timeOffset="1423">107 500 179 0,'0'0'447'0,"-10"9"-62"0,10-9-43 16,0 0-57-16,0 0-36 0,0 0-35 15,-13 10-40-15,13-10-40 0,0 0-35 0,0 0-48 16,0 0-62-16,0 0-81 0,-10 11-67 0,10-11-66 15,0 0-42-15,0 0-296 0,0 0-78 16</inkml:trace>
  <inkml:trace contextRef="#ctx0" brushRef="#br0" timeOffset="1601">60 551 157 0,'0'0'505'15,"0"0"-98"-15,0 0-53 0,-13 8-56 16,13-8-37-16,0 0-37 0,0 0-46 0,0 0-43 15,-14 6-38-15,14-6-49 0,0 0-57 0,0 0-62 16,0 0-50-16,0 0-24 0,0 0-32 16,0 0-10-16,0 0-10 0,0 0-4 0,-10 8-20 15,10-8-201-15,0 0 110 0</inkml:trace>
  <inkml:trace contextRef="#ctx0" brushRef="#br0" timeOffset="1731">19 591 492 0,'0'0'205'0,"0"0"-9"0,0 0 4 0,0 0 2 16,0 0-1-16,0 0 5 0,-2 18-8 15,2-18-10-15,0 0-18 0,0 0-28 0,0 0-30 16,0 0-23-16,0 0-19 0,0 0-28 16,0 0-40-16,-4 13-49 0,4-13-49 15,0 0-39-15,0 0-31 0,0 0-36 0,0 0-19 0,0 0-24 16,0 0-257-16,0 0 2 0</inkml:trace>
  <inkml:trace contextRef="#ctx0" brushRef="#br0" timeOffset="1870">27 641 205 0,'0'0'354'0,"0"0"-59"16,0 0-33-16,0 0-27 0,0 0-33 0,0 0-36 16,0 0-37-16,0 0-29 0,0 19-45 15,0-19-47-15,0 0-44 0,0 0-35 0,0 0-39 16,0 0-40-16,0 0-24 0,0 0-61 0,0 0-157 16,0 0 150-16</inkml:trace>
  <inkml:trace contextRef="#ctx0" brushRef="#br0" timeOffset="2002">43 678 238 0,'8'13'285'0,"-8"-13"-69"0,0 0-52 0,0 0-42 16,0 0-43-16,0 0-45 0,0 0-54 0,0 0-51 16,0 0-85-16,0 0-123 0,0 0 268 15</inkml:trace>
  <inkml:trace contextRef="#ctx0" brushRef="#br0" timeOffset="2151">76 678 172 0,'0'0'571'15,"0"0"-101"-15,0 0-64 0,0 0-54 0,0 0-51 16,0 0-59-16,0 0-49 16,0 0-43-16,0 0-53 0,0 0-58 0,0 0-59 0,0 0-69 15,0 0-79-15,0 0-62 0,0 0-70 16,0 0-393-16,0 0-199 0</inkml:trace>
  <inkml:trace contextRef="#ctx0" brushRef="#br0" timeOffset="2949">184 69 440 0,'0'0'484'0,"0"0"-41"0,0 0-46 15,0 0-47-15,0 0-58 0,0 0-63 16,0 0-50-16,-19-1-36 0,19 1-46 0,0 0-48 15,0 0-49-15,0 0-54 0,0 0-54 16,0 0-63-16,0 0-45 0,0 0-31 0,0 0-60 16,0 0-322-16,0 0-141 0</inkml:trace>
  <inkml:trace contextRef="#ctx0" brushRef="#br0" timeOffset="3107">186 102 117 0,'0'0'479'0,"0"0"-117"0,0 0-36 16,-7 14-72-16,7-14-46 0,0 0-43 16,0 0-38-16,0 0-48 0,-5 12-56 0,5-12-53 15,0 0-49-15,0 0-58 0,0 0-56 16,0 0-48-16,0 0-218 0,0 0 59 0</inkml:trace>
  <inkml:trace contextRef="#ctx0" brushRef="#br0" timeOffset="3263">196 176 91 0,'0'0'439'16,"0"0"-85"-16,0 0-38 0,0 18-53 15,0-18-47-15,0 0-43 0,0 0-38 0,0 0-51 16,0 0-63-16,0 0-57 0,0 0-42 16,0 0-40-16,0 0-42 0,0 0-27 0,-2 18-73 15,2-18-138-15,0 0 144 0</inkml:trace>
  <inkml:trace contextRef="#ctx0" brushRef="#br0" timeOffset="3402">224 217 289 0,'0'0'323'0,"0"0"-78"0,0 0-51 16,0 0-38-16,0 0-41 0,0 0-47 15,2 17-51-15,-2-17-64 0,0 0-65 0,0 0-111 16,0 0-98-16,0 0 218 0</inkml:trace>
  <inkml:trace contextRef="#ctx0" brushRef="#br0" timeOffset="3533">266 277 35 0,'0'0'400'0,"0"0"-99"16,0 0-60-16,-1 18-50 0,1-18-44 0,0 0-46 15,0 0-58-15,0 0-57 0,0 0-56 16,1 17-50-16,-1-17-279 0,0 0 144 0</inkml:trace>
  <inkml:trace contextRef="#ctx0" brushRef="#br0" timeOffset="3902">393 68 423 0,'0'0'492'0,"0"0"-47"15,0 0-62-15,-6-11-48 0,6 11-55 0,0 0-65 16,0 0-43-16,0 0-51 0,0 0-50 16,-9-11-59-16,9 11-67 0,0 0-76 0,0 0-63 15,0 0-37-15,0 0-39 0,0 0-30 16,0 0-252-16,0 0-63 0</inkml:trace>
  <inkml:trace contextRef="#ctx0" brushRef="#br0" timeOffset="4085">387 36 444 0,'0'0'391'0,"0"0"-47"0,0 0-63 0,0 0-46 16,-7 12-27-16,7-12-60 0,0 0-31 0,0 0-34 15,0 0-17-15,0 0-47 0,0 0-45 0,0 0-44 16,0 18-32-16,0-18-18 0,0 0-33 16,0 0-21-16,0 0-13 0,5 20-22 0,-5-20-202 15,0 0 128-15</inkml:trace>
  <inkml:trace contextRef="#ctx0" brushRef="#br0" timeOffset="4224">389 113 307 0,'3'15'223'0,"-3"-15"-52"0,0 0-40 16,0 0-34-16,0 0-32 0,0 0-40 0,0 0-37 15,4 16-43-15,-4-16-73 0,0 0-131 0,0 0 81 16</inkml:trace>
  <inkml:trace contextRef="#ctx0" brushRef="#br0" timeOffset="4386">422 147 86 0,'0'0'357'0,"0"0"-88"15,0 0-61-15,0 0-43 0,0 0-35 0,1 19-29 16,-1-19-25-16,0 0-31 0,0 0-38 16,0 0-40-16,7 15-45 0,-7-15-39 0,0 0-68 15,0 0-139-15,0 0 218 0</inkml:trace>
  <inkml:trace contextRef="#ctx0" brushRef="#br0" timeOffset="4539">450 224 202 0,'0'0'361'0,"0"0"-78"16,0 0-56-16,0 0-48 15,0 0-42-15,-1 20-33 0,1-20-47 0,0 0-49 0,0 0-50 0,0 0-44 16,0 0-41-16,0 0-58 0,1 17-168 15,-1-17 189-15</inkml:trace>
  <inkml:trace contextRef="#ctx0" brushRef="#br0" timeOffset="4686">450 291 101 0,'0'0'347'0,"0"0"-74"15,0 0-53-15,-5 12-43 0,5-12-36 0,0 0-35 16,0 0-25-16,0 0-29 0,-7 15-32 0,7-15-31 15,0 0-34-15,0 0-35 0,0 0-32 16,0 0-46-16,-2 18-193 0,2-18 191 0</inkml:trace>
  <inkml:trace contextRef="#ctx0" brushRef="#br0" timeOffset="4842">448 357 319 0,'0'0'294'0,"-3"15"-66"0,3-15-44 0,0 0-36 16,0 0-35-16,-3 19-37 0,3-19-43 16,0 0-45-16,0 0-48 0,0 0-39 0,0 0-45 15,0 0-196-15,3 18 201 0</inkml:trace>
  <inkml:trace contextRef="#ctx0" brushRef="#br0" timeOffset="4960">451 435 58 0,'0'0'235'0,"0"0"-66"0,0 0-51 16,4 17-50-16,-4-17-64 0,0 0-107 0,0 0-70 15,0 0 46-15</inkml:trace>
  <inkml:trace contextRef="#ctx0" brushRef="#br0" timeOffset="5336">512 149 160 0,'0'0'594'0,"0"0"-75"15,0 0-49-15,0 0-19 0,0 0-43 16,0 0-36-16,0 0-45 0,0 0-54 0,0 0-54 16,0 0-44-16,0 0-37 0,0 0-42 15,0 0-48-15,0 0-50 0,0 0-42 0,0 0-30 16,0 0-26-16,0 0-22 0,0 0-17 15,0 0-17-15,10-8-17 0,-10 8-21 0,0 0-17 16,0 0-18-16,0 0-8 0,0 0 0 0,0 0-15 16,0 0-12-16,0 0-65 0,15 5-139 15,-15-5 50-15</inkml:trace>
  <inkml:trace contextRef="#ctx0" brushRef="#br0" timeOffset="5492">558 142 194 0,'0'0'407'0,"0"0"-86"0,0 0-43 15,0 0-50-15,0 0-36 0,0 0-40 16,0 0-30-16,0 0-22 0,0 0-22 0,0 0-13 16,0 0-15-16,12 7-15 0,-12-7-20 0,0 0-30 15,0 0-30-15,0 0-30 0,12 10-34 16,-12-10-38-16,0 0-32 0,0 0-39 0,8 13-239 16,-8-13 66-16</inkml:trace>
  <inkml:trace contextRef="#ctx0" brushRef="#br0" timeOffset="5662">613 185 447 0,'0'0'363'15,"0"0"-46"-15,10 9-52 0,-10-9-56 16,0 0-42-16,0 0-34 0,0 0-26 16,0 0-22-16,0 0-24 0,0 0-34 0,0 0-42 15,0 0-44-15,10 11-36 0,-10-11-34 0,0 0-26 16,0 0-24-16,0 0-20 0,0 0-228 0,0 0 105 15</inkml:trace>
  <inkml:trace contextRef="#ctx0" brushRef="#br0" timeOffset="5811">656 217 72 0,'0'0'399'0,"0"0"-77"0,0 0-20 0,0 0-31 16,11 10-51-16,-11-10-41 0,0 0-35 15,0 0-31-15,0 0-24 0,0 0-27 16,0 0-40-16,6 12-48 0,-6-12-38 0,0 0-36 15,0 0-42-15,0 0-32 0,10 12-23 0,-10-12-72 16,0 0-121-16,0 0 158 0</inkml:trace>
  <inkml:trace contextRef="#ctx0" brushRef="#br0" timeOffset="5957">706 262 119 0,'14'9'381'15,"-14"-9"-78"-15,0 0-41 0,0 0-37 0,0 0-52 16,0 0-31-16,7 13-28 0,-7-13-23 15,0 0-25-15,0 0-24 0,0 0-34 0,0 0-31 16,12 9-32-16,-12-9-32 0,0 0-39 16,0 0-29-16,0 0-25 0,0 0-232 0,0 0 125 15</inkml:trace>
  <inkml:trace contextRef="#ctx0" brushRef="#br0" timeOffset="6104">770 318 53 0,'0'0'414'0,"0"0"-87"0,0 0-54 0,0 0-49 16,3 20-54-16,-3-20-33 0,0 0-29 0,0 0-25 16,0 0-37-16,3 18-37 0,-3-18-35 0,0 0-42 15,0 0-41-15,0 0-30 0,5 15-40 16,-5-15-241-16,0 0 118 0</inkml:trace>
  <inkml:trace contextRef="#ctx0" brushRef="#br0" timeOffset="6263">790 391 42 0,'0'0'419'0,"0"0"-84"16,0 0-48-16,0 0-43 0,-4 15-50 15,4-15-33-15,0 0-31 0,0 0-26 0,0 0-21 16,0 0-35-16,0 20-45 0,0-20-42 0,0 0-48 16,0 0-51-16,0 0-43 0,6 14-78 15,-6-14-168-15,0 0 109 0</inkml:trace>
  <inkml:trace contextRef="#ctx0" brushRef="#br0" timeOffset="6768">430 4 164 0,'0'0'482'16,"0"0"-73"-16,0 0-44 0,0 0-35 15,0 0-19-15,-14-4-26 0,14 4-45 0,0 0-34 16,0 0-32-16,0 0-32 0,0 0-29 16,0 0-29-16,0 0-25 0,0 0-20 0,0 0-28 15,0 0-34-15,0 0-39 0,0 0-32 0,0 0-38 16,0 0-32-16,0 0-29 0,0 0-10 16,0 0 0-16,16 3-13 0,-16-3 1 0,0 0 0 15,0 0-9-15,0 0-239 0,0 0 57 16</inkml:trace>
  <inkml:trace contextRef="#ctx0" brushRef="#br0" timeOffset="6939">452 9 431 0,'0'0'360'0,"0"0"-49"16,0 0-44-16,0 0-50 0,0 0-33 0,0 0-32 16,0 0-27-16,0 0-22 0,8 13-20 15,-8-13-15-15,0 0-20 0,0 0-23 0,13 7-35 16,-13-7-36-16,0 0-34 0,0 0-27 15,17 5-29-15,-17-5-23 0,0 0-17 16,0 0-5-16,18 5-65 16,-18-5-147-16,0 0 154 0</inkml:trace>
  <inkml:trace contextRef="#ctx0" brushRef="#br0" timeOffset="7102">537 33 168 0,'0'0'386'0,"0"0"-78"0,0 0-35 16,0 0-48-16,0 0-48 15,0 0-36-15,0 0-28 0,0 0-24 0,0 0-22 0,0 0-27 16,0 0-27-16,0 0-27 0,0 0-24 0,0 0-28 16,19 3-26-16,-19-3-19 0,0 0-14 15,0 0-9-15,0 0-3 0,0 0-28 0,16 3-188 16,-16-3 189-16</inkml:trace>
  <inkml:trace contextRef="#ctx0" brushRef="#br0" timeOffset="7239">597 41 35 0,'0'0'340'0,"0"0"-87"0,0 0-54 16,0 0-37-16,10 13-32 0,-10-13-25 16,0 0-27-16,0 0-18 0,8 12-24 0,-8-12-29 15,0 0-32-15,0 0-32 0,0 0-26 16,16 5-39-16,-16-5-81 0,0 0-84 0,0 0 260 16</inkml:trace>
  <inkml:trace contextRef="#ctx0" brushRef="#br0" timeOffset="7390">677 43 32 0,'0'0'363'0,"0"0"-89"0,0 0-64 15,0 0-42-15,0 0-32 0,0 0-32 0,0 0-25 16,0 0-25-16,14 4-30 0,-14-4-35 16,0 0-40-16,0 0-40 0,0 0-31 15,0 0-93-15,0 0-83 0,0 0 243 0</inkml:trace>
  <inkml:trace contextRef="#ctx0" brushRef="#br0" timeOffset="7498">749 31 111 0,'0'0'351'0,"0"0"-97"0,0 0-69 16,0 0-69-16,0 0-75 0,0 0-84 16,0 0-129-16,0 0-93 0,0 0 82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25.758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 contextRef="#ctx0" brushRef="#br0">285 553 128 0,'0'0'330'0,"0"0"-81"0,0 0-50 16,0 0-36-16,0 0-34 0,0 0-27 0,0 0-27 15,0 0-27-15,0 0-33 0,0 0-35 16,0 0-30-16,0 0-32 0,0 0-26 0,0 0-56 16,0 0-154-16,0 0 223 0</inkml:trace>
  <inkml:trace contextRef="#ctx0" brushRef="#br0" timeOffset="210">319 516 388 0,'0'0'324'16,"0"0"-57"-16,0 0-46 0,0 0-51 0,0 0-33 15,0 0-30-15,0 0-20 0,0 0-19 16,4 16-13-16,-4-16-11 0,0 0-11 16,0 0-16-16,12 9-18 0,-12-9-20 0,0 0-24 15,13 8-19-15,-13-8-13 0,0 0-25 0,12 12-17 16,-12-12-16-16,0 0-33 0,8 9-208 15,-8-9 167-15</inkml:trace>
  <inkml:trace contextRef="#ctx0" brushRef="#br0" timeOffset="402">377 581 270 0,'0'0'386'0,"0"0"-62"0,0 0-35 0,0 0-56 15,0 0-42 16,0 0-39-31,0 0-29 0,0 0-28 0,0 0-17 0,0 0-15 0,0 0-13 0,0 0-10 0,0 0-17 0,0 0-14 16,0 0-16-16,0 0-34 0,0 0-39 0,0 0-21 16,0 0-17-16,18-2-19 0,-18 2-18 15,0 0-8-15,0 0-15 0,0 0-67 0,16-5-103 16,-16 5 196-16</inkml:trace>
  <inkml:trace contextRef="#ctx0" brushRef="#br0" timeOffset="580">423 564 375 0,'0'0'311'0,"0"0"-45"0,0 0-27 16,0 0-44-16,0 0-39 0,0 0-26 16,0 0-19-16,0 0-16 0,0 0-22 0,7 14-12 15,-7-14-14-15,0 0-17 0,0 0-29 16,0 0-28-16,12 8-21 0,-12-8-17 0,0 0-14 16,0 0-17-16,0 0-16 0,0 0-8 15,21 0 1-15,-21 0 4 0,0 0-2 0,0 0-12 16,0 0-33-16,0 0-120 0,17-7 264 15</inkml:trace>
  <inkml:trace contextRef="#ctx0" brushRef="#br0" timeOffset="723">490 567 351 0,'0'0'221'0,"0"0"-22"15,0 0-16-15,0 0-19 0,0 0-21 0,0 0-25 16,0 0-20-16,0 0-18 0,0 0-18 16,0 0-11-16,0 0-7 15,0 0-15-15,14-4-16 0,-14 4-21 0,0 0-24 0,0 0-18 16,0 0-24-16,14-9-24 0,-14 9-28 0,0 0-18 15,0 0-75-15,11-11-96 0,-11 11 226 16</inkml:trace>
  <inkml:trace contextRef="#ctx0" brushRef="#br0" timeOffset="897">543 523 375 0,'0'0'317'0,"0"0"-46"0,0 0-29 0,0 0-46 15,0 0-39-15,0 0-29 0,0 0-26 0,0 0-21 16,10 10-23-16,-10-10-18 0,0 0-23 15,0 0-27-15,0 0-23 0,0 0-18 0,0 0-18 16,0 0-18-16,0 0-9 0,0 0-4 16,17 4-12-16,-17-4-2 0,0 0 0 0,0 0-4 15,0 0-3-15,0 0-12 0,0 0-127 16,0 0 82-16</inkml:trace>
  <inkml:trace contextRef="#ctx0" brushRef="#br0" timeOffset="1009">549 523 145 0,'0'0'186'0,"0"0"-43"15,-20 3-26-15,20-3-27 0,-15 6-21 16,15-6-14-16,-21 5-19 0,21-5-23 0,-20 5-30 16,20-5-34-16,-22 3-69 0,22-3-92 15,-21 4 66-15</inkml:trace>
  <inkml:trace contextRef="#ctx0" brushRef="#br0" timeOffset="1203">211 608 213 0,'0'0'385'0,"-16"8"-64"0,16-8-28 0,-14 7-60 16,14-7-38-16,-14 6-37 0,14-6-31 0,0 0-49 16,-19 5-54-16,19-5-47 0,0 0-28 15,0 0-30-15,-19 2-31 0,19-2-34 0,0 0-45 16,0 0-257-16,0 0 74 0</inkml:trace>
  <inkml:trace contextRef="#ctx0" brushRef="#br0" timeOffset="1595">203 479 340 0,'0'0'317'0,"0"0"-48"0,0 0-18 16,0 0-25-16,0 0-15 15,0 0-22-15,14 7-22 0,-14-7-23 0,0 0-24 0,0 0-21 0,0 0-19 16,0 0-16-16,0 0-17 0,0 0-33 16,0 0-31-16,17-5-38 0,-17 5-32 15,0 0-33-15,0 0-23 0,13-11-12 0,-13 11-5 16,0 0-4-16,7-9-1 0,-7 9-5 15,0 0-50-15,0 0-121 0,11-11 201 0</inkml:trace>
  <inkml:trace contextRef="#ctx0" brushRef="#br0" timeOffset="1748">265 450 263 0,'0'0'314'0,"0"0"-64"0,0 0-45 0,0 0-33 15,0 0-40-15,0 0-29 0,0 0-18 16,0 0-21-16,0 0-22 15,0 0-23-15,0 0-31 0,0 0-26 0,0 0-22 0,0 0-20 16,0 0-17-16,0 0-9 0,0 0-18 0,16-2-48 16,-16 2-127-16,0 0 239 0</inkml:trace>
  <inkml:trace contextRef="#ctx0" brushRef="#br0" timeOffset="1945">292 436 267 0,'0'0'311'0,"0"0"-63"16,0 0-52-16,0 0-39 0,0 0-39 16,0 0-33-16,0 0-26 0,0 0-25 0,0 0-22 15,0 0-22-15,0 0-22 0,0 0-20 16,0 0-13-16,0 0-5 0,0 0-2 0,16-8 4 16,-16 8 0-16,0 0-6 0,0 0-11 0,11-12-18 15,-11 12-20-15,0 0-89 0,0 0 67 16</inkml:trace>
  <inkml:trace contextRef="#ctx0" brushRef="#br0" timeOffset="2074">329 393 223 0,'0'0'278'0,"0"0"-54"0,0 0-26 0,0 0-20 15,0 0-28-15,0 0-34 0,0 0-24 0,0 0-20 16,0 0-25-16,0 0-27 0,0 0-23 0,0 0-26 16,0 0-25-16,0 0-19 0,0 0-15 15,0 0-15-15,0 0-12 0,0 0-29 16,16-5-165-16,-16 5 230 0</inkml:trace>
  <inkml:trace contextRef="#ctx0" brushRef="#br0" timeOffset="2255">377 356 249 0,'0'0'382'0,"0"0"-50"0,0 0-13 0,0 0-52 15,0 0-34-15,0 0-33 0,0 0-34 0,0 0-35 16,0 0-34-16,0 0-27 0,0 0-27 0,0 0-37 15,0 0-34-15,0 0-21 0,0 0-31 16,0 0-42-16,0 0-31 0,0 0-32 16,0 0-16-16,0 0-14 0,14-10-245 0,-14 10 59 15</inkml:trace>
  <inkml:trace contextRef="#ctx0" brushRef="#br0" timeOffset="2355">415 310 85 0,'0'0'394'0,"0"0"-86"0,0 0-36 0,0 0-43 16,0 0-49 15,0 0-35-31,0 0-42 0,0 0-62 0,0 0-79 0,7-12-86 0,-7 12-101 0,0 0-208 0,0 0 97 0</inkml:trace>
  <inkml:trace contextRef="#ctx0" brushRef="#br0" timeOffset="2827">164 317 489 0,'0'0'434'15,"0"0"-45"-15,0 0-57 0,0 0-43 16,-14-7-38-16,14 7-48 0,0 0-45 0,0 0-36 16,0 0-31-16,0 0-43 0,0 0-41 0,0 0-32 15,0 0-23-15,0 0-14 0,0 0-11 16,0 0 0-16,0 0-7 0,-8-12-8 0,8 12-13 16,0 0-10-16,0 0-3 0,0 0-5 15,0 0-12-15,6-13-17 0,-6 13-21 0,0 0-33 16,0 0-201-16,0 0 138 0</inkml:trace>
  <inkml:trace contextRef="#ctx0" brushRef="#br0" timeOffset="3256">155 258 385 0,'0'0'336'0,"0"0"-44"16,0 0-30-16,0 0-47 0,0 0-33 16,0 0-35-16,0 0-28 0,0 0-25 0,0 0-21 15,0 0-14-15,0 0-16 0,0 0-27 16,0 0-29-16,0 0-23 15,0 0-18-15,0 0-15 0,22 0-12 0,-22 0-10 0,0 0-10 16,0 0-13-16,0 0-12 0,0 0-1 0,14-7 6 16,-14 7 5-16,0 0 19 0,0 0 19 0,0 0 19 15,10-8 28-15,-10 8 31 0,0 0 32 16,0 0 30-16,0 0 29 0,0 0 26 0,0 0 5 16,9-12 2-16,-9 12 2 0,0 0-8 15,0 0-13-15,0 0-13 0,0 0-15 0,0 0-16 16,0 0-16-16,0 0-20 0,0 0-26 0,0 0-30 15,0 0-12-15,0 0-6 0,0 0 2 16,0 0 4-16,0 0 6 0,0 0 7 0,0 0 7 16,8-13 5-16,-8 13 0 0,0 0-5 15,0 0-1-15,6-15-1 0,-6 15-2 0,0 0-3 16,0 0-4-16,5-14 3 0,-5 14 6 16,0 0 4-16,0 0 4 0,0 0 2 0,0 0 5 15,0 0 2-15,0 0 2 0,0 0 3 16,0 0 1-16,0 0 8 0,0 0 4 0,0 0 2 15,0 0-2-15,0 0-1 0,0 0-2 16,0 0-12-16,0 0-19 0,0 0-30 0,0 0-36 16,0 0-32-16,0 0-88 0,0 0-108 15,0 0 223-15</inkml:trace>
  <inkml:trace contextRef="#ctx0" brushRef="#br0" timeOffset="3640">247 173 67 0,'0'0'387'16,"0"0"-82"-16,0 0-39 0,0 0-39 15,0 0-55-15,0 0-36 0,0 0-28 0,0 0-30 16,0 0-30-16,0 0-17 0,0 0-21 16,0 0-17-16,0 0-14 0,14-6-11 0,-14 6-11 15,0 0-10-15,0 0-11 0,9-12 2 16,-9 12-1-16,0 0-6 0,0 0 1 0,10-14 3 16,-10 14 4-16,0 0-1 0,0 0 5 15,7-11 12-15,-7 11 13 0,0 0 14 0,0 0 18 16,0 0 27-16,0 0 26 0,0 0 18 0,0 0 12 15,0 0 0-15,0 0 7 0,0 0 1 16,0 0 6-16,0 0-1 0,0 0-8 0,0 0-8 16,0 0-17-16,0 0-13 0,0 0-17 15,0 0-15-15,0 0-18 0,0 0-17 0,0 0-17 16,10-10-16-16,-10 10-15 0,0 0-12 16,0 0-6-16,0 0-1 0,0 0 2 0,0 0 9 15,7-14 12-15,-7 14 13 0,0 0 12 0,0 0 12 16,0 0 20-16,0 0 23 0,7-13 12 15,-7 13-1-15,0 0-4 0,0 0-8 0,0 0-4 16,0 0-11-16,0 0-25 0,0 0-39 16,0 0-44-16,0 0-62 0,0 0-175 0,0 0 201 15</inkml:trace>
  <inkml:trace contextRef="#ctx0" brushRef="#br0" timeOffset="4370">217 161 413 0,'0'0'378'0,"0"0"-48"0,-9 12-61 0,9-12-51 0,0 0-41 0,0 0-37 16,-8 12-28-16,8-12-20 0,0 0-19 0,0 0-31 15,0 0-40-15,0 0-39 0,0 0-19 16,0 0-18-16,0 0-6 0,0 0-8 0,0 0 1 16,0 0-1-16,0 0 4 0,8-15 11 15,-8 15 5-15,0 0 1 0,0 0 5 0,4-16 13 16,-4 16 10-16,0 0 12 0,0 0 22 15,0 0 22-15,5-16 20 0,-5 16 17 0,0 0 14 16,0 0 14-16,0 0 11 0,0 0 13 16,0 0 2-16,0 0-5 0,0 0-7 0,0 0-17 15,0 0-14-15,0 0-13 0,0 0-12 16,0 0-10-16,0 0-21 0,3-15-19 0,-3 15-25 16,0 0-20-16,0 0-11 0,0 0-6 15,0 0 5-15,0 0 1 0,0 0-3 0,0 0-3 16,4-14 4-16,-4 14 10 0,0 0 11 15,0 0 9-15,0 0 9 0,8-15 7 0,-8 15 3 16,0 0 7-16,0 0 9 0,0 0 5 16,0 0 4-16,0 0 1 0,6-15 1 0,-6 15-2 15,0 0-4-15,0 0 0 0,0 0-6 0,0 0-11 16,0 0-8-16,0 0-5 0,0 0-5 16,0 0-1-16,0 0 0 0,0 0 0 0,2-16-2 15,-2 16 0-15,0 0-6 0,0 0-3 16,0 0-2-16,0 0-4 0,0 0 0 0,3-17-4 15,-3 17-13-15,0 0-13 0,0 0-9 16,0 0 10-16,6-16 13 0,-6 16 39 0,0 0 58 16,0 0 39-16,0 0 14 0,0 0 17 15,0 0 8-15,0 0 5 0,5-13-6 0,-5 13-9 16,0 0-15-16,0 0-12 0,0 0-14 0,0 0-8 16,0 0-8-16,0 0-9 0,0 0-6 15,0 0-18-15,0 0-21 0,0 0-27 0,0 0-18 16,0 0-15-16,0 0-4 0,0 0 1 31,0 0 0-31,1-17-1 0,-1 17 5 16,0 0-6-16,0 0-14 0,0 0-21 0,0 0-131 0,0 0 78 0</inkml:trace>
  <inkml:trace contextRef="#ctx0" brushRef="#br0" timeOffset="4917">0 112 341 0,'0'0'302'0,"0"0"-67"0,0 0-42 0,0 0-37 16,0 0-37-16,0 0-24 0,0 0-21 0,-2-16-17 15,2 16-18-15,0 0-16 0,0 0-12 16,0 0-7-16,0 0-2 0,0 0-5 0,9-10-1 16,-9 10-2-16,0 0-1 0,0 0 3 15,0 0 0-15,0 0-1 0,0 0 6 0,11-10-1 16,-11 10 2-16,0 0 2 0,0 0-3 16,0 0 0-16,0 0 1 0,0 0-1 0,0 0-2 15,0 0 0-15,0 0-2 0,0 0 2 16,0 0 0-16,0 0 4 0,0 0 2 0,0 0 8 15,0 0 7-15,0 0-1 0,0 0-2 16,16 2-4-16,-16-2-2 0,0 0-2 0,0 0-6 16,0 0-10-16,0 0-19 0,10 13-16 15,-10-13-17-15,0 0-19 0,0 0-22 0,0 0-8 16,0 0-6-16,0 0-29 16,16 5-32-16,-16-5-102 0,0 0 271 0</inkml:trace>
  <inkml:trace contextRef="#ctx0" brushRef="#br0" timeOffset="5077">80 107 304 0,'0'0'264'16,"0"0"-41"-16,0 0-27 0,0 0-26 0,0 0-30 0,0 0-31 15,6 14-20-15,-6-14-21 0,0 0-14 16,0 0-19-16,0 0-17 0,0 0-19 0,0 0-22 16,0 0-22-16,0 0-30 0,0 0-27 15,12 7-16-15,-12-7-16 0,0 0-51 0,0 0-124 16,0 0 232-16</inkml:trace>
  <inkml:trace contextRef="#ctx0" brushRef="#br0" timeOffset="5219">98 128 263 0,'0'0'211'16,"19"3"-26"-16,-19-3-21 0,0 0-6 0,0 0-7 15,0 0-21-15,0 0-21 0,0 0-11 0,0 0-16 16,4 15-16-16,-4-15-12 0,0 0-15 16,0 0-20-16,0 0-22 0,0 0-26 0,0 0-20 15,4 15-18-15,-4-15-27 0,0 0-18 16,0 0-8-16,0 0-14 0,0 0-14 0,0 0-8 15,0 0-101-15,0 0 80 0</inkml:trace>
  <inkml:trace contextRef="#ctx0" brushRef="#br0" timeOffset="5345">135 180 304 0,'0'0'175'0,"0"0"-4"0,0 0-17 16,0 0-15-16,-4 19-18 0,4-19-18 0,0 0-18 16,0 0-17-16,-4 16-15 0,4-16-9 15,0 0-17-15,0 0-22 0,0 0-23 0,-2 16-25 16,2-16-26-16,0 0-19 0,0 0-22 15,0 0-13-15,0 0-189 0,0 0 227 0</inkml:trace>
  <inkml:trace contextRef="#ctx0" brushRef="#br0" timeOffset="5518">132 213 300 0,'0'0'218'0,"0"0"-39"0,0 0-27 0,0 0-15 0,-4 15-12 16,4-15-14-16,0 0-20 0,-5 16-17 0,5-16-12 15,0 0-14-15,-2 15-8 0,2-15-7 16,0 0-10-16,0 0-16 0,-4 17-22 0,4-17-20 15,0 0-14-15,0 0-15 0,0 0-9 16,-3 17-4-16,3-17-2 0,0 0 1 0,0 0 8 16,0 0 5-16,0 0 4 0,0 0-5 15,0 0-31-15,0 0-147 0,0 0 78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38.15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127 62 294 0,'0'0'313'16,"-12"-11"-49"-16,12 11-11 0,0 0-25 0,-15-8-3 0,15 8-13 15,0 0-8-15,-14-6-13 0,14 6-18 16,0 0-22-16,0 0-21 0,0 0-18 0,-19-1-15 15,19 1-18-15,0 0-8 0,0 0-7 0,0 0-8 16,-10 13-7-16,10-13-4 0,0 0-6 16,0 0 0-16,2 18-5 0,-2-18-6 0,0 0-5 15,7 13-4-15,-7-13-4 0,0 0-1 16,10 11-4-16,-10-11 0 0,0 0-1 0,0 0-2 16,14 6 0-16,-14-6-1 0,0 0 0 15,0 0 0-15,0 0-1 0,17-6 0 0,-17 6 1 16,0 0 0-16,0 0 0 0,8-17-1 0,-8 17 1 15,0 0 3-15,0 0 9 0,0-21 0 16,0 21-4-16,0 0 3 0,-10-17 10 16,10 17 15-16,-9-10 11 0,9 10 4 0,-10-10 1 15,10 10 6-15,-13-7 9 0,13 7 9 0,0 0 1 16,-18-7-3-16,18 7-11 0,0 0-19 16,-19-2-14-16,19 2-5 0,0 0-7 15,-17 5 0-15,17-5-6 0,0 0-4 0,-11 11-3 16,11-11-7-16,0 0 0 0,-7 18 2 0,7-18-4 15,0 0-1 1,0 22-3-16,0-22-7 0,5 18-28 0,-5-18-42 0,10 20-51 0,-10-20-50 16,12 17-60-1,-12-17-81 1,14 16-55-16,-4-7-43 0,-10-9-438 0,21 14-403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38.82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99 0 175 0,'-23'1'433'0,"23"-1"-80"0,0 0-28 0,0 0-41 15,-18 7-20-15,18-7-29 0,0 0-35 0,-13 7-43 16,13-7-29-16,0 0-16 0,-11 10-14 16,11-10-14-16,0 0-8 0,-3 17-4 0,3-17 0 15,0 0-4-15,2 21-8 0,-2-21-9 0,6 14-5 16,-6-14-6-16,0 0-8 0,6 19-7 15,-6-19-7-15,0 0-4 0,8 15-1 16,-8-15 3-16,0 0-3 0,12 10 0 0,-12-10-3 16,0 0-2-16,0 0 1 0,0 0 0 15,21-5 0-15,-21 5-2 0,0 0-2 0,10-11 0 16,-10 11 2-16,0 0-2 0,6-15 5 0,-6 15 8 16,0 0 3-16,0-19 0 0,0 19 7 15,0 0 5-15,-3-16 14 0,3 16 9 0,-9-12 5 16,9 12 1-16,0 0 1 0,-13-15 3 15,13 15 0-15,0 0-8 0,-17-8-3 0,17 8-6 16,0 0-6-16,-17-4-5 0,17 4-12 16,0 0-4-16,-17 5-4 0,17-5-2 0,0 0-7 15,-14 11-2-15,14-11-1 0,0 0-5 0,-9 16-1 16,9-16-2-16,0 0 3 0,-3 22-3 16,3-22 0-16,0 0-2 0,2 20-1 0,-2-20-2 15,0 0-5-15,8 18-5 0,-8-18 0 16,0 0 1-16,11 9 0 0,-11-9-2 0,0 0 1 15,0 0 2-15,20 0 1 0,-20 0 0 0,0 0 1 16,17-9 4-16,-17 9-3 0,7-12-2 16,-7 12-3-16,0 0-6 0,8-17 1 0,-8 17 4 15,0 0-2-15,4-18-4 0,-4 18-15 16,0 0-23-16,-2-16-37 0,2 16-34 0,0 0-36 16,0 0-54-16,-5-15-62 0,5 15-44 15,0 0-31-15,0 0-402 16,0 0-278-16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39.48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68 38 185 0,'0'0'378'0,"0"0"-70"0,-17 7-19 0,17-7-15 16,0 0-26-16,-14 8-20 0,14-8-31 16,0 0-29-16,-12 9-31 0,12-9-17 0,0 0-14 15,-5 14-7-15,5-14 1 0,0 0-1 16,3 17-3-16,-3-17-2 0,0 0-6 0,10 14 5 16,-10-14-15-16,0 0-4 0,10 11 4 15,-10-11 0-15,0 0-3 0,13 9-4 0,-13-9-2 16,0 0-6-16,0 0-7 0,0 0-8 15,20-5-6-15,-20 5-8 16,0 0-8-16,9-14-2 0,-9 14-5 0,0 0-2 0,8-17-4 16,-8 17-1-16,0 0-2 0,0-20 0 0,0 20 1 15,0 0-3-15,-7-21-2 0,7 21 2 0,-8-13-1 16,8 13 8-16,-12-14 10 0,12 14 4 16,-12-10 6-16,12 10 3 0,0 0 2 0,-17-11-5 15,17 11-8-15,0 0-5 0,-17-4-5 16,17 4-8-16,0 0-5 0,0 0-2 0,-17 3-1 15,17-3-2-15,0 0-2 0,0 0 2 0,-5 16-6 16,5-16 0-16,0 0 1 0,2 16 1 16,-2-16-1-16,0 0-1 0,8 15 2 0,-8-15-8 15,0 0-7-15,12 13-2 0,-12-13 0 16,0 0 0-16,15 7-1 0,-15-7 1 0,0 0-9 16,0 0-9-16,22-3-7 0,-22 3-12 15,0 0-17-15,14-8-14 0,-14 8-20 0,0 0-27 16,12-12-30-16,-12 12-46 0,0 0-38 15,10-15-19-15,-10 15-17 0,0 0-33 0,6-14-395 16,-6 14-222-16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36.068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72 143 242 0,'0'0'342'16,"0"0"-58"-16,0 0-23 0,0 0-17 0,0 0-3 16,0 0-9-16,0 0-6 0,0 0-8 15,0 0-20-15,0 0-7 0,0 0-5 0,0 0-6 16,0 0-10-16,0 0-4 0,0 0-9 0,0 0-11 16,0 0 1-16,0 0-7 0,0 0-12 15,0 0-14-15,0 0-5 0,0 0-15 16,-21 3-19-16,21-3-12 15,0 0-10-15,0 0-13 0,-11 8-9 0,11-8-8 0,0 0-7 0,0 0-7 16,0 0-3-16,-7 14-3 0,7-14-5 16,0 0-6-16,0 0-2 0,0 0-2 0,0 0-2 15,0 0 1-15,0 0 0 0,0 0 0 16,0 0 1-16,13 5 0 0,-13-5-3 0,0 0 1 16,0 0 0-16,10-12 0 0,-10 12 3 15,0 0-2-15,8-16 2 0,-8 16 1 0,0 0 0 16,7-21-1-16,-7 21 0 0,0 0 3 0,0-21 4 15,0 21 4-15,0 0 4 0,0-18 6 16,0 18 8-16,0 0 5 0,-7-17 9 0,7 17 0 16,0 0-1-16,0 0-1 0,-8-10-9 15,8 10-6-15,0 0-5 0,0 0-1 0,0 0-4 16,0 0-3-16,-19 6 0 0,19-6-2 16,0 0 1-16,0 0-1 0,-6 17-4 0,6-17 3 15,0 0-1-15,0 0 2 0,1 22-3 16,-1-22-1-16,0 0 2 0,3 16-2 0,-3-16-1 15,0 0-7-15,9 15-1 0,-9-15 2 0,0 0-5 16,8 10-3-16,-8-10-3 0,0 0-5 16,0 0-2-16,14 7 0 0,-14-7 1 0,0 0 4 15,0 0 5-15,0 0 4 0,17-5 2 16,-17 5-3-16,0 0 1 0,0 0 3 0,7-15 2 16,-7 15 4-16,0 0 5 0,0 0 0 15,0-18 3-15,0 18 1 0,0 0 9 0,0 0 6 16,-5-15 12-16,5 15 0 0,0 0-2 0,0 0-1 15,-14-9-7-15,14 9-2 0,0 0-5 16,0 0 2-16,-21 4-5 0,21-4-2 0,0 0 4 16,-16 10-1-16,16-10-2 0,-10 11 0 15,10-11-2-15,-9 14 2 0,9-14-3 0,-9 16-1 16,9-16-1-16,-3 15-3 0,3-15-1 16,0 0 0-16,-2 22-2 0,2-22-1 0,0 0 2 15,3 20-2-15,-3-20 0 0,0 0 0 16,9 15-1-16,-9-15 2 0,0 0 1 0,12 9-1 15,-12-9 0-15,0 0 0 0,0 0 1 0,21 0 0 16,-21 0-3-16,0 0 1 0,15-9-3 16,-15 9-5-16,0 0 1 0,12-13 1 0,-12 13 2 15,0 0 1-15,10-16-2 0,-10 16-2 16,0 0 7-16,4-18 1 0,-4 18 1 0,0 0 2 16,-1-18-1-16,1 18 0 0,0 0 6 15,-5-17-3-15,5 17 6 0,0 0 6 16,-10-12 3-16,10 12 2 0,0 0 0 0,-15-8 3 15,15 8-4-15,0 0-4 0,0 0-4 0,-22 6 0 16,22-6-3-16,0 0-3 0,-13 13-3 0,13-13-9 16,-6 13-10-16,6-13-21 0,0 0-37 15,-5 22-37-15,5-22-29 0,0 0-31 0,5 21-18 16,-5-21-32-16,10 12-34 0,-10-12-30 16,12 10-9-16,-12-10-3 0,17 4-2 0,-17-4-28 15,0 0-305-15,26 0-141 0</inkml:trace>
  <inkml:trace contextRef="#ctx0" brushRef="#br0" timeOffset="818">221 90 194 0,'0'0'301'0,"0"0"-60"0,0 0-29 0,0 0-16 15,0 0-6-15,0 0-1 0,0 0 7 0,0 0 0 16,2-14-1-16,-2 14-3 0,0 0-14 16,0 0-7-16,0 0-9 0,0 0-8 0,0 0-16 15,0 0-15-15,0 0-16 0,0 0-14 0,0 0-20 16,0 0-16-16,0 0-12 0,0 0-15 16,0 0-8-16,0 0-5 0,0 0-4 0,0 0-2 15,0 0-5-15,0 0-3 0,0 0-4 16,21-1-4-16,-21 1-3 0,0 0 1 0,0 0 3 15,20-1-1-15,-20 1 1 0,0 0 2 16,17-6 2-16,-17 6 0 0,0 0 0 0,14-10 2 16,-14 10 1-16,0 0 0 0,14-12 1 15,-14 12-2-15,0 0 4 0,7-13 12 0,-7 13 12 16,0 0 12-16,0 0 12 0,6-18-10 16,-6 18 11-16,0 0 10 0,0 0-1 0,0 0-3 15,0 0-3-15,-6-15-7 0,6 15-8 16,0 0-14-16,0 0-4 0,0 0-5 0,0 0 2 15,-13 9-6-15,13-9-3 0,0 0 1 0,-8 14 2 16,8-14-3-16,0 0 2 0,-7 16-4 16,7-16-2-1,0 0-3-15,-2 18-3 0,2-18-2 0,0 0-1 0,0 0 1 0,5 18-2 16,-5-18 1-16,0 0 2 0,0 0-2 0,10 11 0 16,-10-11 2-16,0 0-1 0,0 0 4 0,14 5-5 15,-14-5 2-15,0 0-1 0,0 0-1 16,0 0 2-16,0 0 0 0,19-3 2 0,-19 3 1 15,0 0 1-15,0 0 2 0,0 0-4 16,0 0 2-16,0 0 0 0,3-15 0 0,-3 15-2 16,0 0-1-16,0 0 2 0,-10-12 1 15,10 12-3-15,0 0 5 0,0 0-1 0,-15-6 5 16,15 6 1-16,0 0 0 16,0 0 1-16,0 0 2 0,-24 1-3 0,24-1-1 0,0 0-4 15,-13 8 0-15,13-8-4 0,0 0-1 0,-9 13 0 16,9-13-2-16,0 0 1 0,-8 13-1 15,8-13-2-15,0 0-1 0,0 0 1 0,1 19-1 16,-1-19 1-16,0 0 1 0,9 12-1 16,-9-12 1-16,0 0 1 0,13 5-1 0,-13-5 1 15,0 0 1-15,0 0 0 0,24-1 0 16,-24 1 2-16,0 0-1 0,19-8 0 0,-19 8 0 16,10-8 0-16,-10 8-2 0,0 0-5 15,12-15 1-15,-12 15-1 0,0 0-3 0,8-14-1 16,-8 14-6-16,0 0-7 0,2-17-21 0,-2 17-22 15,0 0-29-15,0 0-36 0,-3-17-43 16,3 17-35-16,0 0-49 0,0 0-71 16,0 0-49-16,0 0-26 0,0 0-418 0,0 0-355 15</inkml:trace>
  <inkml:trace contextRef="#ctx0" brushRef="#br0" timeOffset="1539">534 221 78 0,'0'0'372'0,"0"0"-73"0,0 0-33 15,0 0-12-15,0 0-22 0,0 0-4 16,0 0-4-16,0 0-11 0,-15 5-16 0,15-5-20 15,0 0-10-15,0 0-8 0,0 0-4 0,-16 5-2 16,16-5-8-16,0 0-6 0,0 0-22 0,-15 8-3 16,15-8-16-16,0 0-18 0,0 0-16 15,-10 12-10-15,10-12-12 0,0 0-8 0,0 0-7 16,0 0-5-16,1 20-4 0,-1-20-6 16,0 0-3-16,9 11-1 0,-9-11 0 0,0 0 0 15,17 6-1-15,-17-6-1 0,0 0 1 16,17 1 0-16,-17-1-1 0,0 0 3 0,20-6-2 15,-20 6-1-15,12-8-1 0,-12 8 2 16,10-8-1-16,-10 8 0 0,0 0 5 0,12-14 2 16,-12 14 14-16,0 0 2 0,9-14 7 15,-9 14-6-15,0 0-6 0,0 0 1 0,0-19 4 16,0 19 8-16,0 0 1 0,0 0-3 16,-9-14-8-16,9 14 0 0,0 0-2 0,0 0 4 15,-14-8 1-15,14 8-1 0,0 0-6 0,0 0-4 16,0 0-5-16,-23 3-6 0,23-3-1 15,0 0-2-15,-10 8-2 0,10-8-1 0,0 0-3 16,-10 12 0-16,10-12-1 0,0 0-1 16,-6 15 1-16,6-15-1 15,0 0 1-15,0 0-3 0,-5 20-8 0,5-20-3 0,0 0-7 16,0 0-3-16,0 0-6 0,5 17 0 0,-5-17 2 16,0 0 4-16,0 0 3 0,0 0 0 0,0 0 2 15,0 0 2-15,0 0-1 0,19-7-1 16,-19 7-1-16,0 0 3 0,0 0 5 0,5-15 6 15,-5 15-1-15,0 0 5 0,0 0 2 16,0 0 2-16,-1-22 7 0,1 22 12 0,0 0 7 16,-9-11 4-16,9 11 1 0,0 0 0 15,-14-9 0-15,14 9 0 0,0 0-1 16,-20-4-3-16,20 4-4 0,0 0-7 0,-17 3-6 16,17-3-5-16,0 0-14 0,-17 8-26 0,17-8-29 15,-8 11-28-15,8-11-33 0,-6 16-44 16,6-16-40-16,-4 19-45 0,4-19-68 0,1 22-32 15,-1-22-22-15,5 23-47 0,-5-23-308 0,7 26-234 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40.23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67 92 139 0,'0'0'384'15,"0"0"-86"-15,-12 13-39 0,12-13-29 16,0 0-33-16,-10 17-29 0,10-17-31 0,0 0-10 16,-2 19-17-16,2-19-8 0,0 0-6 15,3 22-8-15,-3-22-11 0,9 15-11 0,-9-15-6 16,10 10-10-16,-10-10-3 0,12 9-4 15,-12-9 0-15,0 0-3 0,19 5-2 0,-19-5-6 16,0 0-2-16,18-5-7 0,-18 5-5 0,11-11-2 16,-11 11-4-16,7-13-2 0,-7 13-3 15,5-15-2-15,-5 15 2 0,0 0-2 0,2-23 5 16,-2 23 3-16,-4-17 2 0,4 17 3 16,-8-17 4-16,8 17 6 0,-12-16 1 0,12 16 3 15,-14-13 4 1,14 13 2-16,-15-12-1 0,15 12-7 0,-15-10-2 0,15 10-1 0,-14-6-2 15,14 6-4-15,0 0-7 0,-19-5-5 16,19 5-2-16,0 0-6 16,0 0-2-16,-20 3 1 0,20-3-2 0,0 0 2 0,-9 10 0 15,9-10 0-15,0 0 1 0,-4 15-1 0,4-15 1 16,0 0-1-16,4 17-1 0,-4-17 1 0,0 0-1 16,7 14 2-16,-7-14-1 0,0 0-2 15,12 9-1-15,-12-9 1 0,0 0 1 0,0 0 1 16,20-3-1-16,-20 3-2 0,0 0 2 15,15-13 0-15,-15 13-3 0,8-12 0 0,-8 12-2 16,6-14 3-16,-6 14 1 0,4-15 2 16,-4 15 6-16,0 0 5 0,0-20 14 31,0 20-1-31,0 0 6 0,-10-16 7 0,10 16 5 0,0 0 6 0,-14-12 3 0,14 12-3 0,0 0-2 16,0 0-11-16,-21 1-7 0,21-1-6 15,0 0-6-15,-18 12-16 0,18-12-14 0,-9 12-26 16,9-12-31-16,-6 18-26 0,6-18-44 0,-4 20-60 15,4-20-55-15,4 25-43 0,-4-25-40 16,8 25-417-16,-3-11-267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41.15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436 33 120 0,'-12'10'466'0,"12"-10"-100"0,0 0-34 0,-12 10-49 16,12-10-40-16,0 0-42 0,-9 11-41 0,9-11-29 16,0 0-29-16,0 0-19 0,6 18-16 15,-6-18-9-15,0 0-11 0,17 9-6 0,-17-9-7 16,0 0-6-16,20 5-4 0,-20-5-3 15,0 0-5-15,23-4 1 0,-23 4 8 0,0 0 5 16,18-9 0-16,-18 9-2 0,0 0-1 16,13-12-1-16,-13 12 2 0,0 0 0 15,8-15-4-15,-8 15-1 0,0 0-1 0,0 0-3 16,0-20-1-16,0 20-3 0,0 0 0 0,-6-15-2 16,6 15-1-16,0 0-2 0,-10-10 0 0,10 10 5 15,0 0 3-15,0 0 3 0,-15-11-3 16,15 11-1-16,0 0 3 0,0 0-4 0,0 0-3 15,-12 9-1-15,12-9-4 0,0 0 0 16,0 0 1-16,0 19-1 0,0-19-1 0,5 13 0 16,-5-13-1-16,12 14-1 0,-12-14-1 0,12 12 0 15,-12-12-1-15,14 10-3 0,-14-10-1 16,15 6 0-16,-15-6-1 0,0 0 2 16,20 5-2-16,-20-5-2 0,0 0-4 0,19-2 1 15,-19 2 3-15,0 0 2 0,14-7-1 16,-14 7 2-16,0 0 0 0,0 0 0 0,6-16 0 15,-6 16 2-15,0 0-1 0,0 0 0 0,-6-18 1 16,6 18 1-16,0 0-1 0,-14-13 2 16,14 13 0-16,0 0 7 0,-19-9 7 0,19 9 10 15,0 0 6-15,-18-4 4 0,18 4 2 16,0 0-4-16,0 0-6 0,-19 5-9 0,19-5-4 16,0 0-3-16,-7 12-4 0,7-12-1 15,0 0-1-15,0 0-2 0,3 22-2 16,-3-22-1-16,0 0-2 0,10 15 2 0,-10-15-6 15,11 8-19-15,-11-8-12 0,0 0-11 0,20 7-16 16,-20-7-31-16,0 0-40 0,23-2-39 16,-23 2-36-16,14-4-27 0,-14 4-18 0,15-9-32 15,-15 9-76-15,10-10-213 0,-10 10-88 0</inkml:trace>
  <inkml:trace contextRef="#ctx0" brushRef="#br0" timeOffset="454">335 33 250 0,'0'0'422'0,"-8"10"-84"0,8-10-36 0,0 0-52 15,-12 15-38-15,12-15-26 0,0 0-23 0,0 15-23 16,0-15-25-16,0 0-22 0,8 17-15 16,-8-17-10-16,10 9-7 0,-10-9-10 0,12 7-7 15,-12-7-6-15,0 0-5 0,23 5-3 16,-23-5-3-16,0 0-5 0,19 1-1 0,-19-1-1 16,0 0 0-16,16-4-1 0,-16 4-2 0,0 0 0 15,0 0-2-15,14-9-2 0,-14 9 0 16,0 0 0-16,0 0-4 0,0 0-3 0,1-17-2 15,-1 17 0-15,0 0 0 0,-9-11 0 16,9 11 0-16,0 0 6 0,-16-9 11 0,16 9 10 16,0 0 10-16,-18-4 10 0,18 4 3 15,0 0 3-15,-19 1-1 0,19-1-7 0,0 0-4 16,-17 8-7-16,17-8-7 0,0 0-5 16,-10 16-6-16,10-16-5 0,0 0-8 0,-2 22-15 15,2-22-25-15,5 18-26 0,-5-18-35 16,10 16-39-16,-10-16-65 0,12 17-65 15,-12-17-54-15,17 13-59 0,-17-13-320 0,14 11-204 0</inkml:trace>
  <inkml:trace contextRef="#ctx0" brushRef="#br0" timeOffset="1276">41 441 375 0,'0'0'376'0,"0"0"-60"0,-20 0-35 0,20 0-43 16,0 0-30-16,0 0-36 0,0 0-33 0,0 0-33 16,-21-2-25-16,21 2-20 0,0 0-10 15,0 0-6-15,0 0-7 0,0 0-7 0,0 0-3 16,0 0-7-16,0 0-2 0,21-2-2 15,-21 2 2-15,0 0 0 0,21-3-1 0,-21 3 5 16,0 0 2 0,22-6 1-16,-22 6 0 0,14-6 0 0,-14 6-1 0,0 0 2 0,16-11 3 15,-16 11 1-15,0 0 2 0,11-15 6 16,-11 15-6-16,0 0 1 0,6-17 2 0,-6 17 3 16,0 0 2-16,0 0-4 0,0-20-6 15,0 20-3-15,0 0 1 0,-6-12 1 0,6 12-2 16,0 0 0-16,-11-9 1 0,11 9-1 0,0 0 0 15,0 0-1-15,-16-5-1 0,16 5 0 16,0 0-10-16,0 0-1 0,-14 6-4 0,14-6 0 16,0 0 0-16,0 0-2 0,-8 16-3 15,8-16 0 1,0 0 0-16,4 17-1 0,-4-17-2 16,4 13 0-16,-4-13-1 0,10 12 1 0,-10-12-3 0,10 9 0 0,-10-9 2 0,0 0-1 15,19 9-5-15,-19-9-3 0,0 0-1 16,20 0-4-16,-20 0-2 0,0 0-3 0,18-8-5 15,-18 8-3-15,0 0 2 0,13-14 4 0,-13 14 10 16,0 0 0-16,4-17 2 0,-4 17 3 16,0 0 4-16,-3-19-1 0,3 19 3 0,-7-10 4 15,7 10 5-15,-12-11 0 0,12 11 10 16,-14-8 10-16,14 8 15 0,-16-7 6 0,16 7 2 16,0 0 6-16,-21-4 10 0,21 4-4 15,0 0-5-15,0 0-8 0,-23 2-12 0,23-2-16 16,0 0-4-16,-11 9-4 0,11-9-4 15,0 0-1-15,0 0-5 0,1 19-1 0,-1-19-2 16,0 0-2-16,13 15-1 0,-13-15-2 16,17 8-15-16,-17-8-29 0,23 2-34 0,-23-2-33 15,27-2-35-15,-10-4-32 0,5-1-30 0,-2-2-53 16,3-3-32-16,1-3-28 0,2-1-92 16,-2-3-239-16,5-4-163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39.42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177 137 319 0,'0'0'296'16,"0"0"-44"-16,0 0-19 0,0 0-15 15,0 0-16-15,0 0-9 0,0 0-11 0,0 0-13 16,-18-5-10-16,18 5-9 0,0 0-15 15,0 0-6-15,0 0-6 0,0 0-9 0,0 0-3 16,0 0-4-16,-19-2-3 0,19 2-7 0,0 0-7 16,0 0-12-16,0 0-9 0,0 0-1 15,-18 4 0-15,18-4-5 0,0 0-5 0,0 0-9 16,0 0-6-16,-15 6-2 0,15-6-1 16,0 0-3-16,0 0-7 0,0 0-5 0,0 0-6 15,0 0-5-15,-14 5-4 0,14-5-5 16,0 0 2-16,0 0-7 0,0 0-2 0,0 0-4 15,0 0-1-15,0 0-1 0,0 0-2 16,0 0-4-16,0 0-4 0,0 0-3 0,0 0-4 16,0 0-1-16,0 0 1 0,0 0 0 15,0 0-1-15,0 0-4 0,0 0-3 0,0 0 1 16,0 0 2-16,0 0-1 0,0 0 1 0,0 0 2 16,0 0 3-16,0 0 5 15,0 0 5-15,0 0 4 0,0 0 3 0,0 0 4 0,0 0 2 16,0 0 2-16,0 0 2 0,0 0 2 15,0 0 0-15,0 0 3 0,0 0 7 0,0 0 7 16,0 0 7-16,0 0 1 0,0 0 5 16,0 0 2-16,0 0 1 0,0 0 1 0,0 0 0 15,0 0-2-15,0 0-4 0,0 0 0 0,0 0-2 16,0 0-3-16,0 0-1 0,0 0-5 16,0 0-1-16,0 0 0 0,-16 5-5 0,16-5-1 15,0 0-4-15,0 0 0 0,0 0-3 16,0 0-5-16,0 0 1 0,0 0 0 0,0 0-1 15,0 0-1-15,0 0-1 0,0 0 0 16,0 0-1-16,-4 15 1 0,4-15-1 0,0 0 1 16,0 0-2-16,0 0 0 0,0 0 0 0,0 0 1 15,0 0-1-15,5 12 1 0,-5-12 1 16,0 0-1-16,0 0-1 0,0 0 0 0,0 0 2 16,0 0 0-16,0 0-1 0,0 0 2 15,0 0-1-15,7 14 0 0,-7-14 0 0,0 0-1 16,0 0 2-16,0 0-1 0,0 0 2 15,0 0-1-15,0 0 0 0,0 0 3 0,0 0-4 16,0 0 3-16,0 0 0 0,5 13 0 16,-5-13 1-16,0 0 0 0,0 0-1 0,0 0 1 15,0 0 3-15,0 0-1 0,0 0 3 16,0 0 4-16,0 0 0 0,0 0 4 0,0 0 4 16,0 0-1-16,0 0 0 0,0 0-5 0,0 0-2 15,0 0 1-15,0 0-1 0,0 0 1 16,0 0-3-16,0 0 3 15,0 0-1-15,-14 6 2 0,14-6 2 0,0 0-1 0,0 0-4 16,0 0-3-16,0 0-3 0,0 0-3 0,-19-4 2 16,19 4-4-16,0 0 1 0,0 0-1 15,-12-7-3-15,12 7 2 0,0 0-1 0,0 0-2 16,-12-10 0-16,12 10 1 0,0 0-1 16,0 0 1-16,-11-11 0 0,11 11 0 0,0 0-1 15,0 0 0-15,0 0-1 0,-9-12 1 16,9 12-1-16,0 0 2 0,0 0 0 0,0 0-3 15,0 0 2-15,-8-12-1 0,8 12-3 0,0 0 1 16,0 0-5-16,0 0-2 0,0 0-1 16,0 0 1-16,0 0-1 0,0 0 0 0,-1-16 2 15,1 16 4-15,0 0-2 0,0 0-2 0,0 0 2 16,0 0 0-16,0 0-1 0,0 0-1 16,0 0 3-16,0 0 2 0,3-15 1 15,-3 15 0-15,0 0 1 0,0 0-1 0,0 0 1 16,0 0 0-16,0 0 1 0,0 0 0 0,0 0-2 15,0 0-3-15,6-14 2 0,-6 14 0 16,0 0 2-16,0 0-2 0,0 0 2 16,0 0-1-16,0 0 4 0,0 0-2 0,0 0 1 15,0 0 0-15,5-12 1 0,-5 12 1 0,0 0-1 16,0 0 1-16,0 0 2 0,0 0-1 16,0 0-2-16,0 0 1 0,0 0-4 0,0 0 0 15,0 0 1-15,6-14-3 0,-6 14 3 16,0 0-4-16,0 0 0 0,0 0 0 0,0 0 1 15,0 0 2-15,0 0 0 0,3-16 0 0,-3 16 2 16,0 0-1-16,0 0 2 0,0 0 2 16,0 0-3-16,0 0 2 0,0 0-1 0,0 0 1 15,5-15 0-15,-5 15-1 0,0 0 1 16,0 0-1-16,0 0 1 0,0 0 0 0,0 0-1 16,0 0 1-16,5-14-2 0,-5 14 1 15,0 0 0-15,0 0 1 0,0 0-2 0,0 0 0 16,0 0 1-16,0 0 0 0,0 0 1 0,0 0-2 15,7-13 0-15,-7 13 0 0,0 0 1 16,0 0-1-16,0 0 0 0,0 0 0 0,0 0 2 16,0 0-1-16,0 0 1 0,0 0-1 15,0 0 1-15,0 0 0 0,0 0 0 0,0 0-1 16,0 0 3-16,11-9-2 0,-11 9 0 16,0 0 2-16,0 0-2 0,0 0 0 0,0 0 0 15,0 0 1-15,0 0 0 0,0 0-1 16,0 0 1-16,0 0-1 0,0 0 1 0,0 0 0 15,0 0 1-15,0 0 0 0,0 0-1 16,0 0 2-16,0 0 1 0,0 0-3 0,0 0-1 16,0 0 2-16,0 0-3 0,0 0 2 15,0 0 1-15,0 0-2 0,0 0 2 0,0 0-1 16,0 0-1-16,0 0 0 0,0 0-2 0,0 0 1 16,13-6 1-16,-13 6 2 0,0 0 1 15,0 0 0-15,0 0-1 0,0 0 0 0,0 0-1 16,0 0 1-16,0 0 2 0,0 0-2 15,0 0-1-15,0 0 1 0,0 0 1 0,0 0-1 16,0 0 1-16,0 0-2 0,0 0 0 0,0 0 1 16,0 0-2-16,0 0 0 0,0 0-1 15,0 0 2-15,20 0-1 0,-20 0 0 0,0 0 2 16,0 0-3-16,0 0 2 0,0 0 2 16,0 0-4-16,0 0 1 0,0 0-1 0,0 0 0 15,0 0 2-15,0 0 0 0,0 0-2 16,0 0 1-16,0 0-1 0,0 0 1 0,0 0 0 15,0 0 2-15,0 0-1 0,0 0-1 16,0 0 2-16,0 0 1 0,14 7-1 0,-14-7 2 16,0 0-1-16,0 0 0 15,0 0 4-15,0 0-2 0,0 0 1 0,0 0 4 0,0 0-1 16,0 0 1-16,0 0-1 0,0 0 3 0,0 0 1 16,0 0 1-16,0 0 2 0,0 0-3 15,0 0 3-15,0 0 0 0,0 0 0 0,0 0-1 16,0 0 2-16,0 0-5 0,0 0-2 15,0 0-3-15,0 0-3 0,0 0 0 0,0 0-1 16,0 0-1-16,0 0 1 0,-16-7 0 16,16 7 0-16,0 0 1 0,0 0 2 0,0 0-1 15,0 0-1-15,0 0-2 0,-16-6 1 16,16 6 4-16,0 0 1 0,0 0 1 0,0 0 0 16,0 0 1-16,0 0 3 0,-17-4 1 0,17 4 1 15,0 0 0-15,0 0 0 0,0 0 3 16,0 0-1-16,0 0 3 0,0 0-8 0,0 0 1 15,-19 2-3-15,19-2-1 0,0 0-2 16,0 0-1-16,0 0-3 0,0 0 1 0,-11 8-1 16,11-8 0-16,0 0-1 0,0 0 1 0,0 0 0 15,-9 10-1-15,9-10-1 0,0 0 2 16,0 0-1-16,0 0-1 0,-7 13-1 16,7-13 2-16,0 0-1 0,0 0 0 0,0 0 0 15,-5 16 4-15,5-16-7 0,0 0 5 0,0 0-2 16,0 0 2-16,-2 15-2 0,2-15-2 15,0 0 2-15,0 0 0 0,0 0 2 0,0 0-4 16,2 19 0-16,-2-19 3 0,0 0-1 16,0 0 1-16,0 0-3 0,5 16 4 0,-5-16-2 15,0 0-2-15,0 0 1 0,0 0-2 16,8 14 4-16,-8-14-2 0,0 0 2 16,0 0 1-16,0 0-1 0,7 14-1 0,-7-14 0 15,0 0-1-15,0 0 1 0,0 0-2 0,0 0 2 16,0 0 0-16,9 11-2 0,-9-11 4 0,0 0-4 15,0 0 2-15,0 0-1 0,0 0 3 16,0 0-3-16,0 0 1 0,0 0-1 0,7 11 1 16,-7-11 0-16,0 0 0 0,0 0 1 15,0 0-1-15,0 0-2 0,0 0 0 0,0 0 2 16,0 0 0-16,0 0-2 0,12 8-1 16,-12-8 1-16,0 0-1 15,0 0 3-15,0 0 0 0,0 0 2 0,0 0-2 0,0 0 1 0,0 0 0 16,0 0 0-16,0 0 0 0,14 6-1 15,-14-6-1-15,0 0 1 0,0 0 0 0,0 0 1 16,0 0 0-16,0 0-1 0,0 0 0 16,16 5 1-16,-16-5-1 0,0 0-1 0,0 0 1 15,0 0-2-15,0 0 2 0,0 0-2 16,0 0 1-16,0 0-1 0,0 0 2 0,16 4-3 16,-16-4 3-16,0 0 2 0,0 0-4 15,0 0 1-15,0 0-1 0,0 0 1 0,0 0 2 16,0 0-1-16,0 0 0 0,0 0 2 15,0 0-2-15,0 0 1 0,18 1 2 0,-18-1-3 16,0 0 0-16,0 0 0 0,0 0 1 0,0 0 0 16,0 0 2-16,0 0-3 0,0 0 2 15,0 0-2-15,0 0 0 0,18-3 1 0,-18 3-2 16,0 0 3-16,0 0-3 0,0 0-2 16,0 0 1-16,0 0 0 0,0 0-1 0,0 0-2 15,0 0 3-15,0 0-1 0,16-4 0 16,-16 4 0-16,0 0-1 0,0 0 1 0,0 0 1 15,0 0 1-15,0 0 1 0,0 0-1 0,0 0 2 16,0 0-1-16,0 0 0 0,0 0 3 16,0 0-1-16,0 0 2 0,0 0-1 0,0 0 4 15,0 0-1-15,0 0 4 0,0 0 3 16,0 0 3-16,0 0 4 0,0 0 1 0,0 0 2 16,0 0 2-16,0 0-2 15,0 0 3-15,0 0-1 0,0 0-3 0,0 0 5 0,0 0 1 16,0 0 4-16,0 0-1 0,0 0-1 15,0 0 2-15,0 0-2 0,0 0 1 0,0 0-2 16,0 0-2-16,0 0-2 0,0 0 1 0,0 0-2 16,0 0-2-16,-12 7 1 0,12-7 0 15,0 0-2-15,0 0-2 0,0 0-2 0,0 0-4 16,-16 5-4-16,16-5-2 0,0 0 0 16,0 0 2-16,0 0-4 0,-17 7 0 0,17-7 0 15,0 0-3-15,0 0 1 0,0 0-1 16,-15 5-2-16,15-5 2 0,0 0-2 0,0 0 1 15,0 0-1-15,0 0 1 0,0 0-2 16,0 0 3-16,-15 4-2 0,15-4 0 0,0 0 0 16,0 0 1-16,0 0-3 0,0 0 0 0,0 0 2 15,0 0-3-15,0 0 2 0,0 0-2 16,0 0 0-16,0 0 0 0,0 0-2 0,-19 1 2 16,19-1 0-16,0 0-1 0,0 0 1 15,0 0 1-15,0 0 1 0,0 0-2 0,0 0 1 16,0 0 0-16,0 0 1 0,0 0-2 15,0 0 2-15,0 0-1 0,0 0-1 0,0 0 0 16,0 0 0-16,0 0-1 0,0 0-1 0,0 0 1 16,0 0-5-16,0 0 1 0,0 0-1 15,0 0 0-15,0 0-2 0,0 0-1 0,0 0 1 16,0 0-3-16,0 0 3 0,0 0 0 16,0 0 1-16,0 0 2 0,0 0-1 0,0 0 3 15,0 0 1-15,0 0 0 0,0 0-1 16,0 0 1-16,0 0 1 0,0 0-1 15,0 0 0-15,0 0 1 0,12 8 1 0,-12-8-1 0,0 0 2 16,0 0 0-16,0 0-1 0,0 0 1 16,21-1 0-16,-21 1 0 0,0 0 2 0,0 0 0 15,0 0-2-15,21-1 1 0,-21 1 2 16,0 0 0-16,0 0-1 0,0 0 0 0,18-2-1 16,-18 2 1-16,0 0 0 0,0 0 0 15,0 0 0-15,0 0 0 0,20-3 0 0,-20 3-1 16,0 0 2-16,0 0 0 0,0 0 0 15,0 0 1-15,18-6-2 0,-18 6 1 0,0 0 1 16,0 0-2-16,0 0 1 0,13-9-1 16,-13 9 1-16,0 0 1 0,0 0-2 0,10-10 2 15,-10 10-2-15,0 0 0 0,0 0 2 0,9-10-2 16,-9 10-1-16,0 0 3 0,0 0 0 16,9-11-2-16,-9 11 1 0,0 0-1 0,0 0 0 15,7-12 0-15,-7 12 1 0,0 0-1 16,0 0 0-16,7-11 1 0,-7 11-1 0,0 0 0 15,0 0 0-15,0 0-1 0,8-15 2 0,-8 15-1 16,0 0 1-16,0 0-1 0,0 0 0 16,7-13-1-16,-7 13 1 0,0 0 0 0,0 0 0 15,0 0 0-15,0 0-1 16,8-12 1-16,-8 12 0 0,0 0 0 0,0 0-1 0,0 0 1 16,0 0-1-16,0 0 1 0,0 0-1 15,0 0-2-15,0 0 2 0,0 0-2 0,9-12 2 16,-9 12 0-16,0 0 0 0,0 0 0 15,0 0-2-15,0 0 3 0,0 0-1 0,0 0-1 16,0 0 2-16,0 0-1 0,0 0 0 0,0 0 0 16,11-8-1-16,-11 8 2 0,0 0 1 15,0 0-3-15,0 0 0 0,0 0 0 0,0 0 1 16,0 0 0-16,0 0 1 0,0 0 0 16,0 0 0-16,0 0-2 0,0 0 4 0,0 0 0 15,17-3-1-15,-17 3-1 0,0 0 1 0,0 0 0 16,0 0 0-16,0 0 0 0,0 0 1 15,0 0-1-15,0 0 0 0,0 0-1 0,0 0-1 16,0 0-1-16,16 5-5 0,-16-5-6 16,0 0-9-16,0 0-11 0,0 0-23 0,0 0-40 15,0 0-51-15,0 0-50 0,0 0-60 16,0 0-80-16,0 0-81 0,0 0-61 0,0 0-442 16,0 0-493-16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6:59.919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0 416 806 0,'0'0'831'16,"0"0"-186"-16,0 0-163 0,0 0-102 0,0 0-69 15,0 0-37-15,0 0-2 0,0 0 4 16,0 0-23-16,0 0-25 0,0 0-11 0,0 0-16 16,0 0-14-16,0 0-15 0,15-8-21 0,-15 8-9 15,14-9-10-15,-14 9-5 0,16-10-1 16,-16 10-5-16,19-12-10 0,-19 12-6 0,18-13-9 15,-18 13-5-15,18-14-5 0,-18 14-8 16,18-16-8-16,-18 16-6 0,18-16-3 16,-18 16-5-16,16-17-5 0,-6 7-2 0,-3 0-5 15,2-1-6-15,-1 0 0 0,0-1-5 0,-1 0-8 16,1 0-4-16,0 0-2 0,-1-1-5 0,-1 1-2 16,1-1-2-16,-7 13-2 0,11-23-2 15,-11 23-1-15,10-23-2 0,-10 23 0 16,8-21-2-16,-8 21-1 0,8-21 3 0,-8 21-1 15,6-20-1-15,-6 20 2 0,6-18 2 0,-6 18 4 16,0 0 2-16,5-19 0 0,-5 19 3 16,0 0 0-16,5-14-1 0,-5 14-3 15,0 0-2-15,0 0 0 0,5-14-6 0,-5 14 2 16,0 0-2-16,0 0 1 0,0 0 0 0,0 0-2 16,0 0 2-16,0 0-1 0,0 0 8 0,0 0 2 15,0 0 2-15,0 0 4 0,0 0 4 16,-1 17 1-16,1-17 0 0,-4 18 3 0,4-18 7 15,-7 24 17-15,4-10-3 0,-3 1-5 16,2 1-2-16,-1 0-1 0,1 2-1 0,1-1-1 16,-2 0-2-16,1-2-17 0,0 1-18 15,1 0 0-15,0-1 0 0,-1 0 0 0,4-15 0 16,-4 27 0-16,4-27 0 0,-3 24 0 16,3-24 0-16,-4 24 0 0,4-24 0 0,-2 27 0 15,2-27 0-15,-2 25 0 0,2-25 0 0,-2 23 0 16,2-23 0-16,-1 24 0 0,1-24 0 15,-3 23 0-15,3-23 0 0,-2 21 0 0,2-21 0 16,-2 22 0-16,2-22 0 0,-2 19 0 16,2-19 0-16,-3 16 0 0,3-16 0 0,-3 16 0 15,3-16 0-15,0 0 0 0,-4 22 0 0,4-22 0 16,0 0 0-16,-5 18 0 0,5-18 0 16,0 0 0-16,-5 16 0 0,5-16 0 0,0 0 0 15,0 0 0-15,-6 16 0 0,6-16 0 16,0 0 0-16,0 0 0 0,0 0 0 0,0 0 0 15,-4 15 0-15,4-15 0 0,0 0 0 16,0 0 0-16,0 0 0 0,0 0 0 0,0 0 0 16,0 0 0-16,0 0 0 15,0 0 0-15,-11 9 0 0,11-9 0 0,0 0 0 0,0 0 0 16,0 0 0-16,0 0 0 0,-16-5 0 0,16 5 0 16,0 0 0-16,-13-7 0 0,13 7 0 15,0 0 0-15,-17-9 0 0,17 9 0 0,0 0 0 16,-18-9 0-16,18 9 0 0,0 0 0 15,-15-8 0-15,15 8 0 0,0 0 0 0,0 0 0 16,-15-8 0-16,15 8 0 0,0 0 0 0,0 0 0 16,0 0 0-16,0 0 0 0,-14-8 0 15,14 8 0-15,0 0 0 0,0 0 0 16,0 0 0-16,0 0 0 0,0 0 0 0,0 0 0 16,0 0 0-16,0 0 0 0,0 0 0 0,0 0 0 15,0 0 0-15,11 12 0 0,-11-12 0 16,0 0 0-16,17 9 0 0,-17-9 0 0,15 8 0 15,-15-8 0-15,19 7 0 0,-19-7 0 16,20 8 0-16,-20-8 0 0,22 8 0 0,-22-8 0 16,24 7 0-16,-24-7 0 0,22 8 0 15,-22-8 0-15,22 8 0 0,-22-8 0 0,21 6 0 16,-21-6 0-16,21 7 0 0,-21-7 0 0,19 6 0 16,-19-6 0-16,16 6 0 0,-16-6 0 15,0 0 0-15,20 7 0 16,-20-7 0-16,0 0 0 0,17 5 0 0,-17-5 0 0,0 0 0 15,15 5 0-15,-15-5 0 0,0 0 0 0,0 0 0 16,15 7 0-16,-15-7 0 0,0 0 0 0,0 0 0 16,0 0 0-16,0 0-48 0,16 5-239 15,-16-5-90-15,0 0-116 0,0 0-177 16,0 0-254-16,0 0-781 0,0 0-1381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01.583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393 132 117 0,'0'0'592'0,"-10"-12"-150"16,10 12-91-16,-8-11-49 0,8 11-23 15,-5-14-12-15,5 14-20 0,0 0-16 0,-6-20-22 16,6 20-17-16,0 0-16 0,5-22-17 16,-5 22 2-16,7-15-8 0,-7 15-5 0,13-13-14 15,-13 13-11-15,13-12-19 0,-13 12-13 0,14-7-7 16,-14 7-1-16,0 0-1 0,23-5-5 15,-23 5-3-15,0 0-4 0,23 1-1 0,-23-1-4 16,0 0 3-16,21 9 4 0,-21-9 5 16,12 10-1-16,-12-10 1 0,11 15-1 0,-11-15-1 15,8 15-1-15,-8-15 4 0,3 16 1 16,-3-16 1-16,2 18 0 0,-2-18 0 0,-2 18-1 16,2-18 0-16,-4 18-3 0,4-18 4 15,-9 17-5-15,9-17-2 0,-12 18-4 0,12-18 1 16,-17 17 3-16,5-8 3 0,0 0-9 0,-3-1-6 15,1 1 0-15,-1 0-2 0,-4 0 1 16,-3-1 10-16,4 1-11 0,-5-2-8 0,2 0-8 16,-1 1-3-16,3-3-6 0,1-1-1 15,-1-1-5-15,2 1-4 0,-1-1-2 0,18-3 0 16,-29 2-2-16,29-2-4 0,-28 0-7 16,28 0 0-16,-25-4-3 0,25 4-3 0,-25-6-3 15,25 6 1-15,-20-7-1 0,20 7-2 0,-16-9 1 16,16 9-3-16,-17-10 1 0,17 10 0 15,-10-9-3-15,10 9 1 0,0 0-3 0,-12-13 2 16,12 13-2-16,0 0-2 0,0 0-1 16,-9-12-4-16,9 12-2 0,0 0 2 0,0 0-2 15,0 0 3-15,0 0 0 0,0 0 3 16,10-10 0-16,-10 10 0 0,0 0 1 0,0 0 0 16,21 4 1-16,-21-4 1 0,0 0 1 0,21 8 2 15,-21-8 3-15,17 7-1 0,-17-7 2 16,15 9-2-16,-15-9 3 0,17 9-2 0,-17-9 2 15,12 8 2-15,-12-8 4 0,11 8 3 16,-11-8 5-16,0 0 2 0,16 12 3 0,-16-12-1 16,0 0 5-16,10 15 1 0,-10-15-1 15,0 0-2-15,6 17 0 0,-6-17-2 0,0 0-1 16,3 20 0-16,-3-20-2 0,0 0 0 16,0 22 1-16,0-22-3 0,0 0 0 0,0 23 0 15,0-23 2-15,0 0-1 16,2 26 1-16,-2-26 0 0,0 0-1 0,2 24 1 0,-2-24 0 15,5 14 3-15,-5-14 2 0,7 16 4 0,-7-16 1 16,13 13-1-16,-13-13-1 0,15 12-2 16,-15-12-2-16,20 8-2 0,-20-8-3 0,23 6-1 15,-23-6-5-15,24 3-6 0,-24-3-12 16,26 0-18-16,-26 0-28 0,27-2-31 0,-27 2-37 16,22-2-43-16,-22 2-64 0,21-4-79 0,-21 4-97 15,22-6-163-15,-22 6-170 0,19-8-103 16,-19 8-588-16,20-9-1041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03.088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27 256 717 0,'0'0'767'0,"1"19"-182"0,-1-19-136 16,0 0-102-16,0 0-41 0,0 0-10 15,0 0-8-15,6 13-7 0,-6-13-18 0,0 0-38 16,0 0-34-16,24 0-21 0,-24 0-21 16,24-8-11-16,-12 3-5 0,5-2-18 0,-2-1-16 15,-1 0-10-15,4-3-11 0,1 0-8 0,-3-1-9 16,-1 0-2-16,-1-1 4 0,-2 2 4 16,1 0 1-16,-3 0 1 0,-2 0 4 0,0-1-1 15,-8 12-7-15,12-20-7 16,-12 20-1-16,9-21-2 0,-9 21-2 0,8-21-2 0,-8 21-3 15,5-18-1-15,-5 18-3 0,0 0 2 16,2-23 3-16,-2 23-2 0,0 0-1 0,3-17-3 16,-3 17-4-16,0 0-3 0,0 0-7 0,2-17-6 15,-2 17-4-15,0 0-4 0,0 0-5 16,0 0-3-16,0 0-1 0,0 0 0 0,0 0 0 16,0 0-2-16,0 0 0 0,0 0-1 15,-10 14 4-15,10-14 1 0,-4 18 2 0,4-18 1 16,-8 23 17-16,4-8 1 0,-2 1-3 15,2-1 1-15,-3 2 0 0,3 0 1 0,-2 2-1 16,-1 0 1-16,2 2 1 0,0-2 2 16,0-1-1-16,0 1-1 0,1-1 0 0,-2-1-2 15,2 1-3-15,-1-3-4 0,1 1-3 0,1 0 0 16,-2-3 0-16,5-13 2 0,-6 27-3 16,6-27 1-16,-6 22-1 0,6-22 0 0,-8 21-2 15,8-21-1-15,-6 18 0 0,6-18-2 16,-10 17-3-16,10-17 1 0,-14 16-1 0,14-16-1 15,-15 14 0-15,15-14 2 0,-15 13-2 0,15-13-2 16,-16 12-3-16,16-12 1 0,-20 9 2 16,20-9-2-16,-17 8-2 0,17-8-2 0,-17 5-1 15,17-5 1-15,0 0-5 0,-19 4-1 16,19-4-2-16,0 0 0 0,0 0-2 0,-20 1 1 16,20-1-1-16,0 0 0 0,0 0-1 0,0 0 1 15,0 0 3-15,-14-6 0 0,14 6 3 16,0 0-1-16,0 0 2 0,0 0 1 15,14-11 6-15,-14 11 5 0,0 0 0 0,20-5 2 16,-20 5 0-16,19-3-4 0,-19 3 2 0,23-4-1 16,-23 4 0-16,26-1 0 0,-26 1-3 15,27-2-1-15,-27 2-1 0,26-1 0 0,-26 1-6 16,26-1-22-16,-26 1-29 0,20 1-36 16,-20-1-46-16,0 0-53 0,29 1-54 0,-29-1-80 15,0 0-105-15,19 7-173 0,-19-7-162 0,10 12-826 16,-10-12-1242-1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04.038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301 127 109 0,'0'0'709'0,"0"-20"-175"16,0 20-105-16,0 0-52 0,0 0-35 15,0-19-19-15,0 19-9 0,0 0-18 0,6-18-30 16,-6 18-35-16,10-14-34 0,-10 14-29 16,16-14-21-16,-16 14-19 0,19-13-7 0,-19 13-16 15,20-11-12-15,-20 11-5 0,21-8-7 16,-21 8-2-16,22-5 2 0,-22 5 6 0,19-2-3 15,-19 2 1-15,0 0 1 16,25 2 4-16,-25-2 7 0,0 0 11 0,14 10 3 0,-14-10-1 16,0 0 1-16,8 19-4 0,-8-19-1 0,0 0-4 15,-3 23-4-15,3-23 2 0,-10 18-5 16,10-18-4-16,-17 19-7 0,7-9-6 0,-2-1 1 16,-2-1 0-16,-1 3 2 0,-2-3-4 15,-2 1-5-15,-2-1-2 0,-1-1-2 0,0 1-3 16,1-3-4-1,0-1 14-15,1-1-11 0,-3 0-7 0,4-2-8 0,-2-1-3 0,21 0-4 16,-36 0-7-16,36 0-4 0,-33-3-8 0,33 3-1 16,-27-3-3-16,27 3-9 0,-25-4-4 15,25 4-5-15,-20-6-2 0,20 6-5 16,-14-6-4-16,14 6-4 0,0 0-4 0,-13-11-3 16,13 11-3-16,0 0 1 0,0 0-6 0,-6-15 4 15,6 15 1-15,0 0 4 0,0 0-3 16,0 0 0-16,8-11 0 0,-8 11 4 0,0 0 3 15,0 0 4-15,0 0 4 0,0 0-1 0,23 1 4 16,-23-1-1-16,0 0 3 0,15 7 2 16,-15-7 1-16,0 0 2 0,14 13 0 0,-14-13-1 15,10 14 2-15,-10-14 0 0,9 16 0 16,-9-16 0-16,9 19 2 0,-9-19 1 0,11 18 0 16,-11-18 0-16,8 18 2 0,-8-18 0 15,10 17 0-15,-10-17 6 0,11 16 2 0,-11-16 0 16,14 13 3-16,-14-13 4 0,16 11 6 15,-16-11-2-15,21 7-4 0,-21-7-4 0,23 4-6 16,-23-4-8-16,25 1-18 0,-25-1-23 0,24-1-41 16,-24 1-54-16,20-1-75 0,-20 1-80 15,18-3-123-15,-18 3-185 0,0 0-208 16,20-5-175-16,-20 5-469 0,0 0-1061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05.139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31 128 294 0,'0'0'503'0,"-9"-11"-83"0,9 11-48 16,0 0-21-16,0 0-25 0,-12-11-32 16,12 11-11-16,0 0-15 0,0 0-21 15,-8-12-21-15,8 12-20 0,0 0-22 0,0 0-16 16,-2-19-9-16,2 19-15 0,0 0-4 0,4-15-7 15,-4 15-4-15,0 0-4 0,8-15 0 16,-8 15-7-16,0 0-5 0,14-14-9 16,-14 14 3-16,10-8-7 0,-10 8-9 0,13-8-3 0,-13 8-8 15,15-6-10-15,-15 6-3 0,15-5-2 16,-15 5-5-16,0 0-8 0,24-4 3 16,-24 4-4-16,0 0 4 0,22 0 0 0,-22 0 2 15,0 0-1-15,21 5-2 0,-21-5 0 0,0 0 2 16,17 8 5-16,-17-8 4 0,0 0 5 15,12 12 6-15,-12-12 0 0,0 0-7 0,0 0-5 16,8 14-7-16,-8-14-5 0,0 0-3 16,0 0-7-16,-5 16-6 0,5-16-5 0,0 0-1 15,-12 12-4-15,12-12-3 0,-10 8-4 0,10-8-4 16,-17 10-1-16,17-10-3 0,-16 9-2 16,16-9-3-16,-17 9 0 0,17-9-2 0,-17 9 1 15,17-9-2-15,-13 6-2 0,13-6 0 16,0 0-3-16,-18 9 0 0,18-9-4 0,0 0 1 15,0 0-4-15,-13 8-1 0,13-8-4 16,0 0-1-16,0 0 1 0,0 0 3 0,0 0 3 16,0 0-1-16,0 0 4 0,0 0 2 15,0 0-1-15,0 0 4 0,0 0-1 0,7 14 1 16,-7-14 0-16,0 0 1 0,20 3-1 0,-20-3 0 16,0 0 2-1,24 5 1-15,-24-5-4 0,20 4 1 0,-20-4 1 0,23 6 2 0,-23-6 0 16,20 6 0-16,-20-6 3 0,22 7 3 15,-22-7 8-15,17 7 6 0,-17-7 4 0,15 6 5 16,-15-6 5-16,0 0 2 0,18 10 20 0,-18-10-3 16,0 0-4-16,11 10 3 0,-11-10 4 15,0 0 8-15,0 0-2 0,6 17-10 16,-6-17-45-16,0 0-10 0,-5 13 0 0,5-13 0 16,0 0 0-16,-14 14 0 0,14-14 0 0,0 0 0 15,-16 12 0-15,16-12 0 0,-18 7 0 16,18-7 0-16,-19 6 0 0,19-6 0 0,-20 4 0 15,20-4-18-15,-22 5-131 0,22-5-58 0,-23 4-58 16,23-4-77-16,-22 2-83 0,22-2-136 16,0 0-139-16,-24 1-81 0,24-1-724 15,0 0-1132-15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19.624"/>
    </inkml:context>
    <inkml:brush xml:id="br0">
      <inkml:brushProperty name="width" value="0.03528" units="cm"/>
      <inkml:brushProperty name="height" value="0.03528" units="cm"/>
      <inkml:brushProperty name="color" value="#2C9DDE"/>
      <inkml:brushProperty name="fitToCurve" value="1"/>
    </inkml:brush>
  </inkml:definitions>
  <inkml:trace contextRef="#ctx0" brushRef="#br0">11 22 146 0,'0'0'403'16,"0"0"-79"-16,0 0-35 0,0 0-33 16,-11-8-24-16,11 8-10 0,0 0-15 0,0 0-14 15,0 0-18-15,0 0-6 0,0 0-10 0,0 0-5 16,0 0 2-16,0 0 11 0,9-12 7 16,-9 12-6-16,0 0-3 0,18-3 4 0,-18 3-4 15,0 0-3-15,26 0-8 0,-26 0-11 16,25 1-13-16,-25-1-3 0,29 4-5 0,-12-1-3 15,0 0-27-15,-17-3-19 0,36 7 8 16,-16-3 19-16,3 2 7 0,1 0-9 0,2 1-14 16,1 0-8-16,5 0-7 0,0 2-2 0,3 0-3 15,0 0-9-15,1 0-3 0,1 1 4 16,7 0-4-16,-2 1-3 0,0 0-8 0,1-1-2 16,1 1-2-16,-2-1-1 0,0 1-2 15,-4-2-4-15,3 3 1 0,0 0 22 0,-1 0-5 16,0 0 2-16,-4 0-3 0,4 1-2 15,-2 1-4-15,1 1-6 0,1-2 0 0,-1 4 0 16,0-2 5-16,0 1-1 0,1 1 3 0,-1 0-4 16,0-1-2-16,0 1-3 0,1 0-3 15,-2 0-2-15,1 0-2 0,0 0-2 0,1 0-2 16,-2 1-7-16,0 0 0 0,-1-1-2 0,-1 1-2 16,0-1-1-16,-2 1-1 0,-4-2-1 15,2 3 0-15,-4-2-2 0,0 1 1 16,-2 1-2-16,0-1 2 0,4 5 1 0,-6-3 1 15,1 1 2-15,-2 0 1 0,-1 1-4 0,0-1 5 16,0 1 1-16,-1-2 0 0,-2 1 1 16,-1-1-2-16,-2-3 0 0,0 0 0 0,-2 0-2 15,0-3-1-15,0 1-1 0,-3-3-1 16,-1 1 1-16,1-3 1 0,-2 1-1 0,1-1-2 16,-10-10-2-16,14 16 2 0,-14-16-3 0,15 15-1 15,-15-15 0-15,11 12 0 0,-11-12-1 16,0 0 0-16,12 13 2 0,-12-13 0 0,0 0-1 15,11 11 3-15,-11-11-1 0,0 0 0 16,0 0 2-16,10 10-2 0,-10-10 1 16,0 0-1-16,0 0-2 0,0 0 4 0,0 0-1 15,11 11-2-15,-11-11 1 0,0 0 0 0,0 0-1 16,0 0 1-16,0 0-1 0,0 0 2 0,0 0-1 16,0 0 1-16,0 0-1 0,0 0 3 15,0 0-3-15,9 10 3 0,-9-10-5 0,0 0 7 16,0 0-4-16,0 0 1 0,0 0 1 15,0 0-2-15,0 0 1 0,0 0-2 0,0 0 2 16,0 0-1-16,0 0-1 0,0 0 0 0,0 0 1 16,0 0-4-16,0 0 1 0,0 0-2 15,0 0 1-15,0 0-2 0,-1-20 0 0,1 20 1 16,0 0-1-16,-3-18-1 0,3 18 0 16,0 0-1-16,-3-24 1 0,3 24-1 0,-2-20 1 15,2 20-1-15,-2-22 0 0,2 22 1 16,-2-23-1-16,2 23 1 0,-1-23 0 0,1 23 1 15,-3-20 0-15,3 20 0 0,-2-19 0 0,2 19 0 16,0 0-1-16,-2-23 2 0,2 23-1 16,0 0 0-16,-1-18 0 0,1 18 0 0,0 0 1 15,0 0-1-15,-2-19 3 0,2 19-1 16,0 0 2-16,0 0 3 0,0 0 0 0,0 0 2 16,0 0 2-16,-1-18 1 0,1 18-2 0,0 0 1 15,0 0-1-15,0 0 1 0,0 0 1 16,0 0 1-16,0 0 2 0,0 0 0 0,0 0 0 15,0 0-2-15,0 0 0 0,3 20 0 16,-3-20 3-16,0 0 1 0,0 0 1 0,2 23-1 16,-2-23 0-16,0 0 2 0,1 24 1 15,-1-24 0-15,2 18 1 0,-2-18-1 0,3 19-9 16,-3-19-11-16,3 22 0 0,-3-22 0 0,3 22 0 16,-3-22 0-16,4 20 0 0,-4-20 0 15,4 20 0-15,-4-20 0 0,3 15 0 16,-3-15 0-16,0 0 0 0,5 21 0 0,-5-21 0 15,0 0 0-15,2 18 0 0,-2-18 0 0,0 0 0 16,3 16 0-16,-3-16 0 16,0 0 0-16,0 0 0 0,3 15 0 0,-3-15 0 0,0 0 0 15,0 0 0-15,0 0 0 0,0 0 0 16,0 0 0-16,2 17 0 0,-2-17 0 0,0 0 0 16,0 0 0-16,0 0 0 0,0 0 0 0,0 0 0 15,0 0 0-15,-10 11 0 0,10-11 0 16,0 0 0-16,0 0 0 0,-19 5 0 0,19-5 0 15,0 0 0-15,-23 5 0 0,23-5 0 16,-19 4 0-16,19-4 0 0,-21 4 0 0,21-4 0 16,-22 5 0-16,22-5 0 0,-22 4 0 31,22-4 0-31,-18 4 0 0,18-4 0 0,-17 3 0 0,17-3 0 0,0 0 0 0,-22 2 0 0,22-2 0 16,0 0 0-16,-17 4 0 0,17-4 0 15,0 0 0-15,0 0 0 0,-18 4 0 0,18-4 0 16,0 0 0-16,0 0-269 0,-18 5-69 15,18-5-70-15,0 0-80 0,-15 5-97 0,15-5-77 16,0 0-60-16,-16 10-142 0,16-10-351 16,0 0-824-16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49.36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50 1567 367 0,'0'0'371'0,"0"0"-46"15,-11-11-27-15,11 11-43 0,0 0-26 16,0 0-27-16,0 0-25 0,0 0-22 0,0 0-11 16,-9-10 5-16,9 10 7 0,0 0 20 15,0 0 10-15,0 0 9 0,0 0 4 0,18 8 1 16,-18-8-3-16,16 10-14 0,-16-10-13 15,20 15-16-15,-8-7-10 0,0 2-9 0,3 0-9 16,1 4-13-16,1-2-7 0,1 2-8 0,-1 0-5 16,2 1-6-16,0 0-6 0,2 3-7 15,0-1-4-15,1 1-3 0,-1 0-3 16,0 0 13-16,1 0-3 0,0 0-5 0,-1 0-5 16,1 1-1-16,0 0-5 0,0-1-1 0,0 0-6 15,0-1-2-15,-1 2-5 0,2-1-2 16,-1 1-2-16,-1-1-4 0,0-1-3 0,1 2-2 15,-1-2-1-15,0 1-1 0,-1 1-1 16,-2-4-3-16,2 3-2 0,-3-2 1 0,-1-1-1 16,1 0-5-16,-1 0-1 0,-1-1-1 15,-1-1-3-15,0 1-1 0,-2-3-1 0,-2 1-3 16,1-3-2-16,-11-9-2 0,17 16 1 0,-17-16-4 16,14 13 3-16,-14-13-5 0,11 12-7 15,-11-12-12-15,0 0-21 0,13 12-21 0,-13-12-34 16,0 0-53-16,11 10-72 0,-11-10-93 15,0 0-126-15,0 0-77 0,0 0-110 0,0 0-152 16,12 7-334-16,-12-7-729 0</inkml:trace>
  <inkml:trace contextRef="#ctx0" brushRef="#br0" timeOffset="983">0 1554 106 0,'0'0'378'0,"0"0"-70"0,0 0-33 16,-12 8-20-16,12-8-24 0,0 0-21 0,0 0-16 16,0 0-13-16,0 0 0 0,0 0-8 15,0 0-1-15,0 0-2 0,0 0-2 0,0 0-1 16,0 0-1-16,10 14-3 0,-10-14-7 16,0 0-11-16,0 0-8 0,23 1-8 0,-23-1-9 15,0 0-5-15,25 0-10 0,-25 0-7 16,20-1-2-16,-20 1-4 0,23-2-7 0,-23 2-8 15,27-2-4-15,-27 2-3 0,30-3-2 16,-30 3 0-16,34-5-5 0,-16 3-5 0,1-1 0 16,1 0-3-16,0 0-1 0,0-1-2 15,0 1-4-15,2-1 1 0,1-1-5 0,1 0-6 16,0 0 6-16,1 0-1 0,-1-3-3 0,3 3 5 16,-2-2 0-16,2-1-2 0,1 2-3 15,-2-1-5-15,2 0 1 0,-2 1-7 0,1-1 0 16,0 2-1-16,0-2 1 0,-1 2 0 15,1 0-2-15,0-1-4 0,-2 0-1 0,0 1-3 16,-1 0-2-16,1 0-3 0,-4 1-2 0,0-1-2 16,-1 1-2-16,0 0-1 0,-2 0-5 15,-1 1 2-15,0-2 1 0,-1 1-8 0,-16 4-12 16,25-6-12-16,-25 6-15 0,25-5-20 16,-25 5-17-16,22-7-23 0,-22 7-24 0,21-6-29 15,-21 6-29-15,20-7-57 0,-20 7-70 16,20-9-53-16,-20 9-91 0,19-8-86 0,-19 8-104 15,15-9-291-15,-15 9-511 0</inkml:trace>
  <inkml:trace contextRef="#ctx0" brushRef="#br0" timeOffset="2271">1424 0 318 0,'0'0'408'0,"0"0"-40"0,0 0-36 16,-16 4-32-16,16-4-15 0,0 0-10 0,-17 5-27 16,17-5-15-16,0 0-10 0,-17 8-19 15,17-8-23-15,0 0-23 0,-17 11-1 0,17-11-5 16,-15 12-8-16,15-12-9 0,-15 14-13 15,15-14-6-15,-16 17-19 0,7-7-10 0,-1 1-4 16,0 1-8-16,-2 0-3 0,1 1-2 0,-1 1-3 16,-3 0-5-16,2 1-5 0,-1 0-6 15,1 0-3-15,-1 2-4 0,0-2 1 16,0 0-6-16,0 1 0 0,0-1 1 0,0 2-3 16,-1-1-2-16,2 1-4 0,-1 0 0 0,0-1-4 15,0 1 1-15,0 0-1 0,1 1-3 16,-1-1-6-16,-1 0 0 0,2 2 0 0,-2 0 4 15,1-1-2-15,0 0-2 0,-2 4-4 16,0-1 0-16,1 1-3 0,-1 0 1 0,1-4-3 16,2 2 1-16,-3-2-3 0,2-1 0 15,0 2-2-15,0-1-1 0,-1-1-1 0,1 1 0 16,-1-2 0-16,2 0-1 0,0 1 0 0,-1-3-1 16,1 1 0-16,1 1-1 0,1-4 1 15,0 1-2-15,0 0 2 0,1-2 0 0,0 1 0 16,-2 0 0-16,2-1-1 0,1 1 0 0,-1-1 1 15,0 1-2-15,0-1-1 0,0 0 2 16,0-1 0-16,1 0 1 0,0 0-1 16,9-10 9-16,-18 20-2 0,18-20-3 0,-17 19 1 15,17-19 0-15,-15 17-3 0,15-17 0 0,-15 17 0 16,15-17-2-16,-13 15 2 0,13-15-1 16,-13 15 0-16,13-15 0 0,-14 15-1 0,14-15 0 15,-13 13 0-15,13-13-1 0,-13 15 1 16,13-15-1-16,-14 14-1 0,14-14 1 0,-15 14-1 15,15-14-1-15,-15 14-1 0,15-14 0 16,-15 15 1-16,15-15-1 0,-16 13 2 0,16-13 0 16,-15 13 1-16,15-13-1 0,-15 13 2 0,15-13-2 15,-14 12 1-15,14-12-1 0,-13 12 1 16,13-12-1-16,-14 12-1 0,14-12 2 0,-12 11 1 16,12-11-1-16,-11 9 0 0,11-9 2 15,-10 10-4-15,10-10 2 0,-9 10-4 0,9-10 1 16,-10 10-1-16,10-10 1 0,-10 10-1 15,10-10 1-15,-9 10 0 0,9-10-1 0,-10 10 1 16,10-10 0-16,0 0 2 0,-12 13 1 0,12-13-1 16,0 0 1-16,-11 12-1 0,11-12 2 15,0 0-2-15,-9 10-2 0,9-10 0 0,0 0 2 16,0 0-2-16,-11 11 1 0,11-11-2 16,0 0-1-16,-9 13 2 0,9-13 0 0,0 0 2 15,-10 13 0-15,10-13 1 0,0 0-1 16,-12 14 1-16,12-14 0 0,0 0 0 0,-10 15 1 15,10-15-1-15,0 0 1 0,-10 14 0 16,10-14-1-16,0 0 0 0,-9 11-1 0,9-11 2 16,0 0-1-16,0 0 1 0,-9 11-1 0,9-11 1 15,0 0 1-15,0 0-1 0,0 0 1 16,0 0-1-16,-8 12 2 0,8-12-2 0,0 0-2 16,0 0-2-16,0 0-9 0,0 0-12 15,0 0-17-15,0 0-17 0,0 0-20 0,0 0-20 16,-9 10-19-16,9-10-31 0,0 0-30 15,0 0-29-15,0 0 1 0,0 0-38 0,0 0-46 16,0 0-62-16,0 0-46 0,0 0-36 0,0 0-440 16,0 0-431-16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54.36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591 40 56 0,'0'0'572'0,"-7"-13"-148"0,7 13-63 0,0 0-55 16,-10-14-39-16,10 14-26 0,0 0-28 15,0 0-20-15,-9-13-12 0,9 13-5 0,0 0-3 16,0 0-6-16,0 0-25 0,-1 17-1 0,1-17-4 16,2 20 5-16,-2-20 4 0,3 30 0 15,0-12 1-15,0 2-10 0,-1 4-3 0,3 1-7 16,-3 1-6-16,1 3-6 0,1 5-6 16,1 2-6-16,-2 1-4 0,2 2-2 0,-1 6 2 15,2 1-5-15,-2 0-4 0,2 1-4 16,-1 1 5-16,0-1 3 0,0 1-4 0,1 0 2 15,-1-1-6-15,1 2-6 0,-2 0 0 16,2 1-3-16,-2 0-6 0,2 1-2 0,-2 0-2 16,0 0-3-16,0 1 2 0,-1 1-4 0,1-1 2 15,-1 1-5-15,0 2 1 0,0-1-7 16,0 1-4-16,0 0-3 0,-2 0 2 0,3 0-4 16,-2 0-4-16,0-1-4 0,-1-1-2 15,3-2 0-15,-2 1-1 0,0-2-2 0,1-3-3 16,0-1-1-16,0-6-3 0,0-3-2 15,1 1-4-15,0-2-1 0,-1-2-4 0,2-1-1 16,-2-4-1-16,1-3 0 0,-1-1-4 0,0-2 0 16,1-3-1-16,-2-1-2 0,1-2 0 15,-1-1-1-15,-2-16 0 0,4 26-1 0,-4-26-2 16,2 21-4-16,-2-21-6 0,2 17-7 16,-2-17-9-16,0 0-18 0,3 20-23 0,-3-20-29 15,0 0-38-15,0 0-33 0,2 19-38 16,-2-19-44-16,0 0-48 0,0 0-83 0,0 0-89 15,0 0-60-15,-16-6-60 0,16 6-50 16,-13-19-543-16,3 8-794 0</inkml:trace>
  <inkml:trace contextRef="#ctx0" brushRef="#br0" timeOffset="922">4 1631 34 0,'0'0'604'0,"0"0"-148"16,0 0-91-16,0 0-64 0,0 0-37 16,-4-13-19-16,4 13-19 0,0 0-4 0,0 0 5 15,0 0-3-15,0 0-11 0,0 0-6 16,14 5 3-16,-14-5-11 0,0 0-9 0,17 14-14 15,-17-14-13-15,14 14-4 0,-14-14-2 16,17 18-3-16,-7-6-9 0,0-2-6 0,0 2-8 16,1 0-9-16,0 2-8 0,1 0-6 0,3 1-6 15,-2 1-11-15,0-1-4 0,2 1-5 16,-1 1-6-16,1 0-3 0,0-2-7 0,0 1 0 16,-1 1-4-1,2-1-2-15,-2 0-7 0,1 0-1 0,0-2-1 0,0 2 0 0,0-1 1 16,-2-1-4-16,2 0-2 0,-1 0-4 15,-1-1-2-15,2 2-4 0,-4-3 0 0,1 0-2 16,-1 0-3-16,2 0-1 0,-3 0-1 0,1 0-3 16,-1 0-1-16,0-1-6 0,0 0 1 15,0 0-3-15,-1-1-2 0,1 0-3 0,-3 0 0 16,-7-10-4-16,17 18 2 0,-17-18 1 0,16 19-1 16,-16-19 1-16,14 18 0 0,-14-18-2 15,13 18-1-15,-13-18 0 0,15 17 0 0,-15-17-1 16,12 18 0-16,-12-18-2 0,12 17 0 15,-12-17-1-15,10 17 0 0,-10-17 1 0,10 16-2 16,-10-16 0-16,10 17 0 0,-10-17-1 16,8 15-2-16,-8-15 0 0,8 15 0 0,-8-15 0 15,7 13 0-15,-7-13 2 0,0 0-2 16,9 17 0-16,-9-17 0 0,0 0 0 0,8 16 0 16,-8-16 0-16,0 0-1 0,7 13 1 15,-7-13-1-15,0 0 1 0,8 14 1 0,-8-14-2 16,0 0 2-16,0 0 0 0,7 16 1 0,-7-16 0 15,0 0-2-15,0 0 0 16,6 13 0-16,-6-13 0 0,0 0 0 0,0 0 0 0,0 0-1 16,8 14 1-16,-8-14 0 0,0 0 0 0,0 0 1 15,0 0-1-15,0 0 0 0,6 12 0 16,-6-12-2-16,0 0 2 0,0 0-3 0,0 0 3 16,0 0-2-16,0 0 1 0,0 0 0 15,0 0-1-15,8 12 1 0,-8-12-2 0,0 0-2 16,0 0-6-16,0 0-8 0,0 0-9 15,0 0-12-15,0 0-21 0,0 0-23 0,0 0-27 16,0 0-28-16,0 0-22 0,0 0-26 16,0 0-35-16,0 0-56 0,0 0-78 0,0 0-95 15,0 0-79-15,0 0-82 0,0 0-144 16,0 0-298-16,0 0-670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56.893"/>
    </inkml:context>
    <inkml:brush xml:id="br0">
      <inkml:brushProperty name="width" value="0.03528" units="cm"/>
      <inkml:brushProperty name="height" value="0.03528" units="cm"/>
      <inkml:brushProperty name="color" value="#00E1C6"/>
      <inkml:brushProperty name="fitToCurve" value="1"/>
    </inkml:brush>
  </inkml:definitions>
  <inkml:trace contextRef="#ctx0" brushRef="#br0">28 304 279 0,'0'0'449'16,"0"0"-85"-16,0 0-47 0,0 0-26 15,0 0-10-15,0 0-1 0,0 0-11 0,0 0-9 16,-6 18-3-16,6-18-15 0,2 16-9 16,-2-16-6-16,4 22-10 0,-4-22-5 0,4 27-10 15,-2-11-24-15,1 0-13 0,-1 1-14 0,-1 0-10 16,0 1-8-16,1-3-14 0,-2-15-15 16,1 30-17-16,-1-30-18 0,3 26-11 0,-3-26-14 15,0 23-10-15,0-23-23 0,1 17-26 16,-1-17-30-16,0 0-33 0,1 22-38 0,-1-22-43 15,0 0-70-15,0 0-51 0,0 0-26 16,0 0-26-16,0 0-17 0,0 0-1 0,0 0 12 16,0 0 10-16,0 0 9 0,0 0-17 15,0 0-325-15,-5-16-171 0</inkml:trace>
  <inkml:trace contextRef="#ctx0" brushRef="#br0" timeOffset="895">9 408 342 0,'0'0'426'0,"0"0"-61"0,0 0-54 16,-9-13-34-16,9 13-17 0,0 0-13 0,0 0-12 16,0 0-8-16,0 0 6 0,0 0-4 15,0 0-7-15,0 0-7 0,3-18 0 0,-3 18 9 16,0 0 0-16,16-5-14 0,-16 5-17 15,0 0-12-15,23-4-10 0,-23 4-8 0,23-4-9 16,-23 4-16-16,28-5-11 0,-12 2-10 0,2-2-8 16,0 2-1-16,2-1-14 0,5-1 7 15,0 1-10-15,1-1-4 0,1-1-11 16,0 1-4-16,1 2 15 0,1-2-7 0,1 0-1 16,0 0 2-16,4-1-1 0,2 1-2 0,-1-1-8 15,2 0-8-15,0 1-8 0,-1-1-2 0,2 0-3 16,0 0-4-16,0 0-1 0,2 0 0 15,-1-1 0-15,-1 2-1 0,4-2-3 16,3-1 0-16,1 0-3 0,0-1-3 0,2 1-6 16,-2 0 1-16,-2-1-3 0,0 0-3 0,-5 2-2 15,0-1-1-15,0 2-4 0,-2-1-3 16,0-1-2-16,0 2 1 0,-2 1-4 0,0-2-2 16,0 2 1-16,-7 0-2 0,2 0 1 0,0 0-2 15,-1 1 0-15,-2 0 0 0,2 0-3 16,-3 0 1-16,-1 1 1 0,0-1 0 0,-2 2-2 15,-1-2 1-15,-1 2-1 0,-1-1 0 16,1 1-1-16,-4 0 1 0,-17 2-2 0,34-4 2 16,-34 4 0-16,27-3-1 0,-27 3 0 15,25-3 2-15,-25 3-2 0,20-3 0 0,-20 3 1 16,19-2 1-16,-19 2-2 0,0 0 1 0,22-4-1 16,-22 4 0-16,0 0 0 0,19-3 0 15,-19 3-1-15,0 0 0 0,18-3 0 0,-18 3 3 16,0 0-3-16,19-3 2 15,-19 3-2-15,0 0 2 0,17-4-1 0,-17 4-1 0,0 0 0 16,19-3 1-16,-19 3-1 0,0 0 2 0,16-5-1 16,-16 5-1-16,0 0-1 0,16-2 2 15,-16 2-1-15,0 0 0 0,0 0 1 16,21-5 0-16,-21 5 0 0,0 0-2 0,0 0 1 16,0 0 1-16,18-3 0 0,-18 3 0 0,0 0 2 15,0 0-1-15,0 0 1 0,0 0 0 16,0 0 1-16,19-3-1 0,-19 3 0 0,0 0 0 15,0 0 2-15,0 0-1 0,0 0 0 16,0 0 0-16,0 0 1 0,0 0 0 0,0 0-2 16,0 0 1-16,0 0 0 0,0 0-1 0,0 0 0 15,0 0-2-15,0 0 2 0,16-3 0 16,-16 3-2-16,0 0 4 16,0 0-1-16,0 0 2 0,0 0 0 0,0 0 0 0,0 0 1 15,0 0 0-15,10 11 1 0,-10-11-1 0,0 0 0 16,0 0-2-16,10 13-1 0,-10-13 0 15,0 0 1-15,11 13-1 0,-11-13-4 0,0 0 2 16,8 13-1-16,-8-13-11 0,0 0-18 16,9 11-26-16,-9-11-34 0,0 0-52 0,0 0-66 15,8 12-103-15,-8-12-135 0,0 0-200 0,0 0-202 16,0 0-794-16,0 0-1302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7:58.750"/>
    </inkml:context>
    <inkml:brush xml:id="br0">
      <inkml:brushProperty name="width" value="0.03528" units="cm"/>
      <inkml:brushProperty name="height" value="0.03528" units="cm"/>
      <inkml:brushProperty name="color" value="#00E1C6"/>
      <inkml:brushProperty name="fitToCurve" value="1"/>
    </inkml:brush>
  </inkml:definitions>
  <inkml:trace contextRef="#ctx0" brushRef="#br0">24 0 165 0,'0'0'536'0,"0"0"-122"16,0 0-63-16,0 0-37 15,0 0-23-15,0 0-22 0,0 0-25 0,0 0-13 0,0 0-9 16,-7 13-18-16,7-13-16 0,0 0-42 0,-3 14-2 16,3-14-5-16,0 0-4 0,-5 17-9 15,5-17-13-15,0 0-15 0,-2 21-18 0,2-21-13 16,0 0-6-16,-2 20-11 0,2-20-9 0,0 0-7 16,0 20-7-16,0-20-4 0,0 0-5 15,-2 20-3-15,2-20-13 16,0 0-24-16,0 0-40 0,-3 20-51 0,3-20-43 0,0 0-47 15,0 0-47-15,0 0-60 0,0 0-44 16,3 18-10-16,-3-18 4 0,0 0-20 0,0 0-308 16,0 0-197-16</inkml:trace>
  <inkml:trace contextRef="#ctx0" brushRef="#br0" timeOffset="987">71 25 8 0,'0'0'483'0,"0"0"-126"16,0 0-54-16,0 0-31 0,0 0-7 0,0 0 7 15,0 0 0-15,0 0-13 0,0 0-10 16,0 0-11-16,0 0-2 0,0 0-20 0,0 0-5 15,0 0-6-15,0 0-7 0,0 0-8 16,0 0-18-16,0 0-20 0,15 8-14 0,-15-8-7 16,0 0-5-16,15 7-7 0,-15-7-7 15,17 6-6-15,-17-6-8 0,20 7-2 0,-20-7-3 16,26 7-4-16,-10-2 3 0,2-2-14 16,1 2-6-16,2 1 2 0,4-1 4 0,-1 1-2 15,5 0 1-15,4 1-1 0,2 0-3 0,0 1 5 16,0 1-3-16,3 0-5 0,5 0 6 15,0 1 0-15,1 1-5 0,1-1-3 16,-2 0-7-16,0 1 8 0,2 0-1 0,-3-1-5 16,3 1-2-16,-2 1-4 0,0-2-5 0,2 2-1 15,0-1-5-15,1 1-4 0,0 1-5 16,1-1-3-16,-2 0-2 0,2 1-4 0,0 0-5 16,-2 1-2-16,1-2-5 0,-2 1-2 0,1 1-2 15,-1-2-1-15,-1 1-1 0,0 1 1 16,-1-1-1-16,0 0-2 0,0-1 2 0,-2 1-2 15,-4-3 0-15,-2 2 0 0,2-3 0 16,-3 1 1-16,2 0 0 0,-3-1 0 0,-1 0-2 16,-3-1 2-16,-2-1 0 0,0-1 0 0,-2 1 2 15,1 0 0-15,-2-2-1 0,-3 1-2 16,-1-2 3-16,-1 1-2 0,1 0 0 0,-2-2 1 16,-1 2-1-1,1-2 0-15,-17-3 0 0,28 6 1 0,-28-6 0 0,27 6-2 0,-27-6 1 16,24 4-4-16,-24-4 2 0,23 4-2 15,-23-4-1-15,17 2 0 0,-17-2 1 0,0 0 2 16,24 5-3-16,-24-5-3 0,0 0 2 0,19 2-1 16,-19-2-1-16,0 0 0 0,0 0 0 15,19 4 0-15,-19-4 1 0,0 0-1 0,0 0 1 16,0 0 0-16,16 3 1 0,-16-3 2 16,0 0 0-16,0 0 2 0,0 0 0 0,0 0 0 15,0 0 1-15,0 0-1 0,0 0 3 16,18 3-2-16,-18-3 2 0,0 0-2 0,0 0 0 15,0 0 2-15,0 0-2 0,0 0 0 16,0 0 1-16,0 0 0 0,0 0 2 0,0 0-1 16,0 0 1-16,0 0-6 0,0 0-5 0,0 0 0 15,0 0 0-15,0 0 0 0,0 0 0 16,0 0 0-16,0 0 0 0,0 0 0 0,0 0 0 16,0 0 0-16,0 0 0 0,0 0 0 15,14 5 0-15,-14-5 0 0,0 0 0 0,0 0 0 16,0 0 0-16,0 0 0 0,3 18 0 15,-3-18 0-15,0 0 0 0,0 0 0 0,1 20 0 16,-1-20 0-16,0 0 0 0,1 20 0 0,-1-20 0 16,0 0 0-16,1 24 0 0,-1-24 0 15,-1 19 0-15,1-19 0 0,-1 19 0 0,1-19 0 16,-1 21 0-16,1-21 0 0,-1 18 0 16,1-18 0-16,-3 17 0 0,3-17 0 0,0 0 0 15,-3 22-71-15,3-22-70 0,0 0-45 16,-3 21-59-16,3-21-85 0,0 0-84 0,-4 17-130 15,4-17-124-15,0 0-86 0,3 18-89 0,-3-18-419 16,0 0-870-16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42.530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130 62 146 0,'0'0'285'0,"0"0"-73"16,0 0-45-16,0 0-28 0,0 0-23 15,-18-2-19-15,18 2-18 0,0 0-16 0,0 0-10 16,0 0-2-16,0 0 1 0,0 0 4 0,0 0 2 16,0 0 6-16,0 0 10 15,-20 0 6-15,20 0 1 0,0 0 6 0,0 0 1 0,0 0 4 16,0 0 6-16,-15 6-4 0,15-6-6 15,0 0-5-15,0 0-2 0,0 0-5 0,-14 7-6 16,14-7-6-16,0 0-3 0,0 0-5 16,0 0-5-16,0 0-7 0,-11 10-4 0,11-10-4 15,0 0-7-15,0 0-6 0,0 0-3 0,0 0-3 16,0 0 0-16,0 0-5 0,-5 13 0 16,5-13-2-16,0 0-2 0,0 0-1 0,0 0-1 15,0 0-3-15,0 0 0 0,0 0-3 16,0 0-3-16,0 0-2 0,6 13-4 0,-6-13 1 15,0 0-3-15,0 0 0 0,0 0 1 16,0 0 1-16,0 0 3 0,0 0 1 0,0 0 1 16,0 0 1-16,0 0-2 0,0 0 1 15,10-10 1-15,-10 10 2 0,0 0 1 0,0 0-1 16,0 0 1-16,0 0 1 0,-1-20 0 0,1 20 1 16,0 0 0-16,0 0 0 0,-4-15 0 15,4 15 0-15,0 0 3 0,0 0 6 0,-7-15 9 16,7 15 8-16,0 0 5 0,0 0 8 15,0 0 7-15,-8-12 2 0,8 12-4 0,0 0-8 16,0 0-3-16,0 0-9 0,0 0-2 16,0 0-2-16,0 0-5 0,0 0-1 0,0 0-4 15,0 0-1-15,0 0-2 0,0 0-3 16,-14 5 0-16,14-5-3 0,0 0 1 0,0 0-3 16,0 0 0-16,0 0-2 0,2 17 0 15,-2-17-1-15,0 0 0 0,0 0 0 0,0 0 0 16,8 13-3-16,-8-13-1 0,0 0-2 0,0 0-4 15,0 0 0-15,11 9-3 0,-11-9 1 16,0 0 2-16,0 0 2 0,0 0 0 0,0 0 3 16,16 3 0-16,-16-3-2 0,0 0 0 15,0 0 0-15,0 0 1 0,0 0 2 0,16-3 1 16,-16 3 5-16,0 0-4 0,0 0 2 16,0 0 1-16,0 0 1 0,11-8 0 0,-11 8 1 15,0 0 2-15,0 0 0 0,0 0 0 0,0 0 0 16,0 0 0-16,0 0 0 0,6-14 1 15,-6 14 0-15,0 0 3 0,0 0 3 0,0 0 4 16,0 0 5-16,0 0 4 0,0 0 2 16,0 0 1-16,-8-11 0 0,8 11-1 0,0 0-1 15,0 0 0-15,0 0-4 0,0 0-2 16,0 0-2-16,0 0-2 0,0 0-1 0,0 0-1 16,0 0 2-16,0 0 2 0,-20 0 0 0,20 0 1 15,0 0-6-15,0 0 1 0,0 0-4 16,0 0-3-16,0 0-4 0,0 0 1 0,0 0-5 15,0 0-2-15,0 0-2 0,0 0-2 16,0 0 2-16,0 0 1 0,0 0 1 0,0 0-3 16,0 0-3-16,0 0 2 0,0 0 0 15,0 0 0-15,0 0 1 0,0 0-2 16,0 0-2-16,0 0 1 0,0 0 4 0,0 0 0 16,0 0 3-16,18-4 2 0,-18 4 0 0,0 0 1 15,0 0 1-15,0 0 2 0,7-11-1 16,-7 11 1-16,0 0 0 0,0 0 1 0,0 0 2 15,0 0 0-15,0 0 2 0,2-20 0 16,-2 20 4-16,0 0 4 0,0 0 2 0,0 0 0 16,0 0-1-16,0 0-2 0,0 0-1 0,-6-13-3 15,6 13 1-15,0 0 5 0,0 0 0 16,0 0 3-16,0 0-2 0,0 0 1 0,0 0 0 16,0 0 3-16,0 0 2 0,0 0 2 15,0 0-3-15,0 0-2 0,-14-4-3 0,14 4-3 16,0 0-6-16,0 0-1 0,0 0-2 15,0 0 0-15,0 0-2 0,0 0-2 0,0 0 0 16,-10 10-1-16,10-10-1 0,0 0 0 0,0 0-3 16,0 0-2-16,0 0 2 0,0 0-1 15,0 0-2-15,0 0-3 0,0 0-5 0,0 0 1 16,0 0-6-16,0 0-2 0,0 0 0 16,-5 13-2-16,5-13-1 0,0 0-1 0,0 0 6 15,0 0 4-15,0 0-1 0,0 0 2 16,0 0 0-16,0 0 2 0,0 0 3 0,0 0 2 15,0 0 3-15,0 0 1 0,0 0 3 16,0 0 2-16,0 0 2 0,0 0 3 0,0 0 0 16,0 0 4-16,0 0 4 0,0 0 2 0,0 0 1 15,0 0 4-15,0 0 1 0,0 0 0 16,0 0-6-16,0 0 0 0,0 0-2 0,0 0-2 16,0 0-3-16,0 0 0 0,0 0 1 15,0 0-4-15,0 0-1 0,0 0 2 0,0 0 3 16,0 0 7-16,-11 9-1 0,11-9 2 15,0 0 1-15,0 0 0 0,0 0-2 0,0 0-1 16,-14 8-5-16,14-8-3 0,0 0-1 16,0 0-2-16,0 0-2 0,-8 12-1 0,8-12 1 15,0 0-1-15,0 0 0 0,0 0-2 16,-7 16 2-16,7-16-2 0,0 0 0 0,0 0 0 16,0 0-2-16,-2 19 1 0,2-19-2 0,0 0 0 15,0 0-1-15,0 0 1 0,0 0-2 16,6 16 2-16,-6-16 1 15,0 0 0-15,0 0 1 0,0 0 0 0,0 0 1 0,0 0-1 16,9 11 0-16,-9-11 0 0,0 0 0 0,0 0 2 16,0 0 0-16,0 0-2 0,0 0 1 15,0 0 2-15,0 0-2 0,0 0 3 0,0 0 1 16,0 0-1-16,0 0 3 0,0 0 0 0,0 0 0 16,0 0-3-16,0 0 0 0,0 0 2 15,14-6-3-15,-14 6 3 0,0 0-2 0,0 0-1 16,0 0 1-16,0 0 0 0,0 0 0 15,-2-16-1-15,2 16-1 0,0 0 3 0,0 0-3 16,0 0 0-16,0 0 1 0,-5-16-2 16,5 16-1-16,0 0 2 0,0 0-1 0,0 0 0 15,0 0 0-15,0 0-2 0,0 0-1 16,0 0-2-16,-4-13 0 0,4 13 0 0,0 0-1 16,0 0-2-16,0 0-3 0,0 0 0 15,0 0 1-15,0 0 0 0,0 0 1 0,0 0-1 16,0 0 0-16,0 0 0 0,0 0 2 0,0 0-6 15,5-13 0-15,-5 13 0 0,0 0-3 16,0 0 3-16,0 0 0 0,0 0 5 0,0 0 1 16,0 0 2-16,0 0 1 0,0 0 2 15,0 0 0-15,0 0 3 0,0 0-1 0,12-8 2 16,-12 8 2-16,0 0 1 0,0 0 1 16,0 0 2-16,0 0 1 0,0 0 2 0,0 0 1 15,0 0 8-15,0 0 4 16,0 0-1-16,0 0-1 0,0 0-5 0,0 0-3 0,0 0 0 15,0 0 2-15,0 0-1 0,0 0 3 0,0 0 3 16,0 0-6-16,0 0-2 0,0 0-2 16,-23 0 6-16,23 0-1 0,0 0-2 0,0 0-1 15,0 0-1-15,0 0-2 0,0 0 1 16,-19 1-2-16,19-1 2 0,0 0-4 0,0 0-1 16,0 0-2-16,0 0-2 0,0 0-1 0,0 0-4 15,0 0-1-15,0 0 1 0,0 0-5 16,0 0-1-16,0 0-2 0,0 0-2 0,-15 5-7 15,15-5-1-15,0 0-6 0,0 0-10 16,0 0-15-16,0 0-19 0,0 0-25 0,0 0-37 16,0 0-37-16,0 0-46 0,0 0-68 15,10 13-57-15,-10-13-53 0,0 0-417 0,0 0-345 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8:11.315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2203 0 270 0,'0'0'499'0,"0"0"-127"0,0 0-78 0,0 0-32 16,-17 8-15-16,17-8-8 0,0 0-17 0,-18 8-19 16,18-8-9-16,-16 6-15 0,16-6-15 15,-15 6-12-15,15-6-12 0,-16 4-16 0,16-4-13 16,-17 7-17-16,17-7 0 0,-20 8-5 16,20-8-27-16,-21 7 7 15,21-7 6-15,-25 8 3 0,13-2 1 0,-2 0-4 0,-3 0-4 16,3-1-3-16,-1 1-6 0,-1 0-5 0,-1 0-1 15,1 0-6-15,0 0-4 0,-1 1-1 0,0-1-2 16,-1 1-3-16,0 0 1 0,-1 1 0 16,-2 2-1-16,1-2-1 0,0 1 0 0,-1 0-1 15,0 0-1-15,1 2 0 0,-3-2-5 16,4 2 1-16,-4-1-1 0,3 0-4 16,0 0 0-16,1 1-1 0,-2 0-5 0,3-1-3 15,0 0 4-15,1 0 0 0,-2 0-4 0,3-2-3 16,0 2-2-16,1 0-1 0,1-3 1 15,-3 4 1-15,3-2-2 0,-3-1 1 0,5 2-2 16,-5-1-1-16,1 4-1 0,1-5 1 16,0 2 4-16,-2 2-1 0,3-2-3 0,1 1 0 15,-3 0 0-15,1-1 2 0,1 1-1 0,-1-1-1 16,3 0 1-16,-2 2-2 0,1-2 0 16,-1 0 0-16,2 0-1 0,-3 0 5 0,3 1-1 15,0 0 2-15,-1-1 0 0,0 2-2 16,1-3-3-16,0 3-3 0,0-2 0 0,-1 3 0 15,-1 0 2-15,0 1 0 0,-1-1 1 16,1 0 0-16,2 2-1 0,-1-3 2 0,1 1 0 16,0-1-2-16,1 1-1 0,-1 0-2 0,2-1-1 15,-3 2 0-15,2-3 0 0,0 1-3 16,1 1 6-16,1-1 1 0,-2 1-2 0,0 1-1 16,2-2-1-16,-3 1 0 0,2 0 0 15,0 0 2-15,1 0-2 0,-3 4-2 0,1-4 2 16,0 2-2-16,-2 2-1 0,1-2 2 0,1 1-4 15,1-2 1 1,-1-2 1-16,1 3-1 0,0-2-1 0,0 1 2 0,0 1-2 16,1-2 1-16,-1 0-1 0,1 2 2 0,-1 0-5 15,0-2 4-15,1 2-1 0,-3 0 2 0,2 3 0 16,0-3 0-16,-2 2 0 0,1 0-1 16,1-1 0-16,0 0 0 0,-1 2 0 0,1-1-1 15,0 1 5-15,0-3-3 0,0 3 1 16,0-1 0-16,1 1-7 0,-1-5 7 0,1 4 0 15,1-3-3-15,-2 3 2 0,0 0-2 16,1-1 2-16,-1 1-2 0,0-1 1 0,1 2 0 16,-2-2 0-16,1 2 0 0,0-2-2 0,0 3 2 15,0-2 0-15,0 0 0 0,0 1-6 16,0-1 5-16,0 1 0 0,1 1 1 0,1 1-2 16,-1-2 0-16,0 1 2 0,0 0-1 15,0 2-1-15,1-1 1 0,0 2-1 0,2 0 2 16,-3 0-2-16,1 2 1 0,0 0-1 0,1-1 2 15,-1 2 0-15,1 0 14 0,-2 4-6 16,0-1 1-16,2 1-3 0,0-5-1 16,-1 2-1-16,2-1-9 0,-2 1-14 0,2-2-13 15,-2 0-25-15,2-1-24 0,1 1-29 0,-2-2-36 16,2 2-51-16,0-2-81 0,1 0-56 16,1-2-81-16,1 0-119 0,-1-2-94 0,2 2-422 15,1-2-667-15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8:17.256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6484 6407 230 0,'0'0'727'0,"0"0"-143"0,0 0-110 16,0 0-87-16,0 0-68 0,0 0-16 15,0 0-15-15,0 0-5 0,0 0-23 0,11-8-25 16,-11 8-31-16,0 0-38 0,0 0-35 15,21-5-30-15,-21 5-49 0,0 0-65 16,24-5-109-16,-24 5-125 0,21-4-159 0,-21 4-120 16,23-5-545-16,-23 5-687 0</inkml:trace>
  <inkml:trace contextRef="#ctx0" brushRef="#br0" timeOffset="-4260">49 5215 267 0,'0'0'361'0,"-10"10"-70"16,10-10-20-16,-9 11-23 0,9-11-24 15,-9 12-11-15,9-12-17 0,-8 16-18 0,8-16-24 16,-6 17-17-16,6-17-7 0,-5 21-3 16,5-21-6-16,-2 24-10 0,2-24-8 0,0 28-7 15,0-28-6-15,1 31-4 0,-1-14-7 16,2 2 1-16,-2 0-7 0,3 2-1 0,-2-1 2 16,0 2 2-16,1 3 1 0,-1 0 1 0,0 1-2 15,0 0-8 1,0 0-2-16,1 1-4 0,-2-1 1 0,1 0-7 0,0 0-2 0,-1-1-1 15,0-2-7-15,0 0-2 0,0 1-5 16,1-1-7-16,-1-1-2 0,0 2 0 0,0 1-4 16,1-2 2-16,-1 0-3 0,0 0-2 15,1-1-1-15,0 1 0 0,0 0-1 0,2 2-3 16,-1-5-1-16,2 5 3 0,0-2 0 16,0 0 0-16,0 1 2 0,3-2 2 15,0 0-3-15,-1 0 0 0,3 0-5 0,0-2-4 0,1 0-4 16,0 0-15-16,0-1-33 0,2-3-54 15,1 1-87-15,0-4-76 0,2 2-95 0,2-4-125 16,-2-2-145-16,0-2-344 0,1-2-555 16</inkml:trace>
  <inkml:trace contextRef="#ctx0" brushRef="#br0" timeOffset="-5253">238 3470 388 0,'0'0'328'0,"0"0"-43"15,1 18-4-15,-1-18-17 16,-7 13-6-16,7-13-10 0,-10 19-21 0,10-19-29 0,-13 24-25 16,5-10-23-16,1 1-12 0,1 2-23 0,-3 2-16 15,1 1-20-15,1 1-15 0,1 0-16 16,1 0-25-16,0 2-40 0,1-2-34 0,1-1-46 15,0 4-69-15,-1 0-53 0,1 0-40 16,0 1-37-16,-1-3-72 0,-2 1-225 0,0 0-106 16</inkml:trace>
  <inkml:trace contextRef="#ctx0" brushRef="#br0" timeOffset="-4889">171 4333 146 0,'0'0'379'0,"0"0"-75"16,0 0-22-16,-3 19-14 0,3-19-20 16,-6 15-18-16,6-15-24 0,-5 20-29 15,5-20-30-15,-8 23-31 0,8-23-24 0,-7 25-17 16,7-25-16-16,-4 28-20 0,3-12-40 0,-2 1-50 15,2 0-67-15,0 2-56 0,1 0-54 16,1-1-41-16,-1 1-336 0,1 2-116 0</inkml:trace>
  <inkml:trace contextRef="#ctx0" brushRef="#br0" timeOffset="-2246">511 6387 270 0,'0'0'303'0,"0"0"-65"0,0 0-39 15,0 0-13-15,0 0-7 0,0 0 10 0,0 0 10 16,0 0-6-16,0 0-6 0,0 0 5 16,4 18-18-16,-4-18-4 0,16 7 8 0,-16-7-16 15,23 10-5-15,-7-4-12 0,-1 0-11 16,5 0-4-16,0 1-9 0,4 0-6 0,-1-1-11 16,1 1-12-16,3 0-1 0,0 1 1 15,-1-2 3-15,2 1-10 0,1 0-8 0,0-2-6 16,0 2-6-16,0-2-4 0,1 0 0 15,0 0-4-15,1-1-2 0,-2 2-2 0,1-3-5 16,-2 2-1-16,2-2-3 0,0 1-3 16,2-1-4-16,-4 2-6 0,4-2-2 0,-4 0-3 15,1 0-3-15,1 0 0 0,0-1-4 0,0 1-1 16,-1-2-2-16,2 3-3 0,-2-3-2 16,-2 1 0-16,2-2-4 0,0 2 0 0,-5-2 0 15,0 0-1-15,1 1-1 0,-2-1 0 16,2 0-1-16,-3 1-1 0,1-1-1 0,-1 1 3 15,1-1-1-15,-2 1-2 0,0 0 1 16,-1 0 0-16,1 0-1 0,-1 0 1 0,1-1 3 16,-1 1-3-16,-1-1 1 0,1 1-2 15,1 0 2-15,-3-1 1 0,-18 0 0 0,40 0-1 16,-40 0 0-16,34 0-1 0,-34 0 0 0,39 0 1 16,-18-1 0-16,-2 0-2 0,1 0 1 15,-1 0-1-15,0 0 0 16,1-1-1-16,-1-1 1 0,1 1 0 0,-2-1-2 0,1 0 3 15,1 0-3-15,-1-1 2 0,1 2 0 0,-1-2-2 16,0 0 1-16,-1 0 1 0,1 0-1 16,0-1 0-16,-2 2 0 0,0-1-1 0,0 0 0 15,-1 0 2-15,-1 0-1 0,1 0 0 0,-16 4-1 16,27-7 1-16,-27 7-1 0,29-7 0 16,-29 7 1-16,27-8-2 0,-27 8 2 0,26-7 0 15,-26 7-1-15,27-6 1 0,-27 6-1 16,27-8 1-16,-27 8-1 0,26-7 1 0,-26 7-1 15,27-7-1-15,-27 7 0 0,26-8-2 16,-26 8 0-16,25-7-1 0,-25 7 1 0,23-8 0 16,-23 8 0-16,25-8 0 0,-25 8 0 15,24-9-1-15,-24 9 0 0,25-9-3 0,-25 9-2 16,23-9 3-16,-23 9-1 0,27-11 2 16,-27 11-1-16,22-11 0 0,-22 11-1 0,23-10 1 15,-23 10-1-15,22-11 3 0,-22 11-1 16,23-11 3-16,-23 11-1 0,21-11 0 0,-21 11 1 15,22-12-1-15,-10 5 2 0,1 1-2 16,0-3 1-16,-1 2 1 0,0-1-2 0,0 0 2 16,0 0-1-16,1-1 1 15,1 0 1-15,-2 0 0 0,1 1 0 0,-2-2-1 0,3 0 1 0,-2 0 0 16,-2 2-1-16,3-1 2 0,-1-1-2 16,-1-1 3-16,1 2-2 0,-2-1 1 15,0 0-1-15,2 0 0 0,-3-1 2 0,1 1-2 16,0-1-1-16,1-1 1 0,-1 1 0 15,-2 0 0-15,2 0-1 0,-1-2 1 0,-1 2-1 16,-2-1-1-16,2-2 2 0,2 1 0 0,-3 0-1 16,-1 1 1-16,2-4-2 0,-1 2 3 15,-2 0-3-15,4-1 2 0,-3 0 0 0,2 0 0 16,-2-1-1-16,1 0 0 0,-1 1 1 16,0 0-1-16,0-1 1 0,0 1 0 0,0-1 0 15,1 0 0-15,-1 1 0 0,-2-1 0 16,2 0 0-16,-1 0 1 0,-2 0-2 0,2 0 2 15,-1 0-1-15,-1 1 0 0,2-1 0 0,-3 1-1 16,1-1 2-16,1 1 1 0,-4 15 3 16,5-30 0-16,-3 15 0 0,3-1-1 0,-5 16 4 15,5-26 0-15,-2 11 1 0,1 0-3 16,-4 15-4-16,6-29 2 0,-2 15-2 16,-2 0 1-16,-2 14-2 0,6-27 1 31,-6 27 0-31,6-27-1 0,-6 27 1 0,5-27-2 0,-5 27 2 0,3-29 1 0,-3 29 2 0,5-27 3 0,-5 27 1 15,2-27 2-15,-2 27-3 0,0-29-1 16,0 29-2-16,0-29 1 0,0 29-2 0,0-29 0 16,0 29-1-16,0-30-3 0,0 30 2 15,0-32-2-15,0 32 0 0,0-33 1 0,0 15-1 16,0 18 0-16,0-34 0 16,0 34 0-16,0-33-1 0,0 33 2 0,2-33 0 0,-2 33-2 15,0-32 2-15,0 32 0 0,1-30-1 16,-1 30 0-16,0-31-1 0,0 31 2 0,1-34 1 15,0 16-1-15,-1 18-2 0,0-33 0 16,0 33 0-16,3-34 0 0,-3 18 0 0,2-1 0 16,-2-1 1-16,0 1-1 0,2 0-1 0,-2 17 1 15,2-33-2-15,-2 33 2 0,0-30 1 16,4 13-2-16,-4 17 1 0,2-30 1 0,-2 30-1 16,2-31 0-16,-2 14-1 0,2 1 1 15,1-1-2-15,-1 0 2 0,1 1 0 0,-1-2-3 16,1 1 1-16,-1-1-1 0,2 0-1 15,-2 0 1-15,2 0-5 0,-2-1-1 0,2 0-2 16,0-1 4-16,-1 0 0 0,0 1 3 0,2 0-1 16,-3-2 0-16,1 1-1 0,0-1 2 15,1 1-4-15,-2-2 2 0,1-1 2 0,0 0-1 16,-1-1-2-16,-2-1 1 0,2 0-3 16,1 1 3-16,-3-2-2 0,2 0 2 0,-1-1-2 15,1 0 1-15,0-2-1 0,-2-1-4 16,5-4-2-16,-3-2-4 0,2 2-12 0,0-2-14 15,0 1-18-15,1-2-26 0,0 2-45 16,0-1-63-16,-1-1-53 0,-1 0-71 0,0 0-84 16,-3-1-62-16,0 1-535 0,0 0-604 15</inkml:trace>
  <inkml:trace contextRef="#ctx0" brushRef="#br0" timeOffset="-651">3967 3164 9 0,'0'0'390'16,"0"0"-107"-16,0 0-63 0,0 0-36 0,0 0-14 16,0 0-6-16,0 0 6 0,0 0-4 15,0 0-9-15,0 0 8 0,0 0-10 0,-10 15-4 16,10-15-14-16,-1 20 4 0,1-20 3 15,-3 26 3-15,3-9-7 0,-2 1-13 0,2 2 3 16,-2 1-2-16,-1 3 1 0,1 1 3 16,0 0-3-16,-1 0-8 0,0 1-4 0,1-1-16 15,0-1-10-15,1 1-9 0,0-1-8 16,-2 0-7-16,2 0 0 16,-1 1-8-16,0-1 1 0,0 0-1 0,-1 1-1 0,0 0-2 15,1 0 1-15,0 0-4 0,-1 0-2 0,1 0-6 16,0 0 0-16,0 0-2 0,-2 0-3 15,0 1-1-15,2-1-3 0,1 0-1 0,-2 0-3 16,-1 0 1-16,2 1-5 0,0-1-4 0,-1 1-1 16,1-1 1-16,0 0-4 0,-1 0 3 15,0 0 1-15,1 1-1 0,0-1-2 0,1-1 0 16,-1 1 0-16,0-2 0 0,-1 2-4 16,3-3-3-16,-2 2-1 31,0-1-2-31,2-1-1 0,0 0-1 0,-3 1-1 0,3 0 3 0,0-2-6 0,3 2 2 0,-3 0 2 0,0 1-3 15,2 1 4-15,-2-4-4 0,2 1 3 0,-2 1 0 16,2 2 2-16,1-1 2 0,-2 0 2 16,1 0 2-16,0 1-1 0,0-1-1 0,1 0-2 15,-1 1 0-15,1 0-1 0,-1-1 0 16,1 1-2-16,-1-1 0 0,0 1-2 0,1-1-2 16,1 0 1-16,-1 1 1 0,-1-1-2 15,3 0-1 1,-2 0 4-16,-1 0-4 0,3 0 1 0,-3 1 1 0,2-1-2 0,0 1 5 15,-2-1 11-15,2 0-3 0,0 0-7 16,-2-1 1-16,2-3-2 0,-1 0-2 0,0 1 0 0,0-1 1 16,1 0-2-16,-2-1 0 0,3 0 1 15,-1 0 4-15,-1-2-4 0,1 1 1 0,2-1-2 16,-2 0-2-16,2-1 4 0,-2 1-1 16,1-1-1-16,1 1 0 0,0-3 3 0,2 3 2 15,-2-1-2-15,2-1 0 0,-1 1 0 16,2-1 0-16,-1 0 0 0,-1 0-3 0,2 1 0 15,-1-2 0-15,3 1-1 0,-3 0-1 0,2-1 0 16,-2 0 1-16,1 1 4 0,-2-2-2 16,3 1 1-16,-1-1 0 0,0 0 0 15,-1-1-2-15,0 0 1 0,1 0 0 0,-9-12-1 16,13 21-4-16,-13-21 8 0,14 22 0 0,-14-22-3 16,15 19 2-16,-15-19-4 0,13 20 1 15,-13-20 4-15,15 19-1 0,-6-10 3 0,-9-9-1 16,15 18-1-16,-15-18-2 0,17 17 0 15,-17-17-1-15,15 17-2 0,-15-17 0 0,17 15 3 16,-17-15 7-16,19 17 2 0,-9-9-2 0,2 2 1 16,0-2-2-16,0 1 3 0,1-2-3 15,0 1-2-15,1 0 2 0,0 0-3 16,1-1-2-16,1 0-2 0,-1 0-1 0,1 0-3 16,1 1-2-16,-1-2 0 0,3 1 2 0,-1-2 0 15,-2 3-4-15,2 0 0 0,1-2 3 16,0 2-6-16,2 0 3 0,-1-1-3 0,1 1-2 15,-1 0-2-15,-1-1 3 0,1 1-1 16,1-1-1-16,0-1 2 0,-1 0 1 0,2 0-1 16,2-1 2-16,-3-1 2 0,2 1-3 15,-2-1 3-15,4-1-5 0,-1 0 1 0,-2-1-4 16,2 0-13-16,-1-1-4 0,2 0-10 0,-3 0-13 16,3-1-19-16,1 0-29 0,-2 0-42 15,0-1-48-15,1 1-41 0,-2 0-55 0,1-1-83 16,-1 2-46-16,-1-1-110 0,-1 2-88 15,1 0-552-15,-2 1-775 16</inkml:trace>
  <inkml:trace contextRef="#ctx0" brushRef="#br0" timeOffset="2002">6962 6379 346 0,'0'0'460'0,"0"0"-57"0,0 0-55 0,0 0-44 0,0 0-25 15,0 0-30-15,13 6-30 0,-13-6-18 0,0 0-11 16,0 0-14-16,26-1-13 0,-26 1-11 15,0 0-10-15,25-2-9 0,-25 2-5 0,21-4-34 16,-21 4-7-16,23-4 2 0,-23 4 1 16,23-4-3-16,-23 4-7 0,23-5-9 15,-23 5-11-15,25-5-3 0,-25 5-4 0,24-5-6 16,-24 5-2-16,25-5-3 0,-25 5-3 0,24-6-2 16,-24 6 1-16,23-5-2 0,-23 5-4 0,26-7-5 15,-26 7-3-15,24-6-5 0,-24 6-1 16,25-8 0-16,-25 8 1 0,24-8-3 0,-24 8 0 15,25-8-3-15,-25 8-1 0,25-12 0 16,-12 6-3-16,1 0 0 0,-1-1-3 0,-1 0 0 16,2 0 0-16,-1 1-2 0,-2-3-1 15,2 1 1-15,0 1-1 0,-1-1 2 0,-1 0 0 16,1 0 5-16,-1 0 2 0,0-1 2 0,-1 1-1 16,1-1-2-16,-1 1 2 0,0-2-1 15,2 1 1-15,-2-1 1 0,-10 10-13 16,20-18 18-16,-12 7-1 0,1 1-1 0,0 0-1 15,0-1 0-15,-1 1-4 0,-8 10 3 0,15-20 2 16,-8 9-1-16,1-3-2 0,-8 14-2 16,13-23-1-16,-6 10 0 0,0-1-2 0,-2 1-2 15,1 0 0-15,-2-2-1 0,2 0-1 16,-2 0 1-16,1 0 0 0,-1 0 0 0,-1-1-3 16,1-1 1-16,-1 2 0 0,-1-3-5 0,0 1 4 15,1 0 0-15,-2-1 1 0,1 1 4 16,0-1-1-16,-2 0 1 0,1 0-1 0,0 0 3 15,-1 0 0-15,0-1-2 0,0 0-3 16,-1-1 0-16,1 1-1 0,-1 0-3 0,1-2 1 16,-2 0-4-16,1 1 2 0,0-2 0 15,-2 0-2-15,3 1 1 0,-2-1 0 0,1-2-2 16,1-1-2-16,-2 1 2 0,1 1-1 0,0-1 3 16,-1 0 1-16,-1-1-1 0,2 3 2 15,0 1 0-15,0-1 1 0,-1 0-2 0,2 0 1 16,-2 2 0-16,0-3 0 0,1 3 0 15,1-2 0-15,-1 1-1 0,0-1-1 0,1 0 0 16,0 1-2-16,0-1 2 0,0 1 0 16,0-1 0-16,0 0 1 0,1 1 0 0,0-1 0 15,-1 1-1-15,3-1 0 0,-3 2 1 16,1-1-1-16,0 0-1 0,0 1 1 0,0 0 1 16,0 0-1-16,0 0 0 0,-1 0-1 15,1 1 3-15,2 0 0 0,-3-1 1 0,2 1 1 16,-2 0 0-16,2-1 3 0,-2 0 2 0,1 0 2 15,0 0 1-15,-1 0-2 0,1-1 1 16,0 0-1-16,0 1 3 0,1-1-4 16,-1 0 1-16,0 0-4 0,0-1 3 0,1 1-1 15,-2 0-1-15,1 0-2 0,1 0 4 0,0 0-4 16,-1 1 0-16,0-1 1 0,0 1-1 16,1-2 3-16,-1 2 3 0,0 0-3 0,0 0 1 15,-1 0 2-15,0 0 0 0,2 0 2 0,-1 1 3 16,-1 0-3-16,0-1-1 0,0 0-1 15,0 0-1-15,0-1-1 0,-1 1-1 0,1-1-2 16,0 1-4-16,-2-1 5 0,2 1 0 16,0-1-1-16,0 0 2 0,0-1-1 0,0 0-1 15,-1 1 2-15,0-1 0 0,0 1-2 16,1-1 10-16,-2 1 0 0,2 0 0 0,-1 0 2 16,0 0-3-16,-2 0-1 0,2 1-2 15,-1 0-1-15,1-1-1 0,-1 0 2 0,0 0-2 16,-2 0 0-16,2 1 0 0,-1-3 2 0,-2 1 1 15,2-1-2-15,-1 1 3 0,-1-1-1 16,0 2 1-16,0 1 5 0,1-1 2 0,-2 1-2 16,3 2 1-16,-3-1 1 0,2 1-3 15,-2-1 3-15,1 1-1 0,-1-3-4 0,1 1-2 16,-2 1 3-16,2 1-1 0,0 0-2 16,-1 0-1-16,1 1-1 0,-1-2-2 0,0-1-1 15,0 2-3-15,0 0 3 16,0-2-1-1,-1 0 2-15,-1 1-1 0,2-1 5 0,-2 0-4 0,1 1 1 0,1 2 1 0,-1-1 0 16,0 2 1-16,-1-1-3 0,2 0 0 0,-1 0-3 16,-1 1 2-16,2-1 2 0,-2 0-2 0,0 2 0 15,0-2 2-15,1-1 2 0,0 0 15 16,-1 2-7-16,-1-2-3 0,3 1-5 0,-2 1 1 16,0 0 6-16,0 0-2 0,1-1-2 15,-1 2-1-15,0 0 6 0,-1-1-5 0,2 0 1 16,0 1-1-16,-2 0 2 0,1 0-2 15,0 0 2-15,0 0 1 0,1 0-1 0,-1 0-3 16,0 0-4-16,-1 0-1 0,0 0-1 16,2 0-3-16,-3 0 2 0,1 0-1 0,0 0 0 15,0-3 0-15,-1 4-2 0,0-3 3 0,0-1-4 16,-1 2 2-16,0 0-1 0,1 0-1 16,-3 0 1-16,2 0 3 0,0 1 4 0,0 0-6 15,1 2 3-15,-1 0 0 0,1-1-1 16,0 0 0-16,0 0-2 0,0 2 0 0,-1-3 2 15,1 2 4-15,1 1 4 0,-1-2-4 0,1 2-3 16,0-1 1-16,-1 0 1 16,3 0 0-16,-2 2-2 0,0-3-2 0,1 1 1 15,0 0-2-15,0 1 1 0,1-1-1 0,-1 0-1 16,0 1-1-16,1-1-2 0,0-1 2 0,-1 3 0 16,1-4-1-16,-1 4 0 0,1-2 0 15,0 0 0-15,-1 1 0 0,0-1-1 0,1 1-1 16,-2 0 1-16,1 0 1 0,-1 0-1 15,0 0 1-15,0 0 0 0,1-1-1 0,-1 1 0 16,-1 0 0-16,1 0-1 0,-1 0 2 0,1-2 2 16,-1 1 0-16,0 0-2 0,1-1 1 15,-1 1 0-15,1-2 2 0,-1 3 3 0,0-2-1 16,0-1 0-16,1 3-2 0,-1-2 2 16,0 0 1-16,0 0 2 0,1 0 1 0,-1 2-1 15,0-2-1-15,0 1 0 0,-1 0 0 16,1 1-2-16,0-1 0 0,0 1-3 0,0-1 1 15,0 1-2-15,-1-1-1 0,0-1 1 16,1 1-2-16,-1 0 0 0,1-1-1 0,-1 3 2 16,1-3 3-16,-3-1-3 0,1 0 3 15,1 1 2-15,-1-3 4 0,0 2-2 0,0 0-2 16,1-2-4-16,-3 2-1 0,1-2-2 16,0 1 0-16,0 0-2 0,0-1 0 0,0 2-8 15,-1 0-16-15,2 0-15 0,-2 0-17 0,1 0-20 16,-1 1-31-16,1 0-25 0,1 2-26 15,-3 1-35-15,3 0-42 0,-1 0-54 0,-1 0-60 16,1 0-91-16,0 3-38 0,-2-3-77 16,2 3-93-16,-2 0-507 0,-1 0-773 0</inkml:trace>
  <inkml:trace contextRef="#ctx0" brushRef="#br0" timeOffset="2965">4393 0 330 0,'0'0'352'0,"0"0"-65"0,0 0-30 15,0 0-32-15,-5 17-12 0,5-17 0 16,0 0-10-16,0 0-17 0,-10 15-15 0,10-15-10 16,0 0-12-16,-7 12-11 0,7-12-10 15,0 0 10-15,-7 16 6 0,7-16 2 0,-8 16-7 16,8-16-3-16,-9 16-5 0,9-16-1 15,-10 18 0-15,10-18-2 0,-8 20-7 0,8-20-16 16,-10 18-5-16,10-18-8 0,-11 20-4 0,11-20-3 16,-10 23-6-16,10-23-6 0,-12 22-7 15,12-22-8-15,-11 24-7 0,11-24-12 0,-10 22-6 16,4-9-8-16,2 1-3 0,-1-1-7 16,5-13-18-16,-9 28-32 0,9-28-37 0,-7 25-45 15,7-25-73-15,-6 26-68 0,6-26-69 16,-2 26-100-16,2-26-56 0,0 24-44 0,0-24-368 15,5 25-457-15</inkml:trace>
  <inkml:trace contextRef="#ctx0" brushRef="#br0" timeOffset="3865">3097 8 19 0,'0'0'454'0,"0"0"-119"0,0 0-67 15,0 0-42-15,0 0-17 0,-10-8 9 16,10 8-3-16,0 0-7 0,0 0-4 16,0 0-10-16,0 0-6 0,0 0-7 0,6 15-6 15,-6-15-20-15,0 0-13 0,10 20 6 16,-10-20-4-16,10 13-12 0,-10-13-4 0,12 20 1 15,-12-20-6-15,13 20-10 0,-4-7-15 0,-2-1-12 16,0 2-7-16,1-1-7 0,2 3-7 16,-4-2-4-16,4 1-3 0,-3 2-8 15,1-1-6-15,-1 0-3 0,3 2-4 0,-3-2-1 16,0 1-4-16,-1-1-5 0,0-1-5 0,1-1-5 16,-2 0-1-16,0 0-4 0,-5-14-1 15,8 23-15-15,-8-23-27 0,6 23-27 0,-6-23-40 16,6 19-62-16,-6-19-54 0,7 19-34 0,-7-19-57 15,5 18-63-15,-5-18-42 0,5 17-19 16,-5-17-466-16,6 16-456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8:37.744"/>
    </inkml:context>
    <inkml:brush xml:id="br0">
      <inkml:brushProperty name="width" value="0.05292" units="cm"/>
      <inkml:brushProperty name="height" value="0.05292" units="cm"/>
      <inkml:brushProperty name="color" value="#DBDBF6"/>
      <inkml:brushProperty name="fitToCurve" value="1"/>
    </inkml:brush>
  </inkml:definitions>
  <inkml:trace contextRef="#ctx0" brushRef="#br0">1953 5115 200 0,'6'-21'308'0,"-6"21"-45"16,0 0-29-16,5-17-15 0,-5 17-13 16,0 0 5-16,0 0 0 0,7-12-2 0,-7 12-6 15,0 0-17-15,0 0-11 0,5 14-11 16,-5-14-12-16,0 22-14 0,0-22-10 0,-3 33-8 16,1-10-12-16,-4 2-16 0,1 2-12 0,-4 4-17 15,0 0-21-15,-1 0-25 0,0 0-24 16,-1-1-35-16,1-1-32 0,0-3-44 0,1-3-36 15,0-1-54-15,1-2-62 0,1-3-38 16,0-2-50-16,-1-2-336 0,8-13-201 0</inkml:trace>
  <inkml:trace contextRef="#ctx0" brushRef="#br0" timeOffset="1632">459 576 313 0,'19'-3'276'0,"-19"3"-35"16,0 0-11-16,0 0-5 0,20 8-20 16,-20-8-11-16,0 0 1 0,17 13-11 0,-17-13-26 15,13 11-30-15,-13-11-13 16,15 14-6-16,-15-14 3 0,14 17-13 0,-14-17-6 0,14 18 1 16,-5-8-4-16,-1 1-1 0,0 1-9 15,1 2 1-15,-2-2-4 0,1 1-3 0,-1 3-6 16,1-2-5-16,-1 1-6 0,2 0 3 15,0 4 3-15,0-1-5 0,1 0 8 0,0 1 0 16,0-1-6-16,0 2 4 0,1-1 2 16,0 0 10-16,0 2-1 0,1-2-9 0,-1 2 1 15,0 0-8-15,0-1 3 0,-1-1 2 16,1 1-3-16,0-1-1 16,-1 1-7-1,1 0-6-15,-1 0-4 0,1-2-7 0,-1 1 1 0,0 0-2 0,1 0-3 0,0 0 0 0,-1-1 0 16,2 0 0-16,-1 0 3 0,-1 1 0 0,0-3 2 15,-1 2 2-15,-1-3-3 0,1 1-1 16,-1-1 3-16,0 0 0 0,0 1 0 0,-1 1-5 16,1-2-3-16,-1 1-2 0,1 0-2 15,-1 0-4-15,2 3-1 0,-1-1 1 0,0 2 1 16,1 0-3-16,-1 0 2 0,0 0-1 16,1 1 0-16,-1 0 0 0,0 0 3 0,0 0 5 15,1 1 1-15,-2 0-3 0,1-2 0 16,1 3-4-16,-1-5-3 0,-1 2-7 0,2 1 3 15,0 0 4-15,-1 1-1 0,1-1-1 0,-1-1-5 16,-1 2 2-16,2-2-3 0,1 0 0 0,-2 2 0 16,0 0-1-16,0-1 2 0,1 2 0 15,-2-1 0-15,1 0 2 0,-1 1-1 16,1-1 0-16,-2 1 1 0,1-1 0 0,0 0 0 16,-2 0-1-16,2-1-2 0,-1 0-2 15,0 0 1-15,0-2-1 0,-1-2-1 0,0 2 2 16,0-1-2-16,1 0-2 0,-2 0-1 0,2 0 2 15,-2 0-1-15,2 0 0 0,-2 1 0 16,3-1 0-16,-4 1 3 0,3-1-2 0,-2 0 7 16,1 1-4-16,-1 0 5 0,1-1 0 15,-1 0-2-15,0 0-2 0,1 0-1 0,-1 0-2 16,1-1-1-16,-2 0-2 0,1 1-1 16,1 0-1-16,-1 0 1 0,1-1-1 0,-1 1-1 15,1-1 0-15,0 1-1 0,-2 1 1 0,3-1-3 16,-2 0 3-16,1 1-2 0,-2 0 2 15,2 0-1-15,-2 0 1 0,1 0 0 0,0 0 3 16,-1 1-7-16,0 0 4 0,2 3 3 16,-1-1-2-16,0 1 4 0,-1 0-3 0,0 0 1 15,1 0 1-15,-1 0-1 0,0 1 5 16,1 0 0-16,-1 0 1 0,0 0-2 0,1-1-2 16,0 0-3-16,1 1 4 0,-2-1-7 15,1 1 3-15,0-1 1 0,0 2-1 0,-1 0 3 16,2 0-4-16,-2 0 2 0,1 1 1 15,0 1-1-15,-1 1 3 0,2 1-3 0,-2-2-1 16,2 2 0-16,-2 4-2 16,1-1-3-16,0 2 0 0,-1-1 1 0,0 0 0 0,2 0-3 15,-3 1-3-15,1 0-1 0,0 1-6 0,-1-1 4 16,1 1-5-16,-1 0-6 0,1 0-6 16,-1-2-6-16,0-2-3 0,0 0-5 0,-1-2-3 15,2 1-6-15,-3-1-10 0,0 0-11 16,0-1-20-16,-2 0-28 0,1-1-29 0,-1-1-35 15,0-2-39-15,0-3-83 0,1 1-65 0,-2-4-74 16,3 0-97-16,0-18-61 0,-1 29-436 16,1-29-652-16</inkml:trace>
  <inkml:trace contextRef="#ctx0" brushRef="#br0" timeOffset="2555">391 284 590 0,'0'0'486'16,"0"0"-58"-16,0 0-28 0,0 0-12 0,-12-7-32 15,12 7-11-15,-13-8-32 0,13 8-16 0,-18-12-33 16,7 5-29-16,-1-3-22 0,-2 2-28 15,1-2-23-15,-4-1-24 0,0-3-27 0,-1 1-22 16,-1-2-20-16,-2-2-18 0,0 0-19 16,0-2-29-16,0 2-26 0,1 0-38 15,2 1-43-15,0 2-75 0,0-1-61 0,2 4-53 16,0 0-75-16,3 3-58 0,13 8-38 0,-24-7-476 16,24 7-516-16</inkml:trace>
  <inkml:trace contextRef="#ctx0" brushRef="#br0" timeOffset="3315">1520 2157 297 0,'0'0'535'0,"0"0"-103"0,10-15-72 16,-10 15-34-16,0 0-27 0,12-10-28 0,-12 10-11 16,0 0 2-16,16-5-8 0,-16 5-3 15,0 0-6-15,17 11 5 0,-17-11-9 0,15 22-25 16,-7-6-23-16,1 5-18 0,-2 3-10 16,2 5-14-16,0 2-8 0,-2 3-7 0,1 1-13 15,-3 0-13-15,1 2-8 0,-2-1-12 16,1 1-8-16,-1 0 0 0,-1 0-7 0,0 0-12 15,0-2-9-15,-1 2-9 0,0-2-4 0,2-1-7 16,-2 1-11-16,0-1 1 0,0 1-3 16,1-2-3-16,-1 1 5 0,0 0 1 0,-1 0-4 15,1 1-2-15,1 1-5 0,-2-2-3 16,0 2-4-16,1 0 0 0,-2 0-2 0,1 1-5 16,1 0-3-16,1 0-3 0,-3 1-2 15,2-1 0-15,0 1-6 0,-1 0-3 0,1 0-4 16,-1 0-2-16,1 0-2 0,-1-1-4 0,0 0 0 15,-1 0-9-15,1-1-9 16,-1-5-11-16,0-1-11 0,-1-1-13 0,1-1-12 0,0-1-5 16,-1-6-15-16,0 0-33 0,-1-4-26 15,2-17-33-15,-1 32-46 0,1-32-37 0,-2 21-15 16,2-21-44-16,0 0-48 0,0 0-16 0,0 0-7 16,0 0-38-16,0 0-290 0,-3-18-258 15</inkml:trace>
  <inkml:trace contextRef="#ctx0" brushRef="#br0" timeOffset="3743">1883 2982 134 0,'0'0'435'16,"8"-14"-117"-16,-8 14-52 0,0 0-40 16,12-13-16-16,-12 13-11 0,0 0-6 0,0 0-10 15,18-3-9-15,-18 3-11 0,11 11-13 0,-11-11-6 16,12 23-8-16,-6-8-2 0,0 5-13 16,0 3-9-16,0 2-14 0,-2 3-10 15,0 5-10-15,0 1-10 0,-2 2-8 0,-1 3-8 16,-1 2-6-16,0 9-7 0,-1 0-7 0,-2 1 3 15,-1 2-2-15,-1-2 2 0,-1 3 2 16,1-1-2-16,-2 0-1 0,0-1-1 0,1 0 0 16,-2-2-8-16,0-1-4 0,0 1-1 15,1-2-22-15,-3 1 2 0,1-2-1 0,0-1 2 16,0-3 5-16,0 0-3 0,-1-3-4 0,2-5-4 16,-1-2 0-16,2-1-13 0,-2-1-11 15,1-1-23-15,1-4-22 0,-1-3-15 0,2-1-21 16,-1-2-24-16,2-5-35 0,0 0-57 15,5-15-58-15,-9 22-46 0,9-22-63 0,0 0-335 16,-10 11-231-16</inkml:trace>
  <inkml:trace contextRef="#ctx0" brushRef="#br0" timeOffset="4356">1430 1772 160 0,'-7'-27'138'0,"7"27"-29"0,-5-25-27 0,5 25-9 16,-7-26-4-16,3 11 15 0,-1-2-4 15,1 1 6-15,-2 1 4 0,2-1 15 0,-3 0 13 16,2 1 8-16,-1-2 11 0,-1 2 32 16,2 2 18-16,-1 0 5 0,6 13-2 0,-11-24-12 15,11 24-22-15,-10-20-7 0,10 20-4 16,-9-16-11-16,9 16-17 0,-6-13-19 0,6 13-17 16,0 0-17-16,-7-14-14 0,7 14-8 15,0 0 0-15,0 0 2 0,0 0 3 0,0 0 12 16,0 22 2-16,4-5 7 0,1 2 8 15,1 4 4-15,1 3 6 0,3 4-2 0,0 1-12 16,1 1-3-16,3 6 0 0,0-1-4 0,2 2-10 16,-2-2-1-16,1 1-4 0,2-2-9 15,-1 2-10-15,-1-3-5 0,1 0-2 0,-2-6-7 16,1 0-3-16,-1 1-10 0,-1-1-11 16,2-1-24-16,-1 2-21 0,0-2-31 0,0-1-39 15,-1 0-46-15,1 0-33 0,-2 0-42 16,1 0-53-16,0-1-39 0,-1-2-14 0,-2-2-31 15,0 1-376-15,-1-2-267 0</inkml:trace>
  <inkml:trace contextRef="#ctx0" brushRef="#br0" timeOffset="4958">1795 2546 58 0,'0'0'475'16,"-6"-13"-146"-16,6 13-80 0,0 0-51 16,0 0-27-16,0 0-7 0,0 0 3 0,0 0 0 15,0 0-1-15,12 13 1 0,-12-13-14 16,11 25-6-16,-5-8-2 0,1 3-3 0,0 1-3 15,0 3 7-15,-2 1 2 0,0 2 3 16,-1 1 1-16,-2 3-2 0,-1-2-9 0,-2 2-1 16,-1 5-20-16,-3 0-7 0,-2-1-11 0,-1 1-13 15,-1 4-9-15,0-6-8 0,-1 0 3 16,0-1-6-16,1 0-6 0,1-3-11 0,0 0-10 16,2-4-9-16,2 0-4 0,0 0-5 15,2-1-4-15,2 0 2 0,0 1-6 0,1-1 0 16,3 0 1-16,-2 0-1 0,2 1-1 15,2 0-1-15,-2-1-2 0,2 0-2 0,-1 0-2 16,1 2 0-16,0-1-4 0,-1 1-5 16,1-1-11-16,-1 1-8 0,0 1-15 0,-1-1-18 15,-1 1-16-15,1-1-17 0,-1-1-32 0,0 0-29 16,0-1-27-16,-1 0-28 0,2-1-24 16,0 0-24-16,-1-5-28 0,1 2-36 0,1-3-17 31,2 2-13-31,-2-2-58 0,2-3-276 0,-1 0-187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8:43.671"/>
    </inkml:context>
    <inkml:brush xml:id="br0">
      <inkml:brushProperty name="width" value="0.05292" units="cm"/>
      <inkml:brushProperty name="height" value="0.05292" units="cm"/>
      <inkml:brushProperty name="color" value="#DBDBF6"/>
      <inkml:brushProperty name="fitToCurve" value="1"/>
    </inkml:brush>
  </inkml:definitions>
  <inkml:trace contextRef="#ctx0" brushRef="#br0">1260 42 43 0,'0'0'423'0,"-9"-10"-103"16,9 10-61-16,0 0-34 0,-13-13-22 0,13 13-3 15,0 0 2-15,-14-12-3 0,14 12-11 16,0 0-22-16,-12-7-29 0,12 7-19 0,0 0-17 15,-17 4-18-15,17-4-14 0,-14 15-12 16,4-4-12-16,0 3-8 0,-1 5-9 0,-1 2-10 16,-3 5-22-16,2-1-32 0,-1 3-34 15,0 2-54-15,1-1-42 0,-2 1-34 0,2 0-24 16,1 1-30-16,-1-4-64 0,1-1-220 16,3-5-48-16</inkml:trace>
  <inkml:trace contextRef="#ctx0" brushRef="#br0" timeOffset="587">10 225 308 0,'0'0'477'0,"0"0"-107"0,0 0-85 0,-10 8-48 16,10-8-28-16,0 0-20 0,-2 19-6 15,2-19-27-15,4 21-25 0,2-6-25 0,-2 0-21 16,3 3-19-16,3 1-21 0,-2 2-28 0,4 1-38 15,-1 3-46-15,1 2-67 0,3-2-22 16,-3 3-19-16,-2-1-33 0,2-1-29 0,-3-4-90 16,-1 0-157-1,1-2 30-15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8:54.054"/>
    </inkml:context>
    <inkml:brush xml:id="br0">
      <inkml:brushProperty name="width" value="0.07938" units="cm"/>
      <inkml:brushProperty name="height" value="0.07938" units="cm"/>
      <inkml:brushProperty name="color" value="#DBDBF6"/>
      <inkml:brushProperty name="fitToCurve" value="1"/>
    </inkml:brush>
  </inkml:definitions>
  <inkml:trace contextRef="#ctx0" brushRef="#br0">1185 2523 207 0,'1'-18'421'0,"-1"18"-78"0,1-30-30 16,-1 30-51-16,2-25-28 0,-2 25-23 0,3-19-15 16,-3 19-11-16,0 0-17 0,5-15-14 15,-5 15-13-15,0 0-6 0,0 0 5 0,9 13-1 16,-9-13 6-16,6 27 2 0,-4-8 0 15,0 2 4-15,0 6-8 0,-1 2-1 0,2 6-13 16,-2 2 4-16,1 5-11 0,0 5-11 0,-1 2-14 16,0-1-8-16,-1 3-6 0,0 0-7 15,0-1-3-15,0 0-4 0,-1-8-3 0,1-1-9 16,-1-2-5-16,0-2-8 0,1-5-7 16,0-3-7-16,-1-2-5 0,0-5-7 0,1-1-7 15,0-3-7-15,0-18-9 0,0 29-6 16,0-29-7-16,0 23-2 0,0-23 3 0,0 0 4 15,0 21 4-15,0-21 2 0,0 0 1 16,0 0 3-16,0 0 0 0,0 0 0 0,4-21-1 16,-4 21 1-16,1-32-1 0,2 10-3 0,-3-6-4 15,2-2-4-15,0-7-2 0,-2-2-4 16,2-10 4-16,1-2-2 0,-1 1 0 0,0-2 1 16,1 1-1-16,-2-1 3 0,3 2 2 15,-1 4 1-15,-1 4 3 0,-1 3 1 0,2 2 4 16,-2 6-1-16,0 3 2 0,1 2 6 15,-1 6 6-15,0 1 7 0,-1 2 4 0,0 17 4 16,3-27-2-16,-3 27-4 0,1-21-4 0,-1 21-4 16,0 0-4-16,0 0 0 0,0 0 0 15,0 0-1-15,0 0 0 0,0 0-2 0,-1 32 1 16,2-11 1-16,-1 4 1 0,0 4-1 16,1 1 4-16,-1 7 5 0,1 2 2 0,-1 0 2 15,-1 1 0-15,0 1-3 0,1 0 2 16,-1 0 1-16,-2-1 0 0,2-1 1 0,-1-1-2 15,0-2-2-15,1-6-3 0,-2-2-1 16,2-3-2-16,-1-3-2 0,2-2-1 0,-2-2-7 16,2-18-7-16,-1 29-4 0,1-29-6 15,-1 23-2-15,1-23-1 0,0 0 5 0,-1 20 2 16,1-20 2-16,0 0 5 0,0 0 1 0,0 0 2 16,0 0 1-16,5-17 0 0,-5 17 1 15,3-30-1-15,0 11 2 0,-1-5-2 0,1-4-2 16,1-7-2-16,-1-1 2 0,1-2-3 15,0-2-1-15,0-5-5 0,1 0 2 0,-1 1 1 16,0 7 1-16,1-1 3 0,-2 1 0 16,2 5 4-16,-3 4 0 0,2 3 1 0,-1 4 4 15,-1 0 5-15,-1 5 4 0,-1 16 6 0,3-28 4 16,-3 28 2-16,4-22-2 0,-4 22-5 16,2-17-4-16,-2 17-5 0,0 0 0 0,0 0-1 15,0 0-2-15,0 0 0 0,0 0-1 16,2 25 0-16,-1-8 0 0,-1 3 3 0,0 3 2 15,0 4 4-15,1 1 5 0,-1 3 2 16,0 0 5-16,-1 5 0 0,1 0-3 0,-1 2-1 16,0-3-1-16,0 2-1 0,-3-1-4 0,1-1 0 15,1 0-1-15,-1-1-3 0,-2-1 1 16,2-4-3-16,-1-1-3 0,0-2 3 16,0 1-2-16,-1-3-2 0,1-1-1 0,0-3 0 15,0-3-2-15,1 1-3 16,-2-3 2-16,5-15-1 0,-5 25-3 0,5-25-5 15,-5 21-6-15,5-21-6 0,-4 16-4 0,4-16-4 0,0 0 1 16,-6 16 2-16,6-16 6 0,0 0 3 16,0 0 3-16,0 0 3 0,0 0 2 0,-7-16 1 15,7 16 2-15,0-25 1 0,0 7 0 16,0-3-2-16,2-4-1 0,-1-4 2 0,-1 0-1 16,1-2-4-1,0-6-2-15,-1-1-3 0,0 1 7 0,0-1-1 0,-1 0 1 0,0 4 2 16,0 3 2-16,-1 3 1 0,1 3 1 0,-1 3 6 15,1 2 5-15,0 2 5 0,-1 2 6 16,2 16 3-16,-4-26 3 0,4 26-4 0,-3-19-5 16,3 19-6-16,0 0-5 0,0 0-1 15,0 0-2-15,0 0 3 0,-16 9-3 0,16-9 6 16,-4 32 6-16,2-12-2 0,0 6 7 0,-1 2 3 16,2 2 1-16,0 6 5 0,-1 2 5 15,2 0-2-15,-1 0 2 0,0 0 0 0,1 0-5 16,0-1 1-16,0-1-3 0,1-5-3 15,-1-1-2-15,1 0-3 0,-1-2 1 0,1 0-3 16,0-2-3-16,-1-5 0 0,0 1-2 16,0-3-1-16,1-1-1 0,-1-18 0 0,1 30-3 15,-1-30 2-15,0 25-1 0,0-25-2 16,0 20-1-16,0-20 2 0,0 0-2 0,0 23-1 16,0-23-1-16,0 0-2 0,0 0-3 15,0 21-2-15,0-21-1 0,0 0-1 0,0 0 2 16,0 0-1-16,0 0 1 0,-12-7 1 15,12 7 1-15,-7-20 0 0,4 5-1 0,-1-2 1 16,-1-5-1-16,2-3 2 0,-2-3-1 0,2-4 0 16,-1-2 0-16,-1-1-2 0,3 2 0 15,-1 4 1-15,0 3 2 0,2-1 1 0,0 6 1 16,0 3-2-16,-1 1 4 0,2 17 3 16,-1-27 3-16,1 27-1 0,-2-20-1 0,2 20-6 15,0 0 3-15,0 0-1 0,0 0 1 0,0 0-2 16,5 22 6-16,-3-4 2 0,2 2 1 15,-1 6 1 1,0 1 0-16,1 5 1 0,0 2-2 0,-1 1 2 0,2 1 2 0,-2 0 2 16,1 0 0-16,-1 1-2 0,0-2-2 0,-1 1-1 15,2-1-1-15,-1 0-2 0,-2-2-1 16,1-4-2-16,1 0 2 0,-1-2-3 0,-1-1 0 16,0 0 0-16,1-4-2 0,-2-4 1 15,1 2-5-15,1-3 3 0,-2-17-3 0,1 28 1 16,-1-28-1-16,2 24-7 0,-2-24-4 15,0 17-4-15,0-17-4 0,0 0-1 0,2 20 2 16,-2-20 5-16,0 0 4 0,0 0 0 0,0 0 4 16,0 0 0-16,0 0 0 0,6-18 3 15,-6 18 1-15,4-28 1 0,-2 9 0 0,2-5 1 16,-2-5 0-16,1-5 3 16,-1-3 1-16,2-3-1 0,-2-7-1 0,0-5-2 0,0-1 0 15,0-1-1-15,-1-1-2 0,-1 0-2 16,-3-2-3-16,2 1 2 0,-2-1 0 0,-1 0 2 15,-1 0-3-15,-2 2 0 0,2 0 2 0,-2 2-1 16,-1 1-1-16,1 1 4 0,-1 2-2 16,-1 3 2-16,1 3 2 0,0 7 3 0,2 2 1 15,-2 4 2-15,2 5 2 0,1 2 6 16,1 6 3-16,-1 0 3 0,2 2 3 0,3 15-3 16,-7-22-5-16,7 22-6 0,0 0-8 15,0 0-3-15,0 0 3 0,-13 9-1 0,11 8 2 16,-1 7 0-16,1 3 0 0,2 9 0 0,1 2 12 15,0 2 0-15,4 7-1 0,-2-1 0 16,2 0-1-16,0-1 1 0,2-2-1 0,-3-7 1 16,2-2-2-16,-1-2-2 0,1-5 3 15,-2-2-2-15,2-4-1 0,-2-2-3 0,0-4-3 16,-4-15-2-16,6 25 1 0,-6-25 3 16,7 16 6-16,-7-16 2 0,0 0 0 0,0 0-1 15,0 0 1-15,15-5 0 0,-15 5 0 16,6-24-4-16,-4 7 1 0,-1-5 0 0,0-5-3 15,-1-4 4 1,-1-8-1-16,-1-1-3 0,-2-10-1 0,-1-1 0 0,0-4-3 0,-3 0-3 16,-2-11-1-16,-1 2-2 0,1 9 1 0,-1 2 1 15,1 0-1-15,-2 3-2 0,0 1 1 16,1 5 3-16,0 2 0 0,1 8 1 0,1 4 0 16,3 6 6-16,-2 2 5 0,2 4 3 15,2 3-3-15,-2 1 0 0,6 14-5 0,-6-21-5 16,6 21-3-16,0 0-1 0,0 0 0 0,0 0 15 15,-16 8-2-15,16-8-2 0,-2 32-2 16,2-11 0-16,1 8-1 0,1 6 2 0,3 4 1 16,-1 5 0-16,3 2 3 0,1 1 3 15,-1-1 1-15,1-3 0 0,2 2 0 0,0-4-1 16,-1-1 1-16,0-7 0 0,0-3 0 16,-1 0-3-16,-2-8-1 0,1-1-3 0,-3-5 0 15,2-1-1-15,-6-15 3 0,7 24 2 16,-7-24-1-16,6 20 9 0,-6-20 5 0,0 0 2 15,6 18 4-15,-6-18 1 0,0 0-4 16,0 0-2-16,0 0-3 0,0 0-5 0,-3-26-2 16,0 9-4-16,-1-2-2 0,-2-6-1 0,-2-7-3 15,-2-7-2-15,-1-4-2 0,0-1-2 16,-1-2-3-16,0-1 0 0,-2 0 0 0,1-1-2 16,1 1 1-16,0 2-2 0,2 3 0 15,-1 3-2-15,2 8 4 0,3 5 1 0,-1 4 2 16,2 4 2-16,0 2 0 0,2 1-3 15,3 15-2-15,-7-22-5 0,7 22 0 0,0 0 2 16,0 0 1-16,0 0 12 0,0 0-1 16,2 23 1-16,1-3-1 0,1 7-4 0,2 7 8 15,2 10 3-15,-1 3 2 0,2 2 0 0,-1 1 2 16,1 3 3-16,0-1-3 0,0-1 6 16,0-1-1-16,0 0-1 0,-2-3-1 0,1-1-2 15,0-4-2-15,-1-7-2 0,-2-2-1 16,0-6-1-16,0-2-2 0,0-4 1 0,-2-2-4 15,-1-4 0-15,-2-15-1 0,6 26-2 16,-6-26 0-16,4 20 3 0,-4-20 4 0,0 0 3 16,6 14 0-16,-6-14 1 0,0 0-4 0,0 0 0 15,4-21 1-15,-4 21-4 0,1-32 2 16,-2 10-1-16,0-6-3 0,-1-7 3 0,0-5-6 16,-2-9 0-16,0-4 0 0,-2-2-5 15,1-3-5-15,-3-10 2 0,0-2-6 0,-1-1 2 16,0 1-5-16,0 0-4 15,1 1-2-15,-2 2 1 0,0 1 0 0,1 12-2 0,0 1 7 16,1 3 2-16,-1 1 0 0,0 3 1 0,1 2 2 16,1 9 0-16,0 0-2 0,0 6 9 15,3 4-2-15,-2 2 1 0,2 3-1 0,-1 3-1 16,2 1-1-16,3 16-2 0,-4-25 1 16,4 25-3-16,-5-19-5 0,5 19 0 0,0 0 0 15,-4-16 4-15,4 16 2 0,0 0 3 16,0 0 2-16,0 21-2 0,0-21 4 0,3 34 1 15,2-9 1-15,0 9 1 0,1 1 0 16,3 9 3-16,-1 2 2 0,2 1 2 0,3 0 14 16,-2 0-1-16,0-1-2 0,2-1-1 0,-1-2 1 15,1-1 0-15,-1-4-1 0,0-6 2 16,-2-2-6-16,0-4-2 0,0-4-2 16,-1-2 1-16,-2-4-2 0,-1-1-1 0,0-2-1 15,-6-13-1-15,9 20 9 0,-9-20 6 0,8 14 5 16,-8-14 2-16,0 0 0 0,0 0 0 15,0 0-6-15,0 0-1 0,0 0-9 0,7-18 5 16,-7 18-3-16,-6-32-5 0,0 9-1 0,-2-7-3 16,1-3-4-16,-6-7-1 0,1-3-7 15,0-1-1-15,-3-3-2 0,0 0-2 0,-1-2 1 16,0 1-2-16,-4-9 1 0,2 9-1 16,-4-6 0-16,3 9 6 0,-1 0 0 0,1 2 13 15,-1 3-1-15,1 2-1 0,1 1 0 16,1 5 0-16,2 5-1 0,2 3-1 0,2 4 2 15,2 2-2-15,0 3-1 0,1 1 0 16,3 3 1-16,5 11-5 0,-10-20-1 0,10 20-3 16,-9-15-3-16,9 15-3 0,0 0-3 0,-8-17 1 15,8 17 2-15,0 0 4 0,0 0 1 16,0 0 5-16,10 8 4 0,-2 4 1 0,1 4 2 16,1 4 6-16,2 7 7 0,0 3 2 15,1 7 1-15,2 1 7 0,-2 2 0 0,0 1-1 16,1 2 0-16,-2-3 2 0,0 0-2 0,-1-1 0 15,-1-5-4-15,-1-1-5 0,1-1 3 16,-2-1 0-16,0-2-2 0,-2-6 2 0,1 1-3 16,-3-3 4-16,2-5-3 0,-2-1-2 15,1 0-1-15,-5-15 3 0,7 22-1 0,-7-22 2 16,4 18 0-16,-4-18-1 0,0 0 4 16,6 19-2-16,-6-19 2 0,0 0 0 0,0 0-4 15,0 0-1-15,0 0-3 0,0 0-2 16,0 0-3-16,-4-30-1 0,1 12 0 0,0-4-3 15,-4-2-1-15,-1-7-2 0,0-1-5 0,-1-3-3 16,-1-6 1-16,-1-3-4 0,-1 1-4 16,-1 0 5-16,-1-1-8 0,1 0 13 0,0 3 2 15,0 0-5-15,-1 3-2 0,3 7 2 16,0 2 3-16,2 6 0 0,1 1 2 0,2 6 1 16,0 1 0-16,1 0-1 0,5 15-5 0,-8-21-6 15,8 21-5-15,-7-15-6 0,7 15 1 16,0 0 1-16,0 0 6 0,0 0 3 0,0 0 0 15,-4 25 1-15,6-6 3 0,2 9 4 16,3 5 4-16,2 10 7 0,1 3 4 0,1 2 4 16,0 1 1-16,1 1-1 0,-1-1 5 15,2 1 0-15,-2-2 0 0,0 1-1 16,0-2 9-16,-1-2-3 0,0-1 1 0,0-4-5 16,-2-5 0-16,-1-3-2 0,1-1-1 0,-2-4-3 15,-1-3 1-15,1-1-4 0,-2-4 0 0,1-1-4 16,-1-4 0-16,-4-14-4 0,7 24-1 15,-7-24-4 1,4 21 2-16,-4-21-3 0,5 16 1 16,-5-16-1-16,0 0 3 0,6 15 2 0,-6-15 3 0,0 0 2 0,0 0-2 0,0 0 0 15,15-15 0-15,-15 15-4 0,8-23 4 16,-5 6 0-16,0-4-3 0,1-3-1 0,-2-4 1 16,0-1 0-16,0-7-1 0,-1-1-1 15,1-1-5-15,-2-2 4 0,-2 0-1 0,1 1-2 16,0 2 0-16,0 1-1 0,0 7 1 0,0 1 2 15,0 3 1-15,0 5-2 0,1 1 2 16,0 19-2-16,-1-30-3 0,1 30-1 0,0-24-3 16,0 24-2-16,0 0 2 0,1-19 3 15,-1 19 2-15,0 0 5 0,11 10 3 0,-11-10 3 16,13 27-1-16,-4-7 2 0,0 3 4 0,3 7 2 16,1 0 0-16,2 7 0 0,-1 1-2 15,3 2 6-15,-2 0 2 0,0-2-3 0,0 2 1 16,0-2 0-16,-1 0 2 0,-1-6 0 15,-1-2-3-15,-1 0 1 0,0-1-1 0,-2-6 0 16,-1-1-1-16,1-1 1 0,-3-4-1 16,0-1-1-16,-1-1 0 0,1-2 0 0,-6-13 0 15,8 21 2-15,-8-21 0 0,7 17 3 16,-7-17 0-16,0 0 1 0,7 18-1 0,-7-18 2 16,0 0-3-16,0 0-2 0,7 12-3 0,-7-12 0 15,0 0-3-15,0 0-4 0,0-18 0 16,0 18-2-16,-5-27-2 0,2 9-2 0,-1-4-1 15,-1-3-2-15,0-1-3 0,-2-6-4 16,-1 0-2-16,0-2-1 0,1 2-2 0,-1-2 3 16,0 2 1-16,0-1 0 0,0 1-2 0,1 2 3 15,1 7-1-15,1 0 4 0,0 4-1 16,1 3 1-16,0 1 3 16,4 15-3-16,-6-25-3 0,6 25-2 0,-4-20-2 0,4 20-2 15,0 0-3-15,-5-16 1 0,5 16 5 0,0 0 3 16,0 0 1-16,0 0 3 0,-1 27 3 15,1-27-1-15,3 32 2 0,-2-11 0 0,2 3 3 16,1 2 9-16,-1 3 2 0,2 2-2 0,0 3 3 16,0 0 0-16,0 1 2 0,0-1-2 15,0 1-2-15,0-2-1 0,0 0 1 0,-2-5-1 16,1-1 2-16,-1 0-2 0,2-3 1 16,-2-1 1-16,-1-4 0 0,1-1-2 0,0-2 1 15,-3-16-2-15,3 26 0 0,-3-26-1 16,3 22 1-16,-3-22 1 0,3 15 2 0,-3-15 0 15,0 0 0-15,3 19 2 0,-3-19-1 16,0 0 0-16,0 0-2 0,0 0-1 0,0 0-2 16,0 0 0-16,0 0-4 0,-9-15 1 0,5 0-2 15,-1-2-1-15,0-4 0 0,-2-3-1 16,-1-4 0-16,0-5-1 0,-1-1 0 0,-1-6-5 16,0-1-1-16,0 1-3 0,0-1 0 15,3 6-1-15,-1 1 2 0,0 1-1 0,0 1 1 16,2 3 2-16,0 3-1 0,-1 4 2 0,4 4 0 15,-1 1 0-15,0 2-1 16,4 15 0-16,-5-25 0 0,5 25-3 0,-6-18-3 0,6 18-4 16,0 0 1-16,0 0 0 0,0 0 5 15,0 0 3-15,0 0 2 0,1 20 1 0,3-2-1 16,-1 5 7-16,2 2 5 0,0 2 0 16,2 5-2-16,-1 1 1 0,2 0-3 0,-1-1 3 15,1 0 0-15,-2-2 1 0,1-4 3 16,-2-2 4-16,2-1 2 0,-1-2 2 0,-2-3-3 15,-1-4 1-15,2 1-1 0,-5-15 0 0,7 22 1 16,-7-22 1-16,5 18 1 0,-5-18 2 16,0 0 2-16,6 19 1 0,-6-19 1 0,0 0-1 15,0 0-1-15,0 0-3 0,0 0-3 16,0 0-2-16,3-21-3 0,-3 21-2 0,-3-29-1 16,0 11-1-1,0-6-2-15,-1-3 0 0,-1-4 0 0,0-1-2 0,-2-3 0 0,0 0-1 16,0-6-2-16,-2-1-2 0,1 0 0 0,-2 0-4 15,0 1 0-15,1 0 1 0,0 6 0 16,0 0-2-16,0 3 3 0,1 1 0 0,0 0 0 16,-1 1 1-16,0 2 0 0,1 4-3 15,2 0 4-15,-2 1 0 0,0 2-1 0,1 3 4 16,2 0-1-16,-2 3 7 0,2 0-1 16,0 1 0-16,5 14-2 0,-10-23 1 0,10 23-1 15,-8-20-1-15,8 20 1 0,-6-16-2 0,6 16-2 31,-6-12 2-15,6 12-3-16,0 0 0 0,-8-17 1 0,8 17-3 0,0 0 1 0,-7-13 1 0,7 13-2 0,0 0-1 0,0 0 0 16,-7-14 1-16,7 14 2 0,0 0-2 0,0 0 2 15,0 0 1-15,0 0 0 0,-6-14-1 16,6 14-1-16,0 0 3 0,0 0-2 0,0 0 1 16,0 0 0-16,0 0 2 0,0 0-1 15,0 0-1-15,0 0 0 0,0 0 3 0,-5-12 0 16,5 12-1-16,0 0 1 0,0 0 1 0,0 0 2 15,0 0-3-15,0 0-6 0,0 0-13 16,0 0-19-16,-9-16-13 0,9 16-12 16,0 0-11-16,-10-13-23 0,10 13-14 0,-9-13-26 15,9 13-30-15,-12-18-42 0,12 18-43 0,-15-20-69 16,8 8-79-16,-1-2-77 0,1 1-99 0,-4-5-135 16,2 3-373-16,-1 2-701 0</inkml:trace>
  <inkml:trace contextRef="#ctx0" brushRef="#br0" timeOffset="1584">0 0 399 0,'0'0'364'0,"0"0"-71"15,0 0-36-15,0 0-13 0,0 0 0 0,0 0-7 16,0 0-2-16,0 0-21 0,0 0-8 15,0 0 1-15,20 6-4 16,-20-6 0-16,15 18 2 16,-5-8-6-16,0 1-5 0,0 2-10 0,0-1-9 0,3 5-11 0,0 0-13 0,-1 1-11 15,2-1-9-15,-1 2-11 0,-1 0-7 0,3-1-9 16,-2 1-7-16,0 0-8 0,1 1-6 16,-1-1-7-16,-1-1-7 0,3-1 2 15,-3 1-1-15,1 0 0 0,0-1-6 0,1 1 5 16,-2-1-6-16,1 0 1 0,-1 1 0 0,1-1-1 15,-1-1-1-15,0 1-2 0,-1 0-7 16,0 0-4-16,0-2-5 0,-1 0-6 0,2 1-1 16,-2-1-3-16,-2 0-2 0,2 0-2 15,2 1-1-15,-1 1-2 0,0 0 2 0,0 1-3 16,1-1 2-16,0 3-1 0,1-2-2 0,-1 3 2 16,2 2 1-16,1 1-3 0,-1 1-2 15,0-1-2-15,0 1-4 0,-1-1-1 0,-1-3-1 16,-2 2-2-16,1-2-1 0,-1-1-2 15,2 1-2-15,-2-1-1 0,0-1 1 0,-2 0-2 16,1-1-1-16,-1 1 2 0,0-3-2 0,-1 1 1 16,-1-2-1-16,1 1 0 0,0-1-1 15,-3-1-1-15,2 0-1 0,-6-14-7 0,10 25 2 16,-10-25 0-16,7 22 0 0,-7-22 2 16,7 21-2-16,-7-21 2 0,6 21-2 0,-6-21 0 15,5 17-2-15,-5-17 3 0,5 15-3 16,-5-15 3-16,4 15-3 0,-4-15 0 0,0 0-1 15,6 19 1-15,-6-19-3 0,0 0 2 16,3 15 2-16,-3-15-2 0,0 0 1 0,0 0-2 16,4 15-1-16,-4-15 2 0,0 0-1 0,0 0 4 15,0 0-4-15,0 0 5 0,0 0 1 16,4 15-2-16,-4-15 2 0,0 0 0 0,0 0-1 16,0 0 2-16,0 0-3 0,0 0 2 15,0 0 1-15,0 0-2 0,-9-15-1 0,9 15 8 16,-8-15-8-16,8 15-2 0,-11-20-1 15,3 7-3-15,0 1-2 0,1-2-2 0,-2 0-3 16,-2-3-1-16,-1-1-5 0,1-2-2 0,-1 2 1 16,-1-2-1-16,1 2 0 0,-3-2-1 15,1-2 1-15,-2-1-6 0,1 0 3 0,0 1 0 16,-2 0 3-16,4 2 3 0,1 0 3 16,-1 1 3-16,-1 0 1 0,2 1 2 0,1 2 3 15,1 2 0-15,0-1 1 0,1 5 4 16,9 10-3-16,-14-20 4 0,14 20-2 0,-11-17-2 15,11 17 0-15,-9-12-2 0,9 12-3 0,0 0 1 16,-10-12-5-16,10 12 5 0,0 0 4 16,0 0 0-16,0 0 2 0,0 0 2 0,0 0 1 15,5 22 6-15,-5-22 7 0,11 24 1 16,-5-10 10-16,3 2 8 0,1 1 0 16,0 2 3-16,1 1 7 0,2 4-3 0,1 0 3 15,0 1 0-15,-1-1-2 0,1 3 0 0,-1-1-5 16,1 0-6-16,0 1-2 0,-2-1-4 0,1 0-2 15,-1 0-3-15,-2-3 1 0,2-1-1 16,-2 0-3-16,0 10-2 0,0-12-3 0,-3 0 0 16,2-2-1-16,-2-1-3 0,2-1 1 15,-3 1 0-15,2-2-1 0,-1 2-3 0,0-1-2 16,-1-2 2-16,2 2-4 0,-2-2-2 16,0 1-11-16,0-2-10 0,0 0-6 0,0 0-15 15,-6-13-24-15,10 22-17 0,-10-22-17 16,9 20-17-16,-9-20-19 0,9 18-24 0,-9-18-24 15,6 16-25-15,-6-16-24 0,8 15-44 16,-8-15-38-16,8 12-20 0,-8-12-39 0,0 0-60 16,12 12-20-16,-12-12-17 0,0 0-419 0,0 0-456 15</inkml:trace>
  <inkml:trace contextRef="#ctx0" brushRef="#br0" timeOffset="1813">973 1388 170 0,'0'0'598'15,"0"0"-149"-15,0 0-74 0,-10-11-59 0,10 11-40 16,0 0-31-16,0 0-24 0,-5 19-6 16,5-19-12-16,3 21-15 0,-3-21-19 0,3 27-28 15,-1-10-25-15,2 0-22 0,0 1-19 16,0 5-19-16,2-1-30 0,0 0-37 0,-1 2-55 15,1-1-70-15,-1 1-85 0,2 2-112 16,0-1-80-16,-1 2-454 0,0-2-418 0</inkml:trace>
  <inkml:trace contextRef="#ctx0" brushRef="#br0" timeOffset="2483">1057 3850 175 0,'0'0'333'0,"0"0"-66"0,3-20-36 15,-3 20-12-15,0 0-17 0,3-15-4 0,-3 15-6 16,0 0 0-16,0 0-4 0,5-17-10 15,-5 17-7-15,0 0 2 0,0 0 7 0,0 0 4 16,0 0-3-16,0 0-5 0,23 8-7 16,-23-8-11-16,11 21-9 0,-6-6-11 0,3 5-11 15,-1 3-8-15,1 7-11 0,-1 2-9 16,3 7-6-16,-1 4-1 0,-1 2-9 0,0 1-6 16,-2 1-6-16,2 0-9 0,-2 0-8 0,-2-1-6 15,2-1-9-15,-2-6-6 0,-1-1-4 16,2-2-8-16,-3 0-13 0,0-6-14 0,-1-2-19 15,2-1-17-15,-2-5-24 0,0-2-33 16,-1-2-45-16,1 0-44 0,-1-18-33 0,1 25-38 16,-1-25-31-16,0 18-20 0,0-18-12 15,0 0 9-15,0 0 8 0,0 0-18 0,0 0-52 16,0 0-231-16,0 0-116 0</inkml:trace>
  <inkml:trace contextRef="#ctx0" brushRef="#br0" timeOffset="2783">1249 3865 272 0,'0'-22'443'0,"0"4"-54"16,0 18-36-16,3-28-30 0,-3 28-19 0,0-22-29 0,0 22-44 16,0 0-21-16,0 0-9 0,0 0-11 15,0 0-9-15,11 19-13 0,-8 0 0 0,2 8-3 16,0 6-10-16,0 5-16 0,0 9-7 15,0 1-12-15,-2 3 6 0,1 1-8 0,-1 1-14 32,-2-1-12-32,0 1-11 0,-1-1-14 0,-1-1-11 0,0-2-13 0,-2 0-10 0,1-3-14 15,0-6-14-15,0-2-15 0,-1-2-20 0,2-7-15 16,-1-2-33-16,0 0-39 0,0-7-50 16,1-2-38-16,1-18-42 0,-3 29-42 0,3-29-21 15,-3 19-13-15,3-19 0 0,0 0-9 16,0 0-29-16,0 0-379 0,0 0-245 0</inkml:trace>
  <inkml:trace contextRef="#ctx0" brushRef="#br0" timeOffset="3083">1272 3853 496 0,'-4'-18'470'0,"4"18"-51"16,-2-29-49-16,2 29-36 0,-3-21-48 15,3 21-57-15,0 0-30 0,0 0-9 0,0 0-10 16,0 0-7-16,-4 15-1 0,6 3-5 16,-1 7-5-16,2 5-11 0,0 8-10 0,1 9-11 15,0 1-13-15,1 2-2 0,-2 3-4 16,-1-1-11-16,0 0-10 0,1 1-11 0,-2-1-12 16,-1-1-11-16,0-1-15 0,-1 0-10 15,-1-2-15-15,0-7-14 0,1-2-21 0,-1-1-19 16,-1-2-28-16,1-7-37 0,0-2-39 15,0-2-34-15,1-5-32 0,-1-1-47 0,2-19-54 16,-3 27-35-16,3-27-4 0,-3 15 5 0,3-15-13 16,0 0-86-16,0 0-169 0,0 0-122 15</inkml:trace>
  <inkml:trace contextRef="#ctx0" brushRef="#br0" timeOffset="3435">1241 4327 371 0,'0'0'435'16,"0"0"-82"-16,0 0-50 0,0 0-29 0,0 0-16 16,0 0-9-16,5 20-23 0,-5-20-16 0,5 26-5 15,-2-10-12-15,0 3-4 0,1 1-10 16,-1 0-4-16,0 3-1 0,1-2-11 16,-2 3-13-16,0 0-14 0,-1-3-7 0,1 0-14 15,-1 1-7-15,1-1-12 0,-2-1-6 0,0 0-8 16,0-1-3-16,0-1-8 0,0-18-5 15,-2 32-9-15,2-32-3 0,-1 28-7 0,1-28-2 16,-2 24-4-16,2-24-6 0,-2 21-6 16,2-21-4-16,-2 19-4 0,2-19-4 0,-5 18-2 15,5-18-1-15,-5 17-3 0,5-17-3 16,-8 17 14-16,8-17-4 0,-10 16-9 0,10-16-10 16,-11 16-8-16,11-16-14 0,-14 16-16 15,14-16-10-15,-16 19-20 0,7-10-25 0,-1 0-29 16,0 1-46-16,0 0-42 0,10-10-38 15,-19 18-46-15,19-18-79 0,-15 16-58 0,15-16-59 16,-16 16-425-16,16-16-486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8:31.534"/>
    </inkml:context>
    <inkml:brush xml:id="br0">
      <inkml:brushProperty name="width" value="0.05292" units="cm"/>
      <inkml:brushProperty name="height" value="0.05292" units="cm"/>
      <inkml:brushProperty name="color" value="#DBDBF6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DBDBF6"/>
      <inkml:brushProperty name="fitToCurve" value="1"/>
    </inkml:brush>
  </inkml:definitions>
  <inkml:trace contextRef="#ctx0" brushRef="#br0">583 1440 366 0,'-2'-20'360'0,"2"20"-49"0,0 0-43 15,0 0-36-15,0 0-29 0,0 0-7 0,-20 4-8 16,20-4-17-16,-13 14-16 0,5-4-9 16,-2 4-4-16,0 2-10 0,-3 3-4 0,0 5-9 15,-1 1-4-15,-1 3-7 0,0 0-6 16,-2 5 3-16,0 0 8 0,4-4-16 0,0 0-19 15,-1 0-16-15,2-3-12 0,1 1-12 16,2-5-7-16,0-1-7 0,1-2-8 0,2-4-9 16,2 0-10-16,4-15-16 0,-10 22-9 15,10-22-6-15,-6 19-1 0,6-19 3 0,-6 15 7 16,6-15 3-16,0 0 7 0,-4 13 3 0,4-13 5 16,0 0 0-16,0 0 1 0,0 0-2 15,0 0-1-15,5-21-10 0,-5 21-4 0,9-25-13 16,-3 8-4-16,3-2 0 0,-1-2-3 15,4-6-5-15,0-1 3 0,1-1 2 0,3-6 4 16,0-2 1-16,3 0 5 0,-1-1 3 16,1-2 6-16,0 2 3 0,2-1 4 0,0 3 1 15,-1 0 3-15,2-1 3 0,-2 5 1 16,1 2 2-16,-1-2 0 0,-3 7 3 0,2 0-1 16,-4 2 5-16,1 1 2 0,-4 3 1 15,1 1 4-15,1 2 4 0,-4 2-1 0,-1 1-2 16,1 3 6-16,-10 10 12 0,12-18 8 15,-12 18 6-15,10-13 1 0,-10 13-2 0,0 0-7 16,11-13-5-16,-11 13-6 0,0 0-2 0,0 0-3 16,0 0-4-16,0 0 4 0,0 0-2 15,-6 25 3-15,1-11 7 0,-2 1-1 0,-3 6 10 16,-2 4-4-16,-2 4 2 0,-3 4 2 16,-1 3-1-16,-2 1 2 0,1 2-1 0,-2 0 3 15,1 2-4-15,-1-2-2 16,0 3-1-16,1-1 1 0,-1-1 19 0,2-1-6 0,-1-2-12 15,2-1 0-15,2-1-5 0,1-6-3 16,2-1-4-16,1-3-4 0,2-3-4 0,2-4-2 16,0-1-3-16,1-2-1 0,1-2-5 0,6-13-5 15,-10 22-8-15,10-22-3 0,-8 17-1 16,8-17 0-16,-7 13 2 0,7-13 1 0,0 0 3 16,-6 12 5-16,6-12 0 0,0 0 2 15,0 0-2-15,0 0 2 0,0 0-6 0,5-24-5 16,-5 24-7-16,10-30-15 0,-2 10 6 15,1-3-1-15,4-5-4 0,3-6-2 0,1-3 0 16,2-2-7-16,4-4 2 0,3-7 0 0,1 0 2 16,1 0 2-16,-1-3 3 0,2 2-1 15,-1 0 1-15,0 1 7 0,-5 7 3 0,0-1-1 16,1 3 1-16,-2 1 5 0,-1 0 4 16,-2 4 3-16,1 2 3 0,-6 6 4 0,3 1 3 15,-5 2 5-15,-1 7 5 0,-1-2 9 16,-2 5 6-16,0 1 4 0,1 2 7 0,-9 12 5 15,9-19 2-15,-9 19-4 0,9-14-4 16,-9 14-6-16,0 0-8 0,0 0-1 0,0 0-4 16,0 0-3-16,0 0 2 0,-4 24 2 15,-4-11 2-15,2 6 9 0,-5 3 1 0,-2 5 8 16,-1 3 6-16,-3 5 0 0,-1 4 2 0,-4 2-3 16,0 0-4-16,-3 10 1 0,-2 0 9 15,0-1-2-15,1 1 3 0,0-10 2 16,3 2-7-16,2-1 0 0,-4-3-6 0,4 0 2 15,2-2 7-15,0-4-7 0,5-6-5 16,1-2-8-16,2-5-6 0,2-2-5 0,1-5-3 16,1 0-7-16,7-13-9 0,-12 20-8 0,12-20-1 15,-9 17 1-15,9-17 8 0,0 0-2 16,0 0 4-16,0 0-9 0,0 0 3 0,0 0 2 16,-2-16 2-16,2 16-1 0,10-29-5 0,-1 6 0 15,2-3 0-15,2-4-2 0,5-9-5 16,2 0-4-16,2-2-1 0,6-9-1 15,1-1-5-15,1-3-5 0,0 3-2 0,1-4-3 16,-1 3 4-16,1 0-2 0,0 0 5 0,0 1 4 16,0 2 4-16,-2 0 3 0,0 1 5 15,-2 8 0-15,-3-1 3 0,-1 0 4 0,2 3 1 16,-1 0 2-16,-1 2 0 0,0 0 2 16,-1 2 0-16,-1 1 1 0,1 2 3 0,-5 6 0 15,0 1 1-15,-2 3 1 0,-1 3 2 16,-3 2 1-16,0 2 10 0,-5 3 14 0,-6 11 11 15,14-18 4-15,-14 18-7 0,9-11-9 0,-9 11-5 16,0 0-4-16,0 0-2 0,0 0-2 16,-9 17-2-16,1-3 0 0,-2 3 1 0,-4 1 0 15,-1 8 6-15,-6 4 3 0,-1 3-3 16,-3 1-2-16,0 2 6 16,-2 2 9-16,1 2 2 0,-7 5 5 0,2 0-3 0,0 1-1 15,-1 1-2-15,5-8-10 0,1 0 6 0,0 1-1 16,-1-2-4-16,1 2-1 0,1-3 1 0,2 1-1 15,2-5-2-15,1-1-4 0,3-5-2 16,3-2 0-16,3-6-7 0,0-2-1 0,3-3-3 47,0 0-2-47,1-2-3 0,7-12-5 0,-11 19-1 0,11-19-1 0,-8 16 1 0,8-16-2 0,0 0 1 0,-11 14 4 0,11-14-1 16,0 0 3-16,0 0-6 0,0 0-1 0,0 0 0 15,4-29-5-15,1 16-16 0,2-4 1 16,3-3-5-16,2-7-2 0,5-1 0 0,1-8 1 15,2-1 1-15,2-2 0 0,2-2-1 16,7-7 2-16,0 0 0 0,4-1 4 0,-4 0 3 16,3 2 2-16,1 0 3 0,-2 1 4 15,3 3 3-15,-10 6 2 0,3 2 3 0,0 0 2 16,-1 0 2-16,0 2-1 0,-2 0 4 0,1 3 0 16,-3 1 1-16,1 0-2 0,0 2 6 15,0 1 1-15,-3 3 0 0,0 1 8 0,2 1-3 16,-2-1-1-16,1 1-2 0,2 0 1 15,-5 3-2-15,1 0 0 0,-3 3-3 0,-2 0 5 16,0 4-3-16,-4-1 4 0,0 5 16 16,-12 7 20-16,16-17 16 0,-16 17 4 0,14-12-2 15,-14 12-12-15,0 0-10 0,0 0-10 16,0 0-8-16,0 0-4 0,0 0-2 0,0 0-5 16,-16 12-5-16,3-2 0 0,-2 4 3 0,-2 3 10 15,-6 3-6 1,-4 4 5-16,-1 2 2 0,-1 3-3 0,-2-1-1 0,0 4-2 0,-2 0 0 15,-4 8 0-15,-4 1 3 0,3 0 2 16,-1 0-4-16,3 0 0 0,-1 1 2 0,0 0-2 16,6-7 0-16,2 1-5 0,1 0 4 15,-1 1-1-15,2-2 1 0,0 0 0 0,3 0-5 16,0 0-1-16,2-4-2 0,0 0 0 16,2 1-2-16,5-7 1 0,-2-1 0 0,3 1-3 15,1-5 0-15,1 1-1 0,2-2 1 0,-1 0 0 16,3-4 0-16,-1-2-3 0,2 0 1 15,0 1-2-15,7-14-1 0,-11 17-3 0,11-17 0 16,-9 14-1-16,9-14 0 0,-8 12 2 16,8-12-2-16,0 0 3 0,0 0 1 0,0 0 0 15,0 0-1-15,0 0 0 0,0 0 0 16,1-21 2-16,6 9-2 0,1-3 3 0,3-5-3 16,1-4-1-16,4-4 4 0,2-3-2 15,4-4 0-15,0 1 1 0,3-3-5 0,1 1-3 16,2-2-1-16,6-7 0 0,-1 0-4 0,4 0-2 15,-3 0 1-15,2 2 0 0,2 1-5 16,-3 1 4-16,-2 5-1 0,-1 3 0 0,-1-1 0 16,0 2 1-16,0-2 2 0,1 3-9 15,-3 1 1-15,0 2 6 0,0 2 4 0,-2 0 2 16,-1 1 1-16,-4 3 1 0,2 1 5 16,-4 2-1-16,1-1 1 0,-2 2-1 0,-3 2 3 15,0 1 1-15,1 1-1 0,-5 1 1 0,0 2 0 16,-1 0-2-16,-11 11 8 0,18-16 2 15,-18 16 12-15,14-13 8 0,-14 13 9 0,9-11 3 16,-9 11-5-16,0 0-5 0,10-10-7 16,-10 10-6-16,0 0-3 0,0 0-4 0,0 0 0 15,-12 10-2-15,12-10-2 0,-21 17 1 16,3-2 2-16,-1 4 0 0,-5 1 10 0,-6 6-1 16,-2 4 4-16,-3-1 2 0,-7 10-3 15,-2 1 0-15,-2 3 3 0,-5 2-1 0,3 1 2 16,-3 1 6-16,1 1-5 0,-1 1-5 0,1-1-2 15,1 2-4-15,1 0-4 0,2 0 2 16,2 0-2-16,1 0-19 0,4 1-30 0,3-1-50 16,2 3-51-16,3 1-46 0,4 1-68 15,3 1-93-15,2 4-89 0,2-3-75 16,1 5-409-16,2-1-492 0</inkml:trace>
  <inkml:trace contextRef="#ctx0" brushRef="#br0" timeOffset="766">203 2716 149 0,'0'0'212'0,"0"0"-48"16,0 0-20-16,0 0-16 0,10-12-2 0,-10 12 1 15,0 0 0-15,0 0 1 0,0 0 1 0,0 0 8 16,0 0 11-16,0 0 3 0,0 0-7 0,0 0-2 16,0 0-16-16,0 0-19 0,0 0-14 15,0 0-8-15,0 0 3 0,0 0 2 16,-3 17 2-16,3-17-1 0,-7 15-4 0,7-15 1 16,-8 19-5-16,8-19-6 0,-9 24-2 0,5-10-4 15,-1 0-7-15,1 3-7 0,-2 0-11 16,2 0-7-16,-2 4-4 0,2 1-5 0,-3 0-7 15,2 2-3-15,-1 2 0 0,2-1-5 16,-3 1-2-16,2 1-4 0,-1 2-3 0,-1 3-12 16,0-2-15-16,0 0-21 0,0 2-28 15,1-1-31-15,-1 1-21 0,1-2-41 0,0 0-50 16,0-3-58-16,2 1-42 0,-2-2-59 0,2 1-288 16,-2-2-171-16</inkml:trace>
  <inkml:trace contextRef="#ctx0" brushRef="#br0" timeOffset="1337">25 3834 429 0,'0'0'367'0,"0"0"-71"15,0 0-59-15,0 0-53 0,0 0-35 16,0 0-30-16,0 22-25 0,0-22-25 0,0 0-47 15,4 23-48-15,-4-23-53 0,1 22-53 16,-1-22-59-16,2 26-292 0,-2-26 29 0</inkml:trace>
  <inkml:trace contextRef="#ctx0" brushRef="#br0" timeOffset="1760">9 4381 216 0,'0'0'402'0,"0"0"-88"0,0 0-48 0,0 0-45 16,0 0-25-16,3 16-18 0,-3-16-29 0,3 17-28 16,-3-17-22-16,5 23-21 0,-2-8-23 15,0 2-43-15,0 1-63 0,0 1-72 0,1 4-87 16,0-3-130-16,-4 5-157 0,2-4 12 16</inkml:trace>
  <inkml:trace contextRef="#ctx0" brushRef="#br0" timeOffset="2335">20 4899 64 0,'0'0'356'16,"0"0"-92"-16,-14 11-55 0,14-11-35 0,-4 23-35 0,2-6-33 15,2 2-23-15,-1 2-39 0,2 5-47 0,1 3-65 16,0 5-70-16,0 2-254 0,1 1 155 0</inkml:trace>
  <inkml:trace contextRef="#ctx0" brushRef="#br0" timeOffset="3487">934 5760 220 0,'0'0'381'0,"0"0"-73"0,0 0-39 0,-16 4-43 16,16-4-25-16,0 0-15 0,0 0-1 16,0 0-5-16,0 0-9 0,0 0-18 15,0 0-7-15,2 20 1 0,-2-20-3 0,15 9-5 16,-15-9-9-16,20 11-9 0,-7-4 0 15,2-1-1-15,-1 2 6 0,4-2-11 0,-4 2-4 16,5-1-4-16,-1-1 4 0,3 1-1 16,0 1-6-16,1-1-11 0,1-1-13 0,-1 0-7 15,1 0-4-15,-1-2-4 0,-1 1-2 16,2-2-1-16,-2 0-2 0,1 1-2 0,0-1-3 16,-1-1-5-16,2 0-3 0,-2 0-3 0,1 0-3 15,-3-1 0-15,2 0-1 0,-1 1-2 16,0-1-1-16,-1 0-4 0,-19-1 1 0,37 1-5 15,-37-1 1-15,35 2-3 0,-35-2 1 16,33 0 3-16,-15 2 1 0,-18-2-1 0,37 1-4 16,-37-1 3-16,33 1-2 0,-33-1 0 15,36 1-2 1,-36-1 1-16,34 0-1 0,-34 0-7 0,33 0 0 0,-33 0-1 16,37 0-2-16,-37 0-2 0,35 0-1 0,-15-1 1 0,-1 0-4 15,0 1 1-15,1-1-2 0,-1 0 0 0,1 0-2 16,-1 0 0-16,-1 0 0 0,1-1-1 0,-1 1 0 15,-1-1-1-15,-17 2-1 0,37-3 1 16,-18 1 0-16,-3-1-1 0,2 1 1 0,1-1-3 16,0-1 1-16,-1 2 0 0,1-1-4 15,-3 0 6-15,2 0-2 0,1 0 0 0,0-1 1 16,-3 0 0-16,2 0-1 0,-1 0 1 16,-1 1-3-16,1 0 2 0,0-1-1 0,-2-1 0 15,2 1 0-15,-17 4-2 0,27-5 1 16,-27 5 1-16,26-6-5 15,-26 6 5-15,27-6 0 0,-27 6-1 0,26-6 1 0,-26 6-2 16,26-6 2-16,-26 6-2 0,25-5 1 0,-25 5 1 16,24-7-2-16,-24 7 0 0,24-6 0 15,-24 6 2-15,26-7-2 0,-26 7 2 0,27-7-5 16,-27 7 6-16,26-9-2 0,-9 4-1 0,-3 0 2 16,2-1-3-16,-2 1 2 0,3-1 0 15,-2-1-1-15,1-1 1 0,-1 0 0 0,4-1-4 16,-2-1-1-16,2-1 0 0,0-1 1 15,1-1-7-15,-1 0-10 0,0-1-20 0,3-3-20 16,0-1-36-16,-1-2-49 0,-1 0-70 0,1-3-119 16,4-4-90-16,-1-1-117 0,0-4-74 15,0 0-506-15,-2-1-736 0</inkml:trace>
  <inkml:trace contextRef="#ctx0" brushRef="#br0" timeOffset="4408">3704 2531 130 0,'0'0'319'0,"0"0"-63"16,0 0-38-16,2-17-20 0,-2 17-18 16,0 0-19-16,0 0-22 0,0 0-18 0,0 0-19 15,0 0-8-15,0 0 5 0,0 0 16 16,0 0 6-16,0 0 4 0,0 0 1 0,-12 17-9 16,12-17-5-16,-8 23 0 0,1-9-6 15,3 0 0-15,-2 3-9 0,0 1-10 0,0 2-7 16,0 2-6-16,-1 0-4 0,1 2-3 15,0 1-7-15,0 1 2 0,-1 5-2 0,2 0-1 16,-2 1 0-16,3 1 5 0,0-1-4 0,0 2 3 16,0-1-5-16,0 2 3 15,0-1 1-15,-1 2-10 0,1-1 4 0,2 1-4 0,-2-1-8 16,0 2-3-16,2-2-6 0,-3 1-1 16,2 0-1-16,-2-1-2 0,2 2-3 0,-1-1-3 15,-1 2-4-15,1 0-2 0,-2 6-1 16,0-1-2-16,-2-2-1 0,1 2-1 0,-1 1 0 15,1-1-3-15,-2 1 1 0,1-1-3 16,-1 0 2-16,1 1-5 0,-2-1-4 0,1-1-5 16,2 1-6-16,-2-1-6 0,1 0-20 15,1 0-15-15,0-5-34 0,4 0-27 0,-1-1-30 16,2-1-38-16,-2-1-27 0,4-4-29 0,0-1-41 16,3 0-36-16,-1-1-34 0,1 0-34 15,-1-2-387-15,1-2-282 0</inkml:trace>
  <inkml:trace contextRef="#ctx0" brushRef="#br0" timeOffset="5008">3984 3135 357 0,'0'0'342'16,"0"0"-62"-16,0 0-30 0,0 0-35 16,0 0-3-16,0 0-2 0,0 0-8 0,-12 8-11 15,12-8-12-15,-7 28-4 0,4-6-9 16,-2 4 7-16,-2 8 4 0,0 8 3 0,-1 5-3 16,-1 4-1-16,1 4-14 0,2 3-9 15,-1 10-23-15,-1 1-13 0,4-1-15 0,-2-8-16 16,4-1-9-16,0 0-13 0,2 0-12 0,0-3-13 15,2 0-20-15,2-2-14 0,1-2-23 16,-2 0-20-16,5-3-24 0,-4-1-18 0,5-1-22 16,-3 0-28-16,3-3-18 0,-2-2-26 15,2 1-29-15,-3-8-49 0,2 1-58 0,-2 0-47 16,-1-3-53-16,-2-1-347 0,-1-3-269 16</inkml:trace>
  <inkml:trace contextRef="#ctx0" brushRef="#br1" timeOffset="27038">4028 2977 115 0,'0'0'500'0,"0"0"-116"0,0 0-63 16,0 0-32-16,0 0-35 0,0 0-25 15,0 0-22-15,-14 12-26 0,14-12-20 0,-5 17-13 16,5-17-13-16,-5 28-11 0,3-11-6 16,-1 3 2-16,1 4 7 0,0 2-1 0,0 3 2 15,2 2-4-15,0 4 0 0,-1 2-6 16,1 2-11-16,0-3-9 0,1 4-9 0,-1 0-10 15,0 0-8-15,0-1-10 0,0 0-11 16,2 0-10-16,-2-1-7 0,0-1-9 0,0-2-9 16,2-4-11-16,-2-1-14 0,0 0-27 0,0-2-32 15,0-2-36-15,0-3-20 0,0-2-27 16,0-1-28-16,0-2-17 0,0-18-30 0,0 29-37 16,0-29-28-16,0 25-10 0,0-25-15 15,0 0-52-15,-2 22-280 0,2-22-159 0</inkml:trace>
  <inkml:trace contextRef="#ctx0" brushRef="#br1" timeOffset="27351">3965 3405 447 0,'-6'-27'416'0,"6"27"-57"16,-4-16-49-16,4 16-34 0,0 0-40 0,0 0-39 0,-5-15-35 15,5 15-25-15,0 0-10 0,0 0-10 16,0 20-2 0,0-20 0-16,0 31-4 0,0-11-1 0,2 5 11 0,-1 4 13 0,-1 2 1 15,0 7 4-15,-1 2-5 0,1 0-9 0,0 2-10 16,-2 0-12-16,2-1-12 0,-1 7-12 16,0-6-19-16,0-2-9 0,0 0-14 0,0 0-16 15,-1-2-25-15,-1 1-33 0,1-3-28 16,2 1-31-16,-1-2-22 0,-1-4-24 0,2-2-17 15,-2 1-14-15,2-2-15 0,-3-1-39 0,3-1-32 16,0-4-17-16,-2 0-25 0,2-3-25 16,-2-3-76-16,2-16-162 0,-2 24-78 0</inkml:trace>
  <inkml:trace contextRef="#ctx0" brushRef="#br1" timeOffset="27919">3525 2671 267 0,'0'0'357'16,"0"0"-74"-16,0 0-33 0,0 0-21 0,0 0-12 15,0 0-4-15,0 0-8 0,0 0-6 16,6 14-18-16,-6-14-17 0,0 0-2 0,2 26-1 16,-2-26-1-16,0 24-5 0,0-24-1 15,0 31-1-15,-1-12-13 0,-2 1-11 0,-1 4-6 16,2 1-8-16,-3 2-5 0,0 1-15 15,0 5-14-15,0 0-16 0,-4 1-11 0,3 3-14 16,-2 3-8-16,-2 1 0 0,1-1-8 0,-1 1-5 16,0-1-7-16,-3 0-18 0,3-1-25 15,2-6-17-15,-2 0-16 0,1-1-23 0,-1-2-31 16,4-5-18-16,-1-2-15 16,2-1-22-16,0-4-32 0,1-2-50 0,1-1-44 0,3-15-22 15,-5 22-2-15,5-22-41 0,0 0-265 16,-4 17-141-16</inkml:trace>
  <inkml:trace contextRef="#ctx0" brushRef="#br1" timeOffset="28275">3506 2977 468 0,'0'0'399'0,"0"-18"-36"0,0 18-44 0,0 0-22 16,-3-15-34-16,3 15-29 0,0 0-35 16,0 0-19-16,0 0-17 0,0 0-17 0,-13 13-9 15,13-13-3-15,-8 26 2 0,3-9 1 16,2 3 1-16,-1 5-4 0,-1 2-1 0,2 6-6 16,-2 3-3-16,1 2-6 0,-2 8-19 0,0 1-16 15,1 1-6-15,0 2-8 0,-2 2-13 16,4 1-11-16,-4 0-6 0,3-1-9 0,-4 1-6 15,3-3-7-15,0 0-14 0,-2-2-12 16,3-1-12-16,-2-2-13 0,-1-2-19 0,2-6-31 16,-2-2-30-16,3-1-25 0,-2-3-16 15,4-4-18-15,-2-3-24 0,1-4-30 0,2-1-38 16,0-1-27-16,1-18-17 0,-3 28-7 0,3-28-13 16,0 0-60-16,0 22-167 0,0-22-72 15</inkml:trace>
  <inkml:trace contextRef="#ctx0" brushRef="#br1" timeOffset="28638">3405 3443 120 0,'-1'-20'394'15,"1"20"-88"-15,-2-30-31 0,2 30-16 0,-2-26-12 16,2 26 3-16,0-20-11 0,0 20-20 15,0 0-39-15,-3-19-36 0,3 19-24 0,0 0-20 16,0 0-3-16,0 0 10 0,3 18 5 16,-3-18 7-16,0 30 5 0,0-10 4 0,2 3 14 15,-2 5 3-15,0 3-12 0,0 6-6 0,0 2-11 16,2 2-7-16,-1 1-13 0,0 7-14 16,0-2-11-16,-1 0-11 0,0-4-11 0,3 3-6 15,-3 2-9-15,0-7-6 0,2 0-9 16,-2-1-7-16,0-1-13 0,-2 0-9 0,2-2-9 15,-3-1-10-15,3-1-22 0,-2-5-29 16,-1-1-15-16,1-2-21 0,-1-1-18 0,1-4-23 16,0-3-12-16,2-2-17 0,0-17-35 0,-3 29-51 15,3-29-29-15,-3 20 1 0,3-20 12 16,0 0-18-16,0 0-44 0,0 0-188 0,0 0-44 16</inkml:trace>
  <inkml:trace contextRef="#ctx0" brushRef="#br1" timeOffset="28963">3472 3556 91 0,'5'-18'398'0,"-2"3"-87"16,-3 15-38-16,7-25-25 0,-7 25-4 15,5-20-2 16,-5 20-11-31,4-14-14 0,-4 14-43 0,0 0-30 0,0 0-15 0,0 0 5 0,0 0 5 0,12 12-5 0,-12-12-4 0,0 26 1 16,0-7-5-16,3 3-12 0,-6 5-2 0,3 3-11 16,-2 7-15-16,0 1-6 0,1 2-16 15,-4 6-7-15,1 2-9 0,2 1-6 0,-3-1-11 16,0-1-8-16,3 0-11 0,-3-1-12 16,0-2-19-16,2-5-26 0,-1-2-20 0,2-1-15 15,-2-2-17-15,2-5-15 0,0-2-25 16,0-3-23-16,2-3-28 0,-3-2-37 0,3-19-29 15,0 27-2-15,0-27 7 0,0 0 4 16,-1 21-6-16,1-21-38 0,0 0-211 0,0 0 7 16</inkml:trace>
  <inkml:trace contextRef="#ctx0" brushRef="#br1" timeOffset="29540">3470 3698 351 0,'0'-28'298'0,"0"0"-41"0,0 1-24 0,-3-1-22 16,3 2-22-16,0-2-21 0,0 1-12 16,0 0-17-16,0 0-15 0,0 0-13 0,0 0-7 15,3-1-12-15,-3 1-7 0,2-1-6 16,-2 1-7-16,3 0-6 0,-1 0-1 0,1 1-3 16,-1 0-4-16,0 0-6 0,1 0-7 15,0 1-6-15,-1 0-7 0,-2 2-6 0,2 1-4 16,2 2-4-16,-4 2-4 0,4 0 0 15,-2 2-3-15,-2 16 3 0,2-27 7 0,-2 27 11 16,2-22 10-16,-2 22 7 16,0 0 1-1,5-21-2-15,-5 21-6 0,0 0-2 0,0 0-2 0,0 0 8 0,0 0 7 0,0 0-1 0,5 14 1 16,-5-14 2-16,0 29 0 0,0-9 2 16,0 3 9-16,0 4 4 0,0 4 6 0,3 6-4 15,-3 1-2-15,2 2-1 0,-2 2 3 16,0 1-3-16,0 5-7 0,0 0-1 0,0 1-1 15,0-1-8-15,-2-7-4 0,-1-1-3 16,3 0-3-16,-1-1-2 0,-1-4-6 0,0-4-1 16,0-1-6-16,-1-5-1 0,3-3-2 15,-2-2-5-15,0-1-5 0,2-19-7 0,-1 27-7 16,1-27-4-16,-1 24-2 0,1-24 3 0,0 0 1 16,-4 15 4-16,4-15-1 0,0 0 0 15,0 0 0-15,0 0-3 0,-2-22 4 0,2 22-2 16,0-32 1-16,0 12-2 0,0-3 1 15,0-5 0-15,0-3-2 0,2-6 2 0,1-3 5 16,-1-6-4-16,1-1-1 0,-1 0-1 16,3 0 0-16,-1 0-7 0,0 1-13 0,0 1-15 15,0 5-24-15,0 2-24 0,0 0-27 0,1 0-30 16,0 0-30-16,0 2-35 0,0-2-32 16,0 1-42-16,1-6-43 0,2 0-28 0,1 0-23 15,-3-1-82-15,0 0-251 0,0 0-215 16</inkml:trace>
  <inkml:trace contextRef="#ctx0" brushRef="#br1" timeOffset="30737">1512 50 202 0,'0'0'209'15,"0"0"-47"-15,0 0-27 0,0 0-28 0,12-8-21 16,-12 8-18-16,0 0-15 0,0 0-10 16,0 0-13-16,0 0-5 0,0 0-8 0,0 0-6 15,12-10-3-15,-12 10-8 0,0 0-2 16,0 0-1-16,0 0-5 0,0 0-7 0,0 0-4 15,13-6-5-15,-13 6-1 0,0 0 3 16,0 0 1-16,0 0 7 0,13-7 1 0,-13 7 4 16,0 0 4-16,0 0 6 0,0 0 7 0,13-10 10 15,-13 10 9-15,0 0 10 0,0 0 9 16,0 0 11-16,14-9 18 0,-14 9 8 0,0 0 9 16,0 0 1-16,0 0 6 0,0 0 3 15,0 0 6-15,0 0-6 0,0 0 0 16,0 0-4-16,0 0 1 0,0 0 9 0,0 0-7 15,0 0-2-15,0 0-2 0,0 0-2 0,0 0 5 16,-19 7 5-16,19-7 13 0,-16 14-1 16,6-6-10-16,-3 3-2 0,-1 2-5 0,-3 2 13 15,-4 5-8-15,1 1-10 0,-6 5-7 16,-1 0 3-16,0 3-4 0,-2 1-13 0,0 0-8 16,-2 0-9-16,2 1-11 0,1-1-6 15,0 0-6-15,2 1-14 0,0-2-4 0,1-1-9 16,4-3-18-16,2-2-29 0,1 0-29 0,1-2-22 15,2-4-21-15,4-1-28 0,1-2-29 16,0-2-40-16,10-12-40 0,-12 21-20 16,12-21-3-16,-6 14 3 0,6-14-24 0,0 0-68 15,0 0-221-15,0 0-95 0</inkml:trace>
  <inkml:trace contextRef="#ctx0" brushRef="#br1" timeOffset="31129">1684 38 64 0,'8'-13'407'0,"-8"13"-77"0,0 0-33 16,0 0-9-16,0 0-13 0,0 0-18 15,0 0-19-15,-18 5-20 0,18-5-21 0,-19 10 1 16,19-10-2-16,-23 15-11 0,10-6-10 16,-5 2-8-16,2 2-13 0,-7 4-15 0,0 1-3 15,1 1-12-15,-7 5-5 0,0 4-14 16,0-2-15-16,-3 4-14 0,1 2-12 0,-2 1-5 16,-6 7-1-16,-1 2-3 0,1 0-3 15,2 0-6-15,-2 0-5 0,3-1-5 0,6-3-9 16,1-3-4-16,1 2-9 0,1 0-9 0,2-1-17 15,2-1-21-15,0-1-26 0,3-1-23 16,4-5-26-16,0 0-23 0,4-2-23 0,3-5-33 16,-1 1-20-16,1-1-25 0,4-4-35 15,0-2-25-15,1 0-17 0,4-15-10 0,-5 24-14 16,5-24-361-16,0 0-201 0</inkml:trace>
  <inkml:trace contextRef="#ctx0" brushRef="#br1" timeOffset="31503">1329 366 261 0,'9'-15'353'15,"-4"2"-42"-15,-5 13-2 0,7-21-12 0,-7 21-14 16,3-15-23-16,-3 15-24 0,0 0-39 15,-3-14-20-15,3 14-14 0,0 0-2 0,0 0 10 16,-26 7-10-16,13 0-2 0,0 5-9 16,-2 2-4-16,-4 4 1 0,-2 3-6 0,-4 5-15 15,1 6-12-15,-3 1-12 0,-2 2-9 0,-1 2-5 16,-4 8-4-16,-1 1-11 0,2 1-9 16,-1 1-1-16,1 0-8 0,1 0-7 0,0 1-10 15,3-1-8-15,2-6-8 0,3-1-5 16,2 0-12-16,1 2-14 0,1-3-21 0,2 0-24 15,2-1-30-15,4-1-31 0,2-7-34 16,2-2-28-16,5-3-18 0,-1-1-25 0,1-5-16 16,3 0-24-16,0-2-27 0,3-2-6 15,-3-16 4-15,6 24 0 0,-6-24-21 0,12 16-66 16,-12-16-165-16,0 0-49 0</inkml:trace>
  <inkml:trace contextRef="#ctx0" brushRef="#br1" timeOffset="31833">1076 764 12 0,'-1'-22'438'16,"1"22"-95"-16,0 0-27 0,-13-11-20 15,13 11-15-15,-17 4-10 0,17-4-5 0,-23 13-22 16,9-3-15-16,-2 4-15 0,0 1-14 15,-3 5-15-15,-1 0-16 0,1 4-11 0,-2 1-21 16,1 4-7-16,-2 2-14 0,1 4-12 16,-1-1-15-16,1 2-9 0,1 2-12 0,-2 1-8 15,1 2-8-15,1 0-8 0,0 2-8 0,0 0-8 16,1 0-6-16,2 0-3 0,-1-1-10 16,1 0-16-16,1-1-27 0,1-1-25 0,1-2-24 15,4-5-13-15,-1-1-35 0,2-2-35 16,3-4-33-16,0-1-39 0,0-3-38 0,4-2-22 15,-2-3-8-15,4-17-4 0,-2 28-3 16,2-28-35-16,2 17-199 0,-2-17-57 0</inkml:trace>
  <inkml:trace contextRef="#ctx0" brushRef="#br1" timeOffset="32173">694 1338 50 0,'0'0'391'16,"4"-24"-80"-16,-4 24-18 0,3-16-23 16,-3 16-21-16,0 0-19 0,0 0-15 0,-5-16-19 15,5 16-23-15,0 0-18 16,0 0-7-16,-19 12 1 0,19-12 0 0,-14 20-3 0,4-5-10 16,0 3-6-16,-1 1-9 0,-3 5-5 15,1 3-9-15,0 1-7 0,-1 2-9 0,-2 5-4 16,1 3-13-16,0 1-12 0,1-1 10 0,0 2-8 15,2 0-9-15,0 0-12 0,-1 0-9 16,3-1-8-16,3-5-6 0,0 1-8 0,-1 0-11 16,4-1-18-16,-3-3-18 0,3-3-19 15,1-1-22-15,2-2-20 0,-2-4-21 0,1-3-19 16,1 0-19-16,1-18-25 0,-3 26-31 16,3-26-22-16,0 22 5 0,0-22 7 0,0 0 3 15,0 0-13-15,0 0-33 0,0 0-43 16,0 0-223-16,0 0-36 0</inkml:trace>
  <inkml:trace contextRef="#ctx0" brushRef="#br1" timeOffset="33593">515 1646 408 0,'0'0'345'0,"-1"-19"-27"16,1 19-11-16,0 0-30 0,-4-19-11 0,4 19-18 15,0 0-29-15,0 0-37 0,-12-10-22 16,12 10-14-16,0 0-4 0,-14 11 1 0,14-11-11 16,-12 19-3-16,4-6-4 0,1 2-2 15,-3 4-13-15,3 3 8 0,-2-1-14 0,0 3-9 16,-1 4-6-16,2 3-6 0,-2-1-9 16,1 0-11-16,1 3-13 0,1-2-6 0,-1 1-8 15,0-1-5-15,1 1-9 0,2-5-3 16,0-1-3-16,1 0-3 0,1-2-5 0,-2 1-3 15,3-6 2-15,0 0-1 0,1-2-4 16,-2 1 2-16,3-18-2 0,-2 27-1 0,2-27 2 16,-2 24-3-16,2-24 2 0,-1 19 1 0,1-19-3 15,0 0 3-15,-2 22-1 0,2-22 2 16,0 0 1-16,-2 17 1 0,2-17-1 0,0 0 2 16,0 0-2-16,0 0-2 0,-2 18 1 15,2-18-1-15,0 0-1 0,0 0 1 0,0 0 0 16,0 0-4-16,0 0 1 0,-1-22 1 0,1 22 0 15,0-20-2-15,0 20 1 0,2-28 0 16,1 11-1-16,-1-2-3 0,0-1-2 16,1-3-1-16,1-2-2 0,0 0 1 0,1-1 1 15,-1-2 1-15,2-4-3 0,0 0-7 0,1 0-1 16,2-1 5-16,-1 1-2 0,-1 0 1 16,3 0-6-16,0-2 0 0,0 2 0 0,0-1-1 15,4 2 1-15,-2-7-4 0,0 8-5 16,0-1 2-16,2 0-2 0,-1 2 1 0,-1 0 4 15,0 1 2-15,1 3 3 16,-2 3 5-16,-1 2 1 0,-2 1 4 0,0 4 2 0,-1 0 3 16,1 2 2-16,-8 13 6 0,9-21 16 15,-9 21 8-15,9-19 8 0,-9 19 7 0,5-12-1 16,-5 12-4-16,0 0-5 0,6-14-3 0,-6 14-4 16,0 0-7-16,0 0-4 0,0 0-4 15,0 0 0-15,0 0-1 0,0 0 5 0,-17 10 4 16,17-10 5-16,-12 21 1 0,3-7 6 0,-1 4 5 15,0 1 0-15,0 3 2 0,-2 6 13 16,1-1-5-16,0 3-4 0,-1 4-4 0,0 2-2 16,3-2 1-16,-1 1-3 0,3-1 0 15,0 0-5-15,0 0-4 0,2-1-5 0,-1 0-3 16,3-5 1-16,-2 0-2 0,3-1-4 16,-1-1-4-16,1-2 1 0,0-2-4 0,1-2 1 15,0 0-1-15,-1-2-2 0,2-18-2 16,-1 32 1-16,1-32 1 0,-1 24-1 0,1-24 1 15,-2 20 1-15,2-20 0 0,0 0 1 16,-2 24 0-16,2-24-1 0,0 0 0 0,-1 15 1 16,1-15-1-16,0 0-2 0,0 0 0 0,0 0 0 15,0 0-2-15,0 0 0 0,0 0-1 16,0 0 0-16,-1-24 0 0,1 24-2 0,4-25 2 16,-2 8 0-16,2-2-2 0,0-2 1 15,0-3-3-15,3-1 8 0,-2 0 1 0,3-5-1 16,0 1-1-16,1-2-3 0,0 0 1 15,1 0-1-15,1 0 0 0,-1-1-1 0,2-1-3 16,0-4-1-16,1 1-2 0,-1 3-1 0,0 2-3 16,0 0 1-16,0-1-2 0,-1 2 1 15,1 2-1-15,0-1-2 0,-1 2 4 0,-2 4 0 16,1 2 0-16,-2 1 2 0,1 2-1 16,-2 2 0-16,0 1 1 0,-2 2 0 0,-5 13 3 15,10-20-1-15,-10 20-1 0,8-18 3 16,-8 18-1-16,6-12 2 0,-6 12 0 0,0 0 2 15,7-16 0-15,-7 16 0 0,0 0 0 0,0 0 3 16,0 0-1-16,0 0 1 0,0 0 1 16,0 0 3 15,0 0 3-31,0 0 3 0,0 0 1 0,5 21-1 0,-5-21 1 0,-9 26 3 0,3-10 0 0,0 3-1 0,-2 3-2 0,-1 2 1 16,-2 1 1-16,0 2 1 0,-1 1 0 15,0 0 0-15,0 2 2 0,1-2-2 0,-1 0 0 16,2 1-4-16,-1-1-1 0,1-1-3 15,1-4-4-15,2 0-1 0,0-3-2 0,1-3 1 16,0 0-1-16,2-2-1 0,4-15 0 0,-9 24-1 16,9-24 2-16,-7 20-4 0,7-20 3 15,-5 16 2-15,5-16-1 0,0 0 2 0,-7 16 0 16,7-16-1-16,0 0-1 0,0 0 1 16,0 0-3-16,0 0 7 0,0 0-3 0,0 0 1 15,-10-11-2-15,10 11 0 0,2-20 0 16,-2 20-2-16,4-32-2 0,-1 12 2 0,2-3 0 15,0-3 0-15,2-5-2 0,2 0 1 0,2-4-1 16,1-4-1-16,0-1-1 0,3-1-2 16,1 0-4-16,-1 0-1 0,0 0 0 0,2 0 0 15,2 0 2-15,0-1-4 0,-3 1-1 16,3 1 1-16,1 0-3 0,-1-2-2 16,1 4-4-16,0-3-4 0,1 2-3 0,1-1-3 15,2 2-8-15,-3-1-8 0,2 2-11 0,3-1-22 16,-2 0-30-16,1 3-60 0,0-2-44 0,2 2-32 15,1-3-32-15,0 3-31 0,2-1-24 16,3 1-10-16,4-4-7 0,3 0-23 0,0-1-383 16,3 3-269-16</inkml:trace>
  <inkml:trace contextRef="#ctx0" brushRef="#br1" timeOffset="35813">3484 4382 366 0,'0'0'295'0,"0"0"-49"0,0 0-16 16,-4-16-21-16,4 16-24 0,0 0-27 15,0 0-13-15,0 0-18 0,0 0-7 0,0 0 7 16,0 0-11-16,0 0-12 0,-15 6-7 16,15-6-7-16,0 0 4 0,-4 20 0 0,4-20 5 15,-4 20-1-15,4-20-5 0,-4 25 1 16,4-25-1-16,-2 31 0 0,-1-14-4 0,2 2 6 15,-1 1 5-15,0 1-1 0,2 1 4 16,-2 2-7-16,-3 1 1 0,3 0-8 0,1 0 0 16,-1 0-3-16,-1-1-14 0,1 1-12 15,0-4-11-15,0 0-5 0,1-1-5 0,-2 0-5 16,1-1 1-16,0 0-4 0,0-1-6 0,0 0 1 16,-1-2-4-16,2 0-2 0,1-16-2 15,-4 29-3-15,4-29-4 0,-5 25 1 0,5-25-4 16,-2 23 1-16,2-23-2 0,-2 22 1 15,2-22-2-15,-2 18-1 0,2-18 1 0,-4 17 0 16,4-17 0-16,0 0 0 0,-2 21 0 16,2-21-2-16,0 0-1 0,-2 17 1 0,2-17-2 15,0 0-3-15,0 0 4 0,-2 16-1 16,2-16-3-16,0 0 1 0,0 0 0 0,0 0-3 16,0 0 3-16,0 0 3 0,0 0 0 0,0 0 3 15,0 0 0-15,0 0 1 16,0 0-2-16,0 0-2 0,0 0 1 0,0 0-2 0,2-17 0 15,-2 17-2-15,4-23 0 0,-4 23 1 16,4-30 0-16,-2 11 4 0,0-1-2 0,0-5-3 16,1-1 0-16,-1-2-4 0,0-1-1 15,0-7-4-15,-1 1-4 0,2-5-10 0,-3 1-3 16,0-2-9-16,2-7-13 0,-2 0-17 0,0-1-20 16,2 0-18-16,-2-2-23 0,0-1-26 15,0-2-33-15,0-1-33 0,-2-1-38 0,0-3-47 16,-1-1-10-16,1-12-17 0,-1 0-48 15,-2-2-350-15,1 1-232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9:13.825"/>
    </inkml:context>
    <inkml:brush xml:id="br0">
      <inkml:brushProperty name="width" value="0.03528" units="cm"/>
      <inkml:brushProperty name="height" value="0.03528" units="cm"/>
      <inkml:brushProperty name="color" value="#DBDBF6"/>
      <inkml:brushProperty name="fitToCurve" value="1"/>
    </inkml:brush>
  </inkml:definitions>
  <inkml:trace contextRef="#ctx0" brushRef="#br0">236 14 205 0,'-8'-14'420'0,"8"14"-83"0,0 0-32 0,0 0-33 16,0 0-15-16,0 0-15 0,0 0-16 16,0 0-16-16,0 0-12 0,0 0-5 0,0 0 5 15,7 14-9-15,-7-14-7 0,6 17 4 16,-6-17 1-16,6 21-7 0,-6-21-5 0,8 26 1 16,-1-10-17-16,-4 0-10 0,1 2-14 15,3 3-7-15,-4 2 0 0,4 2-1 0,-2 0-4 16,0 1-5-16,0 1-4 0,0 0-6 15,0 4-5-15,-1 1-6 0,3-1-7 0,-4 1 14 16,1 1-11-16,1-1 3 0,-2 1-7 0,-1-4-8 16,3 1-4-16,-3 0-12 0,-2 0-3 15,2 1-5-15,-2 1 1 0,-1-1 3 0,0 4-6 16,-3 1-3-16,1 1-10 0,-2 1-3 16,-2 5-5-16,-1-2-3 0,0 1-1 0,-2 0-4 15,0 0-2-15,-2-1-1 0,0 1-2 16,-2 0 2-16,2-1 3 0,-1-1-1 0,1-1 0 15,-2 0-4-15,1-3-1 0,3-3-2 0,-1-3-1 16,1-1-5-16,0-1 0 0,4-4-1 16,-2 0-1-16,1-3-3 0,-1-2-1 0,4-1 0 15,-2-2-1-15,2-1-2 0,4-15 1 16,-8 22 1-16,8-22 5 0,-6 21-1 0,6-21 3 16,-7 15-1-16,7-15 0 0,0 0-1 15,-8 18 0-15,8-18-2 0,0 0-3 0,-4 13 1 16,4-13-3-16,0 0 0 0,0 0-1 0,0 0-1 15,0 0-2-15,0 0 0 0,-20-5 0 16,20 5 1-16,0 0-1 0,-9-17 0 16,9 17-1-16,-8-15 0 0,8 15 2 0,-7-19 0 15,7 19 0-15,-5-19 0 0,5 19 0 0,-7-20 0 16,7 20-2-16,-2-18 2 0,2 18-1 16,-3-16-2-16,3 16 1 0,0 0 1 0,-5-19 0 15,5 19 0-15,0 0-3 0,0 0 1 16,-4-18-1-16,4 18 0 0,0 0-2 0,0 0 2 15,0 0-4-15,0 0 3 0,-2-17-2 0,2 17 1 16,0 0 2-16,0 0 1 0,0 0 4 16,0 0 2-16,0 0 5 0,0 0 5 0,14 8 1 15,-14-8 1-15,0 0 2 0,11 12 2 16,-11-12 0-16,6 13 2 0,-6-13 0 0,10 17 3 16,-10-17 1-16,9 18-2 0,-9-18-3 15,7 21 0-15,-7-21 1 0,7 22-1 0,-7-22 1 16,8 22 1-16,-8-22 1 0,4 22-2 15,-4-22-3-15,6 19-2 0,-6-19 0 0,2 17-1 16,-2-17 1-16,0 0-2 0,4 20 0 0,-4-20 0 16,0 0 1-16,5 16-1 0,-5-16-1 15,0 0-2-15,0 0 0 0,4 16-3 16,-4-16 0-16,0 0-1 0,0 0-2 0,0 0-1 16,0 0-3-16,4 15 1 0,-4-15-3 0,0 0-1 15,0 0-2-15,0 0 1 0,0 0 1 16,0 0-2-16,0 0 1 0,0 0 1 0,0 0 2 15,0 0 0-15,12 8 3 0,-12-8 2 0,0 0 0 16,12-10-1-16,-12 10-2 0,12-10 2 16,-12 10-3-16,15-12 2 0,-15 12-1 0,16-14-8 15,-16 14-14-15,17-16-23 0,-17 16-18 16,19-13-28-16,-19 13-37 0,18-16-43 0,-18 16-53 16,16-14-73-16,-16 14-85 0,19-13-152 15,-19 13-137-15,17-12-131 0,-17 12-668 0,14-8-1088 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9:27.761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77 0 160 0,'0'0'346'0,"0"0"-76"15,0 0-42-15,0 0-20 0,0 0-28 16,0 0-14-16,0 0-19 0,0 0-10 0,0 0-12 16,0 0-2-16,0 0-1 0,0 0 5 15,0 0 4-15,0 0 9 0,0 0 7 0,0 0 7 16,0 0 7-16,0 0 3 0,0 0 4 15,0 0 1-15,0 0 2 0,0 0-7 0,0 0-9 16,-8 12-14-16,8-12-10 0,0 0-17 16,0 0-13-16,0 0-11 0,0 0-9 0,0 0-8 15,0 0-14-15,0 0-2 0,-7 14-5 16,7-14-2-16,0 0-1 0,-5 14-3 0,5-14-1 16,0 0-4-16,-7 19 2 0,7-19-3 15,-5 19-2-15,5-19-1 0,-7 18-2 0,7-18 2 16,-6 22-2-16,6-22 3 0,-5 24 1 0,5-24-4 15,-5 27-6-15,5-27-2 0,-4 28-1 16,4-28 1-16,-2 29-3 0,2-29-2 0,-2 31-2 16,2-31 0-16,1 31 0 0,0-13-2 15,0-1 2-15,-1-17-4 0,4 31-2 0,-4-31-3 16,5 27 0-16,-5-27-4 0,5 28 6 0,-5-28-2 16,6 25-1-16,-6-25 0 0,7 23 0 15,-7-23 1-15,7 24-1 0,-7-24 0 16,6 22-1-16,-6-22 1 0,8 21 1 0,-8-21-1 15,5 20 0-15,-5-20 0 0,7 17 2 0,-7-17-2 16,2 14 2-16,-2-14-3 0,0 0-1 16,7 19-1-16,-7-19 0 0,0 0 0 0,3 16-1 15,-3-16 0-15,0 0-1 0,0 0-1 16,6 16 2-16,-6-16-2 0,0 0 2 0,0 0-2 16,0 0 2-16,3 15 0 0,-3-15 2 15,0 0 0-15,0 0 4 0,0 0 3 0,0 0 2 16,0 0-1-16,0 0 2 0,0 0-2 15,0 0 1-15,0 0 0 0,3 15-2 0,-3-15 0 16,0 0-3-16,0 0 0 0,0 0-4 0,0 0-2 16,0 0-3-16,0 0-3 0,0 0 1 15,-14-9 5-15,14 9-3 0,0 0-1 0,-12-10 0 16,12 10-1 0,0 0 1-16,-13-15-2 0,13 15 1 0,-10-10-2 0,10 10 2 0,0 0 0 15,-12-14 0-15,12 14-1 0,0 0 1 16,-11-12-6-16,11 12 6 0,0 0 0 0,-10-12 1 15,10 12-1-15,0 0-1 0,0 0 2 16,-10-11 0-16,10 11-2 0,0 0 2 0,0 0-2 16,0 0 1-16,0 0-1 0,-9-11 0 0,9 11 2 15,0 0-1-15,0 0-2 0,0 0 1 16,0 0-2-16,0 0 1 0,0 0-1 0,0 0-1 16,0 0-1-16,0 0 0 0,0 0-1 15,0 0-3-15,0 0 4 0,0 0-2 0,0 0 2 16,0 0 4-16,0 0-1 0,0 0 1 15,0 0 2-15,0 0 1 0,0 0-3 0,0 0 7 16,0 0 1-16,0 0 1 0,0 0-1 0,9 14 2 16,-9-14 0-16,0 0-2 0,10 13-1 15,-10-13 0-15,0 0-1 0,10 15 0 0,-10-15-2 16,0 0 1-16,10 14 0 0,-10-14-2 16,0 0 1-16,9 14 0 0,-9-14 0 0,0 0 3 15,8 12-2-15,-8-12 1 0,0 0-2 16,0 0 0-16,9 12 1 0,-9-12 3 0,0 0-5 15,0 0 2-15,0 0 1 0,0 0 1 16,6 12-1-16,-6-12 1 0,0 0 0 0,0 0 0 16,0 0-3-1,0 0 2-15,0 0-3 0,0 0 0 0,0 0-1 0,0 0 0 0,0 0 1 16,0 0-8-16,0 0 8 0,8 11-3 0,-8-11 1 16,0 0-2-16,0 0 3 0,0 0-2 15,0 0 0-15,0 0 1 0,0 0-2 0,0 0 0 16,0 0 1-16,0 0 1 0,0 0 0 15,0 0-1-15,0 0 1 0,0 0-2 0,0 0 3 16,0 0 3 0,0 0-1-16,9-11-1 0,-9 11 0 0,0 0-1 0,0 0-2 0,9-16 1 15,-9 16 1-15,0 0-2 0,9-15 0 0,-9 15 1 16,0 0-1-16,10-16 0 0,-10 16 0 16,0 0 2-16,11-17 17 0,-11 17-5 0,0 0-2 15,10-15-2-15,-10 15-3 0,0 0-4 16,10-13-15-16,-10 13-17 0,0 0-23 0,8-12-19 15,-8 12-30-15,0 0-40 0,9-12-58 16,-9 12-69-16,0 0-103 0,10-11-82 0,-10 11-88 16,0 0-84-16,14-15-575 0,-14 15-810 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2:08.824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 contextRef="#ctx0" brushRef="#br0">82 117 242 0,'0'0'461'15,"0"0"-46"-15,-7-12-30 0,7 12-18 0,0 0-15 16,0 0-26-16,-6-14-20 0,6 14-11 0,0 0-13 16,0 0-20-16,0 0-19 0,0 0-18 15,0 0-13-15,0 0-24 0,-7-13-12 0,7 13-12 16,0 0-16-16,0 0-15 0,0 0-8 15,-3 22-6-15,3-22-5 0,-2 21-8 0,2-21-11 16,-4 30-3-16,1-13-10 0,1 1-3 0,0 3-8 16,-1 3-6-16,0 0-8 0,1 0-7 15,-1 0-6-15,0-1-6 0,-1 1 11 16,2-5-5-16,-1 1-10 0,2 0-6 0,-2-2-3 16,1-1-6-16,2-17-9 0,-3 28 0 15,3-28 2-15,-2 23-3 0,2-23-4 0,-3 19 0 16,3-19-1-16,0 0-1 0,-2 20-1 15,2-20-2-15,0 0 3 0,0 0-2 0,-3 16-2 16,3-16 0-16,0 0 1 0,0 0-2 0,0 0 2 16,0 0-1-16,-5-21 2 0,5 21 1 15,0-21-3-15,0 21-3 0,0-29 1 0,3 11-8 16,-3-1 0-16,0-3-1 0,0 0 4 16,1-2-1-16,0-2 0 0,0 0 1 0,-1 4 2 15,2 0 1-15,-2 0 1 16,1 0 1-16,0 3-1 0,-1 0 1 0,0 1 2 0,0 18-1 15,3-28-1-15,-3 28-1 0,0-25 3 0,0 25-3 16,2-19 8-16,-2 19-8 0,0 0 0 0,0-23-1 16,0 23-3-16,0 0 3 0,0 0 2 15,5-13 1-15,-5 13 0 0,0 0 3 16,0 0 1-16,13 15-2 0,-13-15 3 0,8 19 1 16,-2-6 4-16,1 2-4 0,-2 1 6 0,4 4 2 15,-2 0 0-15,1 1 0 0,0 1 0 16,1-2-1-16,0 2-2 0,-1 0-2 15,1 1-1-15,-1-3 0 0,1 0-3 0,-2 0 2 16,1-4 0-16,1-1-2 0,-3 0-1 0,0-1 1 16,-6-14 3-16,11 23-2 0,-11-23 4 15,9 17 0-15,-9-17 3 0,7 15 3 0,-7-15 3 16,0 0 2-16,8 15 3 0,-8-15 2 0,0 0 3 16,0 0 3-16,0 0-1 0,0 0-1 15,0 0-5-15,0 0-5 0,14-12-3 0,-14 12-3 16,5-22-1-16,-5 22-2 0,4-30-2 15,-2 11-1-15,0-4-1 0,1-3-2 0,0-2-1 16,-1-1 0-16,3-3 1 0,-2 0-3 16,0 3 0-16,1 1 0 0,0 0 0 0,-2 2-4 15,1 0-8-15,0 6-15 0,-1 0-13 16,0 3-23-16,1 0-35 0,-3 17-45 0,0-24-53 16,0 24-72-16,2-20-118 0,-2 20-124 0,0 0-114 15,0 0-93-15,0 0-496 0,0 0-823 16</inkml:trace>
  <inkml:trace contextRef="#ctx0" brushRef="#br0" timeOffset="774">405 355 95 0,'0'0'661'0,"0"0"-127"0,0 0-60 0,0 0-22 16,-2-18-43-16,2 18-44 0,0 0-46 16,0 0-47-16,0 0-35 0,0 0-29 0,0 0-20 15,0 0-19-15,2-15-15 0,-2 15-3 16,0 0 0-16,0 0-5 0,0 0-13 0,0 0-6 15,18-4-12-15,-18 4-7 0,0 0-7 16,0 0-1-16,23 1-10 0,-23-1-10 0,0 0-7 16,21 5-9-16,-21-5-7 0,0 0-8 0,20 5-4 15,-20-5-2-15,0 0-1 0,18 5-1 16,-18-5-3-16,0 0 8 0,0 0 3 0,18 7 1 16,-18-7 5-16,0 0-1 0,0 0 2 15,0 0-3-15,17 4 3 0,-17-4-3 0,0 0-3 16,0 0-2-16,0 0-7 0,0 0-2 15,0 0-1-15,7 11 1 0,-7-11-6 0,0 0-5 16,0 0-4-16,-7 10-3 0,7-10-4 16,0 0-3-16,-14 15-3 0,14-15-2 0,-17 11-1 15,17-11-2-15,-18 11-2 0,18-11 0 16,-21 11 1-16,21-11-2 0,-22 13 0 0,22-13-3 16,-19 11 2-16,19-11 3 0,-19 10-1 0,19-10-1 15,-14 8-2-15,14-8-1 0,0 0-2 16,-16 9-1-16,16-9-2 0,0 0-1 31,0 0 3-31,-12 11 5 0,12-11 5 0,0 0 3 0,0 0 7 0,0 0 5 0,6 15 5 0,-6-15 0 16,0 0 16-16,12 7-6 0,-12-7-4 0,0 0-3 15,17 8-6-15,-17-8-4 0,0 0-3 16,22 6-3-16,-22-6-2 0,0 0-4 0,23 3-18 16,-23-3-27-16,0 0-42 0,25 3-60 15,-25-3-59-15,0 0-79 31,23 4-82-31,-23-4-144 0,0 0-114 0,23 7-83 0,-23-7-130 0,16 10-368 0,-16-10-808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2:16.192"/>
    </inkml:context>
    <inkml:brush xml:id="br0">
      <inkml:brushProperty name="width" value="0.03528" units="cm"/>
      <inkml:brushProperty name="height" value="0.03528" units="cm"/>
      <inkml:brushProperty name="color" value="#5CF55F"/>
      <inkml:brushProperty name="fitToCurve" value="1"/>
    </inkml:brush>
  </inkml:definitions>
  <inkml:trace contextRef="#ctx0" brushRef="#br0">220 35 4 0,'0'0'629'0,"-10"-16"-143"16,10 16-63-16,0 0-35 0,-15-9-26 16,15 9-40-16,0 0-35 0,-20-7-30 0,20 7-24 15,0 0-16-15,-21-3-22 0,21 3-31 16,0 0-15-16,-24 8-14 0,24-8 0 0,-19 8-11 15,19-8-11-15,-19 17-15 0,9-7-6 0,0 3-1 16,-1 1 3-16,1 3-4 0,0 2-5 16,2 0-11-16,-1 1-4 0,2 1-2 0,2 1-6 15,0-3-4-15,4 0-12 0,1-1-7 16,0 0-4-16,1-1-6 0,4-1-4 0,-1 0-2 16,2-1-3-16,2-2 2 0,-2-1-2 15,5 0 3-15,-1-2-2 0,0-2 2 0,-10-8-2 16,23 12-1-16,-23-12 0 0,23 5 2 15,-23-5 3-15,24 1-1 0,-24-1 2 0,24-6-1 16,-24 6-1-16,24-14-1 0,-12 6-3 0,-2-4 15 16,0 0-8-16,1-1-2 0,-3-3-2 15,0 2-3-15,-1-4-4 0,-3 1-2 16,0-1-1-16,0 0-1 0,-4-1-4 0,0 1-2 16,0 0-1-16,-2 0 1 0,-1 2 0 0,-1-1 2 15,-2 1 0-15,1 3 3 0,-2-2 3 0,1 3 0 16,-4 1-1-16,2 2 1 0,8 9 1 15,-19-15-6-15,19 15-2 0,-21-6 3 0,21 6-9 16,-25-2-10-16,25 2-5 0,-24 7-16 16,9-1-11-16,1 3-17 0,0 0-25 0,-1 5-30 15,1 1-19-15,1 3-22 0,3 1-40 16,0 1-73-16,2 1-51 0,3 1-35 0,2-3-33 16,1 2-81-16,2-1-48 0,2 0-81 15,1 0-253-15,2 1-392 0</inkml:trace>
  <inkml:trace contextRef="#ctx0" brushRef="#br0" timeOffset="663">322 366 461 0,'0'0'502'0,"0"0"-77"0,0 0-68 16,0 0-43-16,0 0-39 0,0 0-48 15,0 0-28-15,0 0-17 0,0 0-2 0,3-17 5 16,-3 17-3-16,0 0 6 0,0 0-6 16,0 0-7-16,20 3-7 0,-20-3-14 0,0 0-24 15,18 6-11-15,-18-6-2 0,0 0 3 16,18 6-5-16,-18-6-6 0,0 0-4 0,17 9-5 16,-17-9-5-16,0 0-4 0,15 8-4 15,-15-8-6-15,0 0-7 0,14 10-5 0,-14-10-6 16,0 0-5-16,14 8-4 0,-14-8-6 0,0 0 0 15,0 0 2-15,11 12 5 0,-11-12 4 16,0 0 7-16,0 0 9 0,0 0 4 0,0 0 21 16,9 10-9-16,-9-10-11 0,0 0-8 15,0 0-17-15,0 0-10 0,-10 8-9 0,10-8-5 16,0 0-7-16,-17 6-6 0,17-6-4 0,0 0 0 16,-23 6-1-16,23-6-1 0,-17 3-2 15,17-3-1-15,-16 3-1 0,16-3-2 0,-16 2-1 16,16-2-2-16,0 0-1 0,-23 7-3 15,23-7 0-15,0 0-2 0,-15 3-2 0,15-3-1 16,0 0-3-16,0 0 3 0,-15 8 1 16,15-8 8-16,0 0 3 0,0 0 4 0,0 0 4 15,3 20 6-15,-3-20 9 0,0 0 0 0,13 15-2 16,-13-15-4-16,13 11-4 0,-13-11-3 16,16 11-3-16,-16-11-3 0,17 11-15 0,-17-11-25 15,17 10-39-15,-17-10-56 0,20 12-70 16,-20-12-74-16,21 10-98 0,-21-10-148 0,25 12-122 15,-25-12-110-15,24 13-617 0,-11-5-966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46.153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46 125 64 0,'0'0'226'0,"0"0"-57"15,0 0-38-15,0 0-28 0,0 0-21 0,0 0-16 16,0 0-8-16,0 0-6 0,0 0-1 15,0 0 1-15,0 0 4 0,0 0 7 0,0 0 10 16,0 0 4-16,0 0 2 0,0 0 3 16,0 0-7-16,0 0-7 0,0 0-7 0,0 0-6 15,0 0-10-15,0 0-6 0,0 0-7 16,0 0-1-16,0 0-4 0,0 0-4 0,-15-6-4 16,15 6-5-16,0 0-1 0,0 0-5 0,0 0 0 15,0 0-1-15,0 0 1 0,0 0 4 16,0 0-2-16,0 0 4 0,0 0 5 15,0 0 3-15,0 0 4 0,-13-6-3 0,13 6 2 16,0 0 4-16,0 0 0 0,0 0 4 0,0 0 2 16,0 0-6-16,0 0-3 0,0 0 0 15,0 0 3-15,0 0 0 0,0 0-2 0,0 0 0 16,-18 2 1-16,18-2 2 0,0 0-1 16,0 0 1-16,0 0 1 0,0 0 0 0,0 0-1 15,0 0 0-15,0 0-3 0,0 0-1 16,0 0-6-16,0 0-2 0,0 0-3 0,0 0-3 15,0 0 0-15,0 0-1 0,0 0-1 0,0 0 1 16,0 0 0-16,0 0-2 0,0 0 1 16,0 0 1-16,0 0 5 0,0 0 4 0,0 0 5 15,0 0 0-15,0 0 0 0,0 0-2 16,0 0 0-16,0 0 0 0,0 0 0 0,0 0-2 16,7-12 0-16,-7 12-1 0,0 0-2 15,0 0 0-15,0 0 3 0,0 0 1 0,16-7 3 16,-16 7 0-16,0 0 0 0,0 0-2 0,0 0 0 15,0 0-4-15,0 0-1 0,14-6-3 16,-14 6-3-16,0 0-2 0,0 0 0 0,0 0-3 16,0 0-1-16,0 0-2 0,0 0 0 15,16-3-1-15,-16 3 0 0,0 0 0 0,0 0 5 16,0 0 2-16,0 0 0 0,0 0-2 16,17-4-3-16,-17 4-1 0,0 0 1 0,0 0-2 15,0 0 0-15,0 0-1 0,0 0 0 16,19-4 0-16,-19 4 0 0,0 0-2 0,0 0 1 15,0 0 0-15,0 0 0 0,0 0 0 16,0 0-1-16,18-4 0 0,-18 4 0 0,0 0 0 16,0 0 0-16,0 0 0 0,0 0 1 15,0 0 0-15,0 0-1 0,0 0 1 0,16-4-1 16,-16 4 0-16,0 0 1 0,0 0-1 0,0 0 0 16,0 0 1-16,0 0 0 0,0 0 1 15,0 0-1-15,0 0 0 0,0 0 1 0,16-4-1 16,-16 4 2-16,0 0-2 15,0 0 1-15,0 0-2 0,0 0 1 0,0 0 0 0,0 0-2 16,0 0 1-16,0 0 1 0,17-3 0 0,-17 3-1 16,0 0-1-16,0 0 0 0,0 0 2 15,0 0 0-15,0 0-1 0,0 0-1 0,0 0 1 16,0 0 0-16,0 0 1 0,19-3 0 16,-19 3-2-16,0 0 1 0,0 0 0 0,0 0 0 15,0 0 2-15,0 0-1 0,0 0-1 16,0 0 0-16,0 0 1 0,0 0-1 0,20-3-1 15,-20 3 1-15,0 0 1 0,0 0-1 16,0 0 0-16,0 0-1 0,0 0 1 0,0 0 0 16,0 0 0-16,14-3 1 0,-14 3-1 0,0 0-1 15,0 0 2-15,0 0-2 0,0 0 1 16,0 0 1-16,0 0-2 16,0 0 2-16,0 0-2 0,18-2 1 0,-18 2 1 15,0 0 0-15,0 0-1 0,0 0 0 0,0 0 1 16,0 0 0-16,0 0-1 0,0 0-1 0,0 0 1 15,19-2-1-15,-19 2 1 0,0 0 0 0,0 0-2 32,0 0 2-32,0 0 0 0,0 0 0 0,0 0 0 0,0 0 0 0,16-2 1 0,-16 2 0 15,0 0-1-15,0 0 1 0,0 0-1 16,0 0 0-16,0 0 0 0,0 0 0 0,0 0 1 16,19-3 0-16,-19 3-2 0,0 0 1 0,0 0-1 15,0 0 1-15,0 0 0 0,0 0 0 16,0 0 1-16,0 0-1 0,17-3 0 0,-17 3-1 15,0 0 3-15,0 0-2 0,0 0 1 16,0 0 1-16,0 0-2 0,0 0 1 0,0 0 1 16,0 0-1-16,0 0 1 0,13-5 1 15,-13 5-1-15,0 0 1 0,0 0 0 0,0 0 0 16,0 0 2-16,0 0 1 0,0 0-1 16,0 0 4-16,0 0 0 0,0 0 1 0,0 0-1 15,0 0-1-15,0 0 1 0,0 0 0 0,0 0-1 16,0 0 1-16,0 0 0 0,0 0 1 15,0 0-1-15,0 0-1 0,0 0-2 0,0 0 0 16,0 0-1-16,0 0-2 0,0 0-3 16,0 0-2-16,0 0 1 0,0 0-3 0,0 0 1 15,0 0-1-15,0 0 1 0,0 0 0 16,0 0 1-16,0 0 0 0,0 0-1 0,0 0 0 16,0 0-1-16,0 0 1 0,0 0-1 15,0 0 3-15,0 0-1 0,20 0 2 16,-20 0 0-16,0 0 0 0,0 0-3 0,0 0 2 0,0 0-3 15,0 0 0-15,0 0 2 0,0 0-1 16,0 0 1-16,0 0 1 0,0 0 0 0,0 0 1 16,21-3-1-16,-21 3 1 0,0 0-1 15,0 0 2-15,0 0-1 0,0 0 0 0,0 0 0 16,0 0 0-16,0 0 0 0,0 0-1 16,18-2 1-16,-18 2 0 0,0 0 0 0,0 0-1 15,0 0 2-15,0 0 0 0,0 0 0 16,0 0 0-16,0 0 0 0,0 0 1 0,0 0 0 15,0 0-2-15,0 0 1 0,0 0-1 0,0 0-1 16,0 0-1-16,15-5-1 0,-15 5-1 16,0 0-1-16,0 0 2 0,0 0-2 0,0 0 2 15,0 0 0-15,0 0 0 0,0 0 1 16,0 0-1-16,0 0 0 0,0 0 0 0,0 0-1 16,0 0 0-16,0 0 1 0,0 0-1 15,0 0 2-15,0 0 0 0,0 0 1 0,0 0 1 16,0 0 0-16,0 0-1 0,0 0 0 0,0 0 0 15,0 0-3-15,0 0 3 0,0 0 0 16,0 0 1-16,0 0 0 0,0 0 0 0,0 0 0 16,0 0 0-16,0 0-1 0,5-13 0 15,-5 13 1-15,0 0-1 0,0 0 0 0,0 0 1 16,0 0 0-16,0 0 2 0,0 0-1 16,0 0 1-16,0 0 1 0,0 0 0 0,0 0 1 15,0 0-1-15,0 0 1 0,0 0 0 16,0 0-1-16,0 0-1 0,0 0 1 0,0 0 0 15,0 0 1-15,4-15 1 0,-4 15 0 16,0 0 0-16,0 0 2 0,0 0-2 0,0 0 2 16,0 0 1-16,0 0 1 0,0 0 2 0,0 0 3 15,0 0 0-15,0 0 6 0,0 0-4 16,0 0 3-16,0 0 1 0,0 0 2 0,0 0 4 16,0 0-1-16,0 0 2 0,0 0 0 15,0 0-2-15,0 0-2 0,0 0-1 0,0 0 1 16,0 0-3-16,0 0 0 15,0 0 0-15,0 0-4 0,0 0-2 0,0 0 1 0,0 0 4 16,0 0-2-16,-14 7 2 0,14-7-2 16,0 0 1-16,0 0 3 0,0 0 4 0,0 0 0 15,0 0 0-15,-12 9 0 0,12-9-3 0,0 0-1 16,0 0-1-16,0 0-3 0,0 0-3 16,0 0-2-16,-16 6-2 0,16-6-2 0,0 0 0 15,0 0-2-15,0 0-2 0,0 0 2 16,-17 3 2-16,17-3-5 0,0 0 2 0,0 0 0 15,0 0-1-15,0 0 1 0,-17 3-3 16,17-3-1-16,0 0-1 0,0 0 0 0,0 0-1 16,0 0-3-16,0 0 1 0,0 0 2 0,0 0-2 15,0 0-3-15,0 0-1 0,-16 4-1 16,16-4-1-16,0 0-2 0,0 0 0 16,0 0-1-16,0 0 2 0,0 0 1 0,0 0 0 15,0 0 2-15,0 0 1 0,0 0-2 0,0 0-1 16,0 0-1-16,0 0-1 0,0 0-2 15,0 0 0-15,0 0 2 0,16 8 1 0,-16-8 3 16,0 0-5-16,0 0-5 0,0 0 1 16,0 0 3-16,20 2-2 0,-20-2-3 0,0 0 0 15,0 0-1-15,0 0 1 0,20 2 1 16,-20-2 0-16,0 0 1 0,0 0-1 0,0 0 0 16,0 0 0-16,20 0 1 0,-20 0-1 15,0 0 2-15,0 0 0 0,0 0 1 0,0 0 1 16,0 0 0-16,17-2 1 0,-17 2-1 0,0 0 1 15,0 0-4-15,0 0-1 0,0 0-2 16,11-10 1-16,-11 10 2 0,0 0 160 0,0 0-192 16,0 0 13-16,0 0 7 0,6-12 6 15,-6 12 6-15,0 0 2 0,0 0 3 0,0 0 3 16,0 0 1-16,0 0 2 0,0 0 1 0,0 0 1 16,5-15 1-16,-5 15 1 0,0 0 1 15,0 0 0-15,0 0 3 0,0 0-3 0,0 0 1 16,0 0 1-16,0 0 0 0,0 0 2 15,0 0 1-15,0 0 0 0,0 0 2 0,0 0 0 16,0 0 2-16,0 0 3 0,0 0 1 16,0 0-2-16,0 0 0 0,0 0 1 0,0 0 2 15,0 0 0-15,0 0 2 0,0 0-3 16,0 0 1-16,0 0-1 0,0 0 0 0,0 0 3 16,0 0 6-16,0 0 2 0,0 0-1 15,0 0 0-15,0 0 2 0,0 0 0 0,0 0 0 16,0 0-4-16,0 0-4 0,0 0-2 15,0 0-5-15,0 0-1 0,0 0-2 0,0 0-2 16,0 0-1-16,0 0-1 0,0 0 0 0,0 0-1 16,0 0 1-16,0 0-3 0,0 0 1 15,0 0 0-15,0 0 0 0,0 0 1 0,0 0-1 16,0 0 1-16,0 0-1 0,0 0 0 16,0 0 0-16,0 0 2 0,0 0-2 0,-3 18 2 15,3-18-1-15,0 0-1 0,0 0 3 16,0 0-2-16,0 0-1 0,0 0 2 0,0 0-2 15,0 0-1-15,0 0 2 0,0 0 1 0,0 0 1 16,0 0-3-16,0 0-1 0,0 0 0 16,0 0 1-16,0 0-1 0,0 0 0 0,0 0-1 15,0 0 2-15,0 0-2 0,0 0-2 16,0 0 1-16,-4 15-1 0,4-15 1 0,0 0-1 16,0 0 1-16,0 0-1 0,0 0 4 0,0 0-4 15,0 0 1-15,0 0 2 0,0 0-2 16,0 0 2-16,0 0 0 0,0 0-1 15,0 0-1-15,0 0 1 0,0 0-1 0,0 0-1 16,0 0 2-16,0 0-1 0,0 0 1 0,0 0 0 16,0 0 2-16,0 0-1 0,0 0 1 15,0 0-3-15,0 0 2 0,0 0 2 0,0 0-1 16,0 0-2-16,0 0-1 0,0 0 4 16,0 0-2-16,0 0 0 0,0 0-2 0,0 0 3 15,0 0-3-15,0 0-3 0,0 0 1 16,0 0-8-16,0 0-4 0,0 0-6 0,0 0-5 15,0 0-7-15,0 0-13 0,0 0-11 16,0 0-19-16,0 0-24 0,0 0-35 0,0 0-38 16,0 0-51-16,0 0-41 0,0 0-31 15,0 0-25-15,0 0-65 0,0 0-278 0,0 0-173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2:19.900"/>
    </inkml:context>
    <inkml:brush xml:id="br0">
      <inkml:brushProperty name="width" value="0.03528" units="cm"/>
      <inkml:brushProperty name="height" value="0.03528" units="cm"/>
      <inkml:brushProperty name="color" value="#4C4ED5"/>
      <inkml:brushProperty name="fitToCurve" value="1"/>
    </inkml:brush>
  </inkml:definitions>
  <inkml:trace contextRef="#ctx0" brushRef="#br0">302 74 645 0,'0'0'575'0,"0"0"-94"16,0 0-39-16,10-10-29 0,-10 10-6 16,0 0-23-16,0 0-23 0,0 0-35 0,4-15-37 15,-4 15-47-15,0 0-25 0,0 0-21 16,-4-14-19-16,4 14-17 0,0 0-10 0,-12-13-13 15,12 13-17-15,-10-8-5 0,10 8 1 16,-15-7 21-16,15 7-8 0,-21-6-20 0,21 6-14 16,-24-1-3-16,24 1 2 0,-29 2-4 15,12 1-10-15,2 2-7 0,-3 0-10 0,0 2-9 16,1 3-5-16,0 0-6 0,-2 2-3 0,4 0-7 16,1 2-7-16,2 0-7 0,2-1-2 15,1 3-5-15,1-2-1 0,4 2-4 0,-1 0-2 16,3 0 0-16,2-16-3 0,-1 29-1 15,2-13-9-15,3-1-13 0,1 0-17 0,0 0-28 16,2-2-33-16,1 0-45 0,1-2-50 16,1-1-66-16,-10-10-92 0,19 14-129 0,-19-14-89 15,24 7-88-15,-24-7-724 0,24 4-983 0</inkml:trace>
  <inkml:trace contextRef="#ctx0" brushRef="#br0" timeOffset="589">435 157 5 0,'0'0'564'16,"0"0"-104"-16,0 0-48 0,0 0-37 16,0 0-15-16,0 0-22 0,0 0-19 0,0 0-12 15,0 0-17-15,0 0-26 0,0 0-18 16,0 0-16-16,-3-13-23 0,3 13-23 0,0 0-14 16,0 0-10-16,-23 3 0 0,23-3-15 0,-17 6-10 15,17-6-12-15,-18 8-16 0,18-8-12 16,-23 13-15-16,8-5-11 0,3 0-8 15,0 3-6-15,0 0-5 0,0 0-4 0,0 3 1 16,1 0-1-16,-1 2 0 0,3-1 1 0,0 0 0 16,2 0-6-16,0 1 0 0,4 1-5 15,-2-2-3-15,3 1 17 0,2-16-4 0,-2 29-6 16,2-29-7-16,4 26-5 0,-4-26-1 16,7 23-4-16,-7-23-4 0,10 19-3 0,-10-19-5 15,16 16 0-15,-16-16-4 0,19 9 1 16,-19-9-4-16,20 2-2 0,-20-2-2 0,25-4 0 15,-25 4-1-15,25-11 5 0,-10 2-4 0,-1 0 0 16,-2-3-3-16,3-1 1 0,-2-2 4 16,-2 0-2-16,-1-2-2 0,2 1 1 0,-3 0 0 15,-3 0 1-15,2-1 0 0,-2 0-3 16,-1 1 2-16,-1 0-4 0,0 0-5 0,-4 16-3 16,2-27-5-16,-2 27-11 0,0-25-6 0,0 25-22 15,-5-21-25-15,5 21-27 0,-7-17-49 16,7 17-47-16,-12-13-65 0,12 13-74 0,0 0-36 15,-22-5-58-15,22 5-84 0,-14 6-48 16,14-6-515-16,-16 10-702 0</inkml:trace>
  <inkml:trace contextRef="#ctx0" brushRef="#br0" timeOffset="1186">590 430 532 0,'0'0'613'0,"0"0"-102"0,0 0-59 15,0 0-52-15,0 0-49 0,0 0-25 0,0 0-41 16,0 0-25-16,0 0-21 0,0 0-19 0,0 0-18 16,0 0-23-16,0 0-14 0,0 0-11 15,18 4-9-15,-18-4-10 0,0 0-16 0,10 10-16 16,-10-10-17-16,0 0-11 0,13 10-11 16,-13-10-12-16,0 0-7 0,11 13-8 0,-11-13-5 15,0 0-1-15,8 9-3 0,-8-9 0 16,0 0-2-16,0 0 0 0,10 11 3 15,-10-11 4-15,0 0 3 0,0 0 6 0,0 0-2 0,0 0 3 16,0 0-2-16,0 0 1 0,0 0-5 16,0 0-3-16,-4 15-1 0,4-15-3 15,0 0-2-15,0 0-2 0,-25 3-5 0,25-3-3 16,0 0 4-16,-27 1 1 0,27-1 4 0,-20 2-2 16,20-2 5-16,-21 2-3 0,21-2 19 15,-18 3 6-15,18-3-3 0,-15 5-6 0,15-5-10 16,0 0-4-16,-20 7-6 0,20-7-1 15,0 0-3-15,-15 12 0 0,15-12 3 0,0 0 3 16,-8 17 5-16,8-17 1 0,0 0 4 16,-1 20 1-16,1-20 0 0,4 14 2 0,-4-14-7 15,5 15-4-15,-5-15-4 0,10 15-4 0,-10-15-4 16,12 13-8-16,-12-13-15 16,13 13-26-16,-13-13-38 0,14 11-55 0,-14-11-77 0,15 7-94 15,-15-7-136-15,15 4-147 0,-15-4-110 16,0 0-142-16,25-2-443 0,-25 2-883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2:30.380"/>
    </inkml:context>
    <inkml:brush xml:id="br0">
      <inkml:brushProperty name="width" value="0.03528" units="cm"/>
      <inkml:brushProperty name="height" value="0.03528" units="cm"/>
      <inkml:brushProperty name="color" value="#4C4ED5"/>
      <inkml:brushProperty name="fitToCurve" value="1"/>
    </inkml:brush>
  </inkml:definitions>
  <inkml:trace contextRef="#ctx0" brushRef="#br0">86 16 237 0,'0'0'215'0,"0"0"-33"16,0 0-20-16,0 0-12 0,0 0-5 16,0 0 2-16,-2-16-3 0,2 16 6 0,0 0 20 15,0 0 14-15,0 0 11 0,0 0 6 16,0 0-4-16,0 0-7 0,0 0-12 0,0 0-14 16,0 0-11-16,0 0 4 0,0 0 1 15,0 0 8-15,-6 12 0 0,6-12-9 0,-6 14-15 16,6-14-21-16,-7 19-8 0,7-19-14 0,-10 22-12 15,10-22-10-15,-10 26-7 0,6-13-4 16,-3 1-2-16,7-14-10 0,-8 23-7 0,8-23-8 16,-8 21-8-16,8-21-5 0,-8 17-8 15,8-17-5-15,-6 13-6 0,6-13-2 0,0 0-4 16,-4 13 2-16,4-13-1 0,0 0 1 16,0 0 0-16,0 0 0 0,0 0 1 0,0 0-1 15,0 0 0-15,8-13-2 0,-8 13 1 16,6-12 0-16,-6 12-1 0,12-15-1 15,-12 15 1-15,13-15-1 0,-13 15-1 0,12-15 2 0,-12 15-1 16,14-15-1-16,-14 15 1 0,15-11-1 16,-15 11 2-16,12-10-1 0,-12 10 2 0,0 0 6 15,12-10 5-15,-12 10 6 0,0 0 3 16,0 0 2-16,0 0 2 0,19-2 1 0,-19 2-2 16,0 0-3-16,0 0-4 0,12 12-1 15,-12-12-3-15,0 0-1 0,3 18 0 0,-3-18-3 16,0 0 1-16,0 22-2 0,0-22 0 15,-3 16-2-15,3-16-1 0,-2 17-1 0,2-17 0 16,-5 16-1-16,5-16 1 0,-5 14-1 16,5-14-2-16,0 0-2 0,-4 19-2 0,4-19-2 15,0 0-6-15,0 0-5 0,-6 16 0 16,6-16-1-16,0 0 3 0,0 0 3 0,0 0 2 16,0 0 3-16,0 0 2 0,0 0 0 0,0 0 1 15,22-2 1-15,-22 2-1 0,17-8 1 16,-17 8 0-16,19-10 1 0,-19 10-1 0,20-9 1 15,-20 9 0-15,21-11 0 0,-21 11 0 16,22-9-1-16,-22 9 1 0,17-6 0 0,-17 6 1 16,14-5 0-16,-14 5 7 0,0 0 6 15,18-5 5-15,-18 5 4 0,0 0 1 0,0 0 0 16,19 6-2-16,-19-6 0 0,0 0 0 0,9 12-3 16,-9-12-2-16,0 0-3 0,1 18 1 15,-1-18-5-15,0 0 0 0,-1 22-3 0,1-22-12 16,-5 16-21-16,5-16-28 0,-6 17-38 15,6-17-61-15,-8 17-94 0,8-17-75 0,-7 17-59 16,7-17-77-16,-7 15-39 0,7-15-74 16,-5 13-302-16,5-13-424 0</inkml:trace>
  <inkml:trace contextRef="#ctx0" brushRef="#br0" timeOffset="1149">493 347 208 0,'0'0'393'0,"0"0"-87"0,0 0-31 15,0 0-25-15,0 0-20 0,0 0-19 16,0 0-14-16,0 0-11 0,13-9-16 0,-13 9-13 16,0 0-4-16,0 0-2 0,0 0-2 15,0 0 3-15,0-19-2 0,0 19-3 0,0 0-3 16,0 0-5-16,-6-17-4 0,6 17-3 0,0 0-7 15,-10-12-5-15,10 12-10 0,0 0-11 16,-13-9-10-16,13 9-9 0,0 0-4 16,-16-5-6-16,16 5 0 0,0 0-8 0,0 0-7 15,-25 1-7-15,25-1-9 0,0 0-4 0,-19 10-4 16,19-10-3-16,-14 9-7 0,14-9-2 16,-12 12-2-16,12-12-2 0,-10 12-1 0,10-12-3 15,-7 12-1-15,7-12-4 0,0 0-4 16,-4 20-2-16,4-20 1 0,0 0-1 0,2 17 1 15,-2-17 0-15,0 0 2 0,10 15-3 16,-10-15-1-16,0 0 3 0,17 8-1 0,-17-8 0 16,0 0 0-16,21 3-2 0,-21-3 3 0,0 0 0 15,22-2-1-15,-22 2 1 0,0 0 0 16,19-5 0-16,-19 5 2 0,0 0 0 0,18-6 3 16,-18 6-1-16,0 0 2 0,13-8 0 15,-13 8 2-15,0 0 4 0,0 0 3 0,14-6 3 16,-14 6 6-16,0 0 3 0,0 0 6 15,0 0 4-15,0 0 3 0,0 0-6 0,0 0-3 16,0 0-7-16,0 0-5 0,18 2-5 16,-18-2-5-16,0 0-3 0,0 0-1 0,0 0-2 15,5 17-3-15,-5-17-1 0,0 0-2 0,4 13 1 16,-4-13-1-16,0 0-1 0,10 14 0 16,-10-14 1-16,10 11-1 0,-10-11-1 0,12 6 1 15,-12-6 0-15,15 6-2 0,-15-6 2 16,0 0-2-16,21 5 0 0,-21-5 0 0,0 0 1 15,22 0 3-15,-22 0 1 0,0 0 1 16,19-5 1-16,-19 5-1 0,0 0 1 0,14-7 0 16,-14 7 0-16,0 0 2 0,0 0 1 0,17-10 4 15,-17 10 6-15,0 0 3 0,0 0 6 16,0 0 3-16,0 0 10 0,12-6 0 0,-12 6 2 16,0 0-13-16,0 0-6 0,0 0-3 15,0 0-3-15,-2 16-1 0,2-16-6 0,0 0 5 16,-7 22 4-16,7-22-3 0,-5 19 0 15,5-19-4-15,-7 20 2 0,7-20-3 0,-6 22-1 16,6-22-1-16,-6 25-3 0,6-25 0 16,-6 25 1-16,6-25 0 0,-6 25-2 0,6-25 3 15,-7 26 1-15,7-26 2 0,-10 26 4 0,4-13-1 16,6-13 1-16,-11 23 2 0,6-12-1 16,5-11-1-16,-15 20 2 0,15-20-5 15,-14 18 5-15,14-18-1 0,-17 14-1 0,17-14-2 16,-16 11-1-16,16-11-9 0,-17 7-10 0,17-7-12 15,0 0-18-15,-25 1-27 0,25-1-24 16,-16-5-31-16,16 5-46 0,-18-10-41 0,18 10-75 16,-13-15-64-16,13 15-45 0,-8-15-82 15,8 15-39-15,-5-18-37 0,5 18-416 0,0 0-553 16</inkml:trace>
  <inkml:trace contextRef="#ctx0" brushRef="#br0" timeOffset="1405">753 413 718 0,'0'0'722'15,"5"-15"-122"-15,-5 15-87 0,0 0-57 0,0 0-33 16,5-16-33-16,-5 16-43 0,0 0-50 15,0 0-53-15,0 0-40 0,0 0-37 0,4-15-31 16,-4 15-26-16,0 0-35 0,0 0-47 16,0 0-61-16,0 0-74 0,0 0-106 0,0 0-107 15,0 0-85-15,0 0-103 0,0 0-55 0,0 0-460 16,0 0-634-16</inkml:trace>
  <inkml:trace contextRef="#ctx0" brushRef="#br0" timeOffset="2130">876 433 41 0,'0'0'607'0,"0"0"-163"16,0 0-84-16,0 0-45 0,0 0-19 15,0 0-20-15,0 0-33 0,0 0-12 16,0 0-2-16,0 0-1 0,0 0 5 0,0 0-2 15,0 0-13-15,0 0-13 0,0 0-6 16,0 0-21-16,0 0-15 0,0 0-20 0,-19-4-14 16,19 4-15-16,0 0-9 0,-20 1-14 0,20-1-11 15,0 0-9-15,-21 6-11 0,21-6-3 16,-14 7-6-16,14-7-7 0,-15 11-6 0,15-11-3 16,-14 13-5-16,14-13-1 0,-10 16-3 15,10-16-5-15,-8 18-4 0,8-18 0 0,-4 17-2 16,4-17-5-16,0 0-2 0,0 25-2 15,0-25-1-15,4 14-2 0,-4-14 1 0,6 13-3 16,-6-13-1-16,11 9 0 0,-11-9-3 0,0 0 1 16,18 8 0-16,-18-8-1 0,0 0 3 15,21-3 0-15,-21 3 1 0,14-7-1 0,-14 7 2 16,15-10 0-16,-15 10-1 0,12-14-1 16,-12 14 1-16,12-12 2 0,-12 12-1 0,10-14 0 15,-10 14 2-15,0 0 1 0,9-17 1 16,-9 17 4-16,0 0 2 0,8-13 6 0,-8 13 0 15,0 0 0-15,0 0 0 0,0 0-2 16,6-13-1-16,-6 13-5 0,0 0-1 0,0 0-4 16,0 0 0-16,0 0-2 0,0 0 0 0,0 0-1 15,-6 19-1-15,6-19 2 0,0 0 0 16,-5 18-4-16,5-18 4 0,-2 15-2 0,2-15 0 16,0 0-1-16,-3 23-1 0,3-23 2 15,0 0-2-15,0 23-1 0,0-23-1 0,0 0 0 16,0 18-2-16,0-18 0 0,0 0-1 15,0 0 0-15,3 18 2 0,-3-18-3 0,0 0 7 16,0 0 1-16,0 0 3 0,0 0 2 16,0 0 2-16,14 5 0 0,-14-5 1 0,0 0-2 15,14-10 1-15,-14 10-1 0,10-10-2 0,-10 10 2 16,12-11-1-16,-12 11 1 0,12-10 3 16,-12 10-2-16,12-10 1 0,-12 10-1 15,13-7-1-15,-13 7-2 0,0 0 0 0,18-10-2 16,-18 10-11-16,0 0-24 0,20-5-43 0,-20 5-56 15,0 0-71-15,22 0-115 0,-22 0-117 16,16 7-117-16,-16-7-69 0,20 8-585 0,-20-8-814 16</inkml:trace>
  <inkml:trace contextRef="#ctx0" brushRef="#br0" timeOffset="3061">1047 860 278 0,'0'0'413'16,"0"0"-42"-16,0 0-28 0,0 0-23 0,-2-19-11 15,2 19-10-15,0 0-21 0,0 0-4 16,0 0-3-16,-7-16-8 0,7 16-11 0,0 0-15 16,0 0-16-16,-10-13-14 0,10 13-29 15,0 0-15-15,-14-7-16 0,14 7-15 0,0 0-7 16,-22-4-8-16,22 4-9 0,0 0-11 16,-29 0 1-16,29 0-9 0,-21 1-11 0,21-1-10 15,-23 5-12-15,23-5-10 0,-22 9-6 16,22-9-7-16,-21 9-3 0,21-9-9 0,-16 13-5 15,16-13-7-15,-15 14-1 0,15-14-2 16,-12 16-5-16,12-16-2 0,-8 18 0 0,8-18-2 16,-2 16-2-16,2-16-2 0,0 0-1 0,5 20-4 15,-5-20-6-15,12 13-4 0,-12-13-1 16,15 8 2-16,-15-8-1 0,17 5 0 0,-17-5 2 16,19 2 0-16,-19-2 2 0,24-2 4 15,-24 2 2-15,24-5 3 0,-24 5 3 0,24-8-1 16,-24 8 3-16,20-6 1 0,-20 6 2 15,19-5 5-15,-19 5 2 0,14-7 1 0,-14 7 10 16,0 0 3-16,17-7 7 0,-17 7 5 0,0 0 4 16,0 0 2-16,16-7-5 0,-16 7-2 15,0 0 0-15,0 0 1 0,0 0-2 0,0 0 3 16,0 0 3-16,0 0 2 0,0 0-2 16,0 0 1-16,0 0-5 0,0 0 1 0,-23 2-5 15,23-2-2-15,0 0-2 0,-17 11 2 16,17-11-1-16,-10 10-5 0,10-10-3 0,-10 14-8 15,10-14 0-15,-8 17 18 0,8-17-4 16,-4 16-8-16,4-16-2 0,0 0-10 0,2 24-2 16,-2-24-2-16,4 16-1 0,-4-16-1 0,9 14 3 15,-9-14-4-15,10 10 1 0,-10-10 2 16,12 7-2-16,-12-7 5 0,0 0 11 0,24 2-2 16,-24-2-1-16,15-3-1 0,-15 3-5 15,16-8 2-15,-16 8-3 0,17-12-3 0,-17 12 0 16,10-15-4-16,-10 15 1 0,10-16-2 0,-10 16-6 15,5-17-4-15,-5 17-9 0,0-17-3 16,0 17-12-16,-4-20-9 0,4 20-9 16,-6-19-10-16,6 19-17 0,-8-16-18 0,8 16-25 15,-9-15-22-15,9 15-25 0,-10-10-52 16,10 10-74-16,0 0-20 0,-15-12-33 0,15 12-75 16,0 0-28-16,0 0-5 0,0 0-21 15,0 0-356-15,-14 6-380 0</inkml:trace>
  <inkml:trace contextRef="#ctx0" brushRef="#br0" timeOffset="3502">1158 928 657 0,'19'7'578'0,"-19"-7"-87"0,0 0-51 0,0 0-60 0,0 0-54 16,0 0-27-16,10 10-35 0,-10-10-28 15,0 0-19-15,0 0-15 0,0 0-7 16,-2 18-12-16,2-18-10 0,-7 13-13 0,7-13-13 15,-10 14-1-15,10-14-10 0,-10 16-18 0,10-16-13 16,-10 15-13-16,10-15-12 0,-11 14-12 16,11-14-12-16,-8 10-11 0,8-10-13 0,0 0-9 15,-8 15-10-15,8-15-7 0,0 0-8 16,0 0 2-16,0 0 0 0,0 0 3 16,0 0 9-16,0 0-2 0,0 0 1 0,0 0-2 15,0 0-3-15,0 0 0 0,0 0 0 0,16-12-2 16,-16 12 0-16,15-11 0 0,-15 11 0 15,16-11-1-15,-16 11 0 0,19-10 1 0,-19 10 1 16,18-9 0-16,-18 9 0 0,19-7 6 16,-19 7 4-16,14-5 6 0,-14 5 5 0,0 0 2 15,22 0 9-15,-22 0 2 0,0 0 1 0,17 5 4 16,-17-5 0-16,0 0-6 0,12 12-2 16,-12-12 14-16,0 0-18 0,5 17-2 0,-5-17-5 15,0 0-9-15,-6 22-13 0,6-22-17 16,-6 17-18-16,6-17-28 0,-13 16-40 0,13-16-45 15,-9 15-41-15,9-15-47 0,-12 15-89 16,12-15-78-16,-8 11-54 0,8-11-99 0,0 0-35 16,-4 15-479-16,4-15-683 0</inkml:trace>
  <inkml:trace contextRef="#ctx0" brushRef="#br0" timeOffset="4560">1434 1114 132 0,'0'0'735'0,"0"0"-175"0,12-8-83 0,-12 8 0 16,0 0-94-16,0 0-62 0,9-12-22 16,-9 12-23-16,0 0-24 0,0 0-17 0,0 0-16 15,0 0-27-15,0 0-14 0,0 0-24 16,-1-18-15-16,1 18-5 0,0 0-7 0,0 0-5 16,-18-5-12-16,18 5-15 0,0 0-13 15,0 0-12-15,-24 2-8 0,24-2-2 0,0 0-7 16,-22 8-10-16,22-8-3 0,-14 9-5 0,14-9-5 15,-14 11-4-15,14-11 1 0,-13 15 0 16,13-15-4-16,-6 16 0 0,6-16-3 0,-6 17-1 16,6-17-1-16,0 16-5 0,0-16 6 15,2 17-3-15,-2-17 1 0,8 17-1 16,-8-17 4-16,10 14-5 0,-10-14 3 0,15 13-2 16,-15-13 3-16,16 8-5 0,-16-8 3 0,21 5-3 15,-21-5 0-15,25 4-2 0,-25-4-2 16,24-1-1-16,-24 1-3 0,27-3-3 0,-27 3 2 15,24-6-4-15,-24 6-1 0,26-7-2 0,-26 7 5 16,22-9-3-16,-22 9 0 0,22-13 17 16,-22 13-6-16,19-14-1 0,-19 14-2 0,17-13-3 15,-17 13-3-15,12-14 1 0,-12 14-2 16,12-15 4-16,-12 15 4 0,7-14-1 0,-7 14 1 16,0 0-1-16,8-18-1 0,-8 18-4 15,0 0 1-15,0 0 0 0,0-20-1 0,0 20 4 16,0 0-2-16,-10-10 2 0,10 10 9 15,0 0 0-15,-15-6-2 0,15 6 0 0,0 0 1 16,-20 3-3-16,20-3 4 0,-15 6-1 16,15-6 5-16,-16 10-3 0,16-10 0 0,-14 15 4 15,14-15 0-15,-14 17 5 0,14-17-1 0,-10 20-4 16,10-20-2-16,-7 23 0 0,7-23-1 16,-5 23-2-16,5-23-2 0,0 24-3 0,0-24 0 15,2 21-5-15,-2-21-3 0,8 21 0 16,-8-21-3-16,7 18-10 0,-7-18-9 0,10 15-11 15,-10-15-3-15,13 13-6 0,-13-13-10 16,11 9-2-16,-11-9-1 0,0 0 3 0,19 6 2 16,-19-6 2-16,0 0 7 0,22-3 7 0,-22 3-1 15,14-8 3-15,-14 8 4 0,14-12 3 16,-14 12 1-16,13-15 8 0,-13 15 3 0,12-16 1 16,-12 16 3-16,10-16 0 0,-10 16 3 15,10-15 2-15,-10 15 1 0,6-13 7 0,-6 13 5 16,0 0 2-16,9-16 1 0,-9 16 1 15,0 0 0-15,8-11-1 0,-8 11-6 0,0 0 11 16,0 0 1-16,5-11 6 0,-5 11 1 16,0 0 5-16,0 0 3 0,0 0-1 0,0 0-5 15,0 0 0-15,0 0-1 0,0 0-3 16,14 10-4-16,-14-10-1 0,0 0-2 0,0 20-3 16,0-20 0-16,0 0 0 0,-2 25-1 0,2-25 2 15,0 0 0-15,-3 24-5 0,3-24-2 16,0 0-3-16,-4 21-3 0,4-21-2 0,0 0-2 15,0 0-8-15,0 21-7 0,0-21-5 16,0 0 0-16,0 0 0 0,0 0 0 0,0 0 7 16,0 0 2-16,0 0 3 0,0 0 3 15,0 0 2-15,0 0 0 0,0 0 0 0,0 0 2 16,20-5-1-16,-20 5 3 0,14-11-1 0,-14 11-1 16,16-12 0-16,-16 12 0 0,15-10 1 15,-15 10 0-15,15-9 2 0,-15 9 1 0,14-8 7 16,-14 8 9-16,0 0 8 0,19-7 6 15,-19 7 2-15,0 0 0 0,0 0 2 0,21 2 2 16,-21-2 0-16,0 0 0 0,10 10-7 16,-10-10-1-16,0 0-5 0,6 18-6 0,-6-18-3 15,0 0-6-15,2 22-16 0,-2-22-25 16,0 0-41-16,-3 22-63 0,3-22-69 0,-3 16-92 16,3-16-125-16,-4 16-175 0,4-16-184 15,0 0-745-15,-4 22-1155 0</inkml:trace>
  <inkml:trace contextRef="#ctx0" brushRef="#br0" timeOffset="5409">2020 1071 238 0,'0'0'334'0,"6"-17"-49"0,-6 17-18 0,0 0-6 16,0 0 7-16,0 0 15 0,4-16 9 0,-4 16-5 15,0 0 4-15,0 0 2 0,0 0-11 16,0 0-13-16,0 0-20 0,0 0-17 0,0 0-12 16,0 0-24-16,-8 16-21 0,8-16-17 31,-6 19-18-31,6-19-17 0,-10 23-16 0,5-9-14 0,1 0-17 0,-2 1-14 0,0-1-14 15,0 0-8-15,-1 1-11 0,4-2-12 0,3-13-20 16,-9 23-26-16,9-23-29 0,-6 21-27 16,6-21-37-16,-6 18-60 0,6-18-82 0,0 0-47 15,-3 21-49-15,3-21-59 0,0 0-24 16,0 0-19-16,0 22-441 0,0-22-470 0</inkml:trace>
  <inkml:trace contextRef="#ctx0" brushRef="#br0" timeOffset="5634">1936 1197 313 0,'0'0'676'0,"0"0"-135"0,-6-18-89 16,6 18-60-16,0 0-52 0,0 0-16 16,-4-16-11-16,4 16-17 0,0 0-21 0,0 0-28 15,5-14-32-15,-5 14-35 0,0 0-27 16,17-5-27-16,-17 5-24 0,0 0-21 0,20 0-18 15,-20 0-32-15,0 0-43 0,23 2-55 16,-23-2-84-16,18 5-92 0,-18-5-74 0,20 5-109 16,-20-5-57-16,20 7-53 0,-20-7-370 0,19 8-472 15</inkml:trace>
  <inkml:trace contextRef="#ctx0" brushRef="#br0" timeOffset="6023">2141 1203 212 0,'0'0'631'0,"0"0"-128"0,0 0-71 15,0 0-38-15,0 0-48 0,0 0-42 16,0 0-37-16,-10 11-37 0,10-11-28 0,0 0-23 16,0 0-14-16,-6 18-14 0,6-18-14 15,0 0-8-15,-5 19-14 0,5-19-18 0,-5 18-13 16,5-18-12-16,-5 17-8 0,5-17-10 15,-5 15-7-15,5-15-11 0,0 0-9 0,-5 21-4 16,5-21-6-16,0 0-5 0,-3 16-3 0,3-16-3 16,0 0-4-16,0 0-1 0,-5 15-1 15,5-15 3-15,0 0 4 0,0 0 9 0,0 0 10 16,0 0 9-16,0 0 4 0,0 0 4 16,0 0 1-16,0 0 0 0,0 0-4 0,0 0-1 15,10-14-4-15,-10 14-4 0,0 0-3 16,10-18-6-16,-10 18-5 0,0 0-3 0,10-17-4 15,-10 17-5-15,7-11-9 0,-7 11-13 0,0 0-23 16,12-15-29-16,-12 15-47 0,0 0-72 16,12-12-82-16,-12 12-54 0,0 0-95 15,16-4-81-15,-16 4-77 0,0 0-340 16,0 0-487-16</inkml:trace>
  <inkml:trace contextRef="#ctx0" brushRef="#br0" timeOffset="6557">2357 1296 209 0,'0'0'666'15,"0"0"-148"-15,0 0-85 0,0 0-43 16,9-14-44-16,-9 14-19 0,0 0-19 0,0 0-21 16,0 0-26-16,0 0-20 0,2-16-20 0,-2 16-22 15,0 0-24-15,0 0-14 0,0 0-11 16,0 0-20-16,-15-7-17 0,15 7-13 15,0 0-12-15,-16 5-11 0,16-5-9 0,-12 6-8 16,12-6-10-16,-15 9-8 0,15-9-7 0,-14 14-7 16,14-14-6-16,-13 16-7 0,13-16 0 15,-12 17-2-15,12-17-2 0,-9 17-2 0,9-17-3 16,-7 18-2-16,7-18-1 0,-3 17-2 16,3-17 1-16,0 0-1 0,3 21-1 0,-3-21 2 15,6 14-1-15,-6-14 1 0,10 9 0 16,-10-9-1-16,12 7-2 0,-12-7 0 0,0 0 0 15,27 2 0-15,-27-2 0 0,21-6 0 16,-21 6-2-16,20-9-2 0,-20 9 3 0,22-12-2 16,-22 12 0-16,19-13 1 0,-19 13-1 0,17-13 2 15,-17 13 1-15,12-12 0 0,-12 12 2 16,11-8 2-16,-11 8 11 0,0 0 6 0,14-13 6 16,-14 13 2-16,0 0 1 0,0 0 1 15,0 0 1-15,0 0-5 0,0 0-7 0,0 0-1 16,0 0-3-16,0 0-2 0,0 0-1 15,0 0-2-15,-4 23-2 0,4-23-7 0,-8 16 3 16,8-16-2-16,-5 19-6 0,5-19-16 16,-2 20-21-16,2-20-26 0,-4 20-33 0,4-20-40 15,6 17-44-15,-6-17-62 0,7 17-64 16,-7-17-31-16,12 13-37 0,-12-13-53 0,14 6-10 16,-14-6-7-16,0 0-33 0,27 1-292 15,-27-1-289-15</inkml:trace>
  <inkml:trace contextRef="#ctx0" brushRef="#br0" timeOffset="7058">2650 1375 91 0,'8'-16'640'0,"-8"16"-108"0,0 0-63 0,2-17-31 15,-2 17-49-15,0 0-8 0,0 0-21 0,-2-19-34 16,2 19-28-16,0 0-25 0,0 0-25 16,0 0-30-16,-10-10-17 0,10 10-11 0,0 0-14 15,0 0-10-15,-20 6-15 0,20-6-9 16,-12 9-3-16,12-9-12 0,-14 13-1 0,14-13-14 15,-12 17-16-15,12-17-12 0,-12 17-9 0,12-17-11 16,-9 20-15-16,9-20-10 0,-6 19-9 16,6-19-10-16,-2 18-8 0,2-18-5 15,2 16-4-15,-2-16-4 0,7 13-5 0,-7-13-6 16,11 9 6-16,-11-9-2 0,16 5-3 0,-16-5-2 16,19 0-1-16,-19 0 0 0,24-5-1 15,-11 0 0-15,2-2 4 0,-1-2 0 0,1 1-2 16,-2-1 2-16,1 0 1 0,0-1-2 15,-2 1 6-15,0 0-1 0,-3 0 3 0,-9 9 1 16,18-15 3-16,-18 15 2 0,14-10 12 16,-14 10 7-16,11-8 9 0,-11 8 2 0,0 0 1 15,13-11 2-15,-13 11-6 0,0 0-2 0,0 0-6 16,0 0 0-16,0 0-5 0,0 0-2 16,0 0-1-16,0 0 2 0,0 0-4 0,-7 18-1 15,7-18 6-15,-6 15 5 0,6-15-4 16,-6 19 1-16,6-19-1 0,-5 22-4 0,5-22-2 15,-3 25-3-15,3-25-2 0,-2 24-3 16,2-24-2-16,0 22 0 0,0-22-6 0,5 21-15 16,-5-21-19-16,7 19-28 0,-7-19-30 15,8 16-25-15,-8-16-25 0,12 11-28 0,-12-11-43 16,0 0-47-16,20 5-76 0,-20-5-76 0,15-4-61 16,-15 4-73-16,17-9-63 0,-17 9-443 15,15-15-674-15</inkml:trace>
  <inkml:trace contextRef="#ctx0" brushRef="#br0" timeOffset="7232">2900 1281 1196 0,'0'0'713'0,"-12"-8"-111"0,12 8-99 0,0 0-67 16,-17-10-64-16,17 10-63 0,0 0-64 15,-12-8-69-15,12 8-66 0,0 0-68 0,0 0-63 16,0 0-89-16,0 0-85 0,0 0-90 15,0 0-106-15,0 0-87 0,4 15-108 0,-4-15-247 16,10 15-371-16</inkml:trace>
  <inkml:trace contextRef="#ctx0" brushRef="#br0" timeOffset="7624">3036 1387 854 0,'0'0'618'0,"0"0"-86"0,0 0-57 0,0 0-59 16,-15-7-34-16,15 7-33 0,0 0-27 16,0 0-33-16,-18-2-42 0,18 2-35 0,0 0-25 15,0 0-17-15,-24 2-18 0,24-2-14 0,-16 7-15 16,16-7-9-16,-15 11-11 0,15-11-10 0,-17 13-12 16,17-13-5-16,-14 20-8 0,14-20-7 15,-13 22-10-15,13-22-10 0,-7 23-10 16,7-23-6-16,-2 26-4 0,2-26-3 15,4 25-5-15,-4-25-2 0,9 24-1 0,-9-24-4 0,13 20-2 16,-13-20-6-16,16 14 3 0,-16-14 0 16,17 8-3-16,-17-8 2 0,0 0-2 0,25 0 2 15,-25 0 2-15,17-8 0 0,-17 8-4 16,17-13 4-16,-17 13 0 0,11-16 1 0,-11 16 1 16,9-18-1-16,-9 18-1 0,3-22 1 15,-3 22-3-15,-2-22-4 0,2 22-6 0,-6-23-16 16,6 23-14-16,-12-24-27 0,12 24-41 15,-13-23-54-15,13 23-38 0,-12-17-74 0,12 17-103 16,-12-13-104-16,12 13-110 0,0 0-113 16,-16-8-315-16,16 8-627 0</inkml:trace>
  <inkml:trace contextRef="#ctx0" brushRef="#br0" timeOffset="7824">3059 1173 1641 0,'0'0'885'0,"0"0"-151"0,0 0-91 0,0 0-82 16,0 0-77-16,0 0-70 0,0 0-78 15,0 0-71-15,0 0-67 0,0 0-69 0,0 0-71 16,-3 18-61-16,3-18-51 0,0 0-51 16,0 0-68-16,-2 20-66 0,2-20-117 0,0 0-117 15,-3 23-138-15,3-23-154 0,-6 20-352 16,6-20-734-16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3:04.663"/>
    </inkml:context>
    <inkml:brush xml:id="br0">
      <inkml:brushProperty name="width" value="0.03528" units="cm"/>
      <inkml:brushProperty name="height" value="0.03528" units="cm"/>
      <inkml:brushProperty name="color" value="#5CF55F"/>
      <inkml:brushProperty name="fitToCurve" value="1"/>
    </inkml:brush>
  </inkml:definitions>
  <inkml:trace contextRef="#ctx0" brushRef="#br0">186 1285 253 0,'0'0'571'0,"0"0"-138"15,0 0-94-15,0 0-52 0,0 0-35 16,0 0-32-16,0 0-35 0,0 0-18 0,0 0-13 16,0 0-11-16,0 0-4 0,0 0 2 15,0 0 11-15,0 0 10 0,0 0 7 0,0 0 1 16,0 0-8-16,15 10-16 0,-15-10-12 16,0 0-24-16,18 10-16 0,-18-10-13 0,17 11-13 15,-17-11-7-15,19 12-11 0,-6-5-5 0,-13-7-5 16,22 15-2-16,-22-15-4 0,20 14-6 15,-20-14-1-15,19 12-3 0,-19-12-4 0,16 12-2 16,-16-12-3-16,12 8-3 0,-12-8-3 16,0 0-3-16,16 10-1 0,-16-10-2 0,0 0-2 15,0 0 0-15,12 8-1 0,-12-8 2 16,0 0-1-16,0 0 0 0,0 0-1 0,0 0-1 16,0 0 1-16,-13-11-1 0,13 11 9 15,-12-10-1-15,12 10-2 0,-14-15-1 0,14 15-1 16,-16-17-2-16,16 17 0 0,-17-22 0 15,9 10 0-15,1 1 0 0,7 11 0 0,-13-20-1 16,13 20 0-16,-10-16-2 0,10 16 1 0,-7-15-1 16,7 15 0-16,0 0 1 0,-8-16-1 15,8 16 1-15,0 0 1 0,0 0 1 0,-4-18 2 16,4 18-1-16,0 0 0 0,0 0 1 16,10-11 0-16,-10 11-1 0,0 0 1 0,17-4-2 15,-17 4 3-15,0 0 0 0,22 4 0 16,-22-4 1-16,19 7-1 0,-19-7 0 0,19 9 2 15,-19-9-2-15,19 10-2 0,-19-10 3 16,19 13 1-16,-19-13-1 0,15 12-1 0,-15-12 1 16,14 9-1-16,-14-9-2 0,0 0-3 0,16 10-2 15,-16-10 0-15,0 0-3 0,11 9-1 16,-11-9-4-16,0 0 4 0,0 0-1 0,0 0 4 16,0 0 1-16,0 0 1 15,0 0-1-15,0 0 0 0,0 0 2 0,8-14 1 0,-8 14 0 16,0 0 0-16,-5-21-1 0,5 21 1 15,-5-16-1-15,5 16 0 0,-3-19 0 0,3 19-2 16,-5-21 3-16,5 21 0 0,-2-20-1 0,2 20 1 16,-1-17-1-16,1 17 0 0,0 0-3 15,0-24 3-15,0 24-1 0,0 0 1 16,2-20 1-16,-2 20 1 0,0 0 1 0,8-15 0 16,-8 15-1-16,0 0 1 0,12-12 0 15,-12 12 0-15,0 0 0 0,16-5 1 0,-16 5-1 16,0 0 0-16,21 0-1 0,-21 0 1 0,0 0-3 15,21 8-3-15,-21-8-2 0,16 8-9 16,-16-8-13-16,14 10-23 0,-14-10-22 0,15 12-35 16,-15-12-61-16,12 13-51 0,-12-13-42 15,10 11-57-15,-10-11-64 0,0 0-40 0,12 10-18 16,-12-10-417-16,0 0-405 0</inkml:trace>
  <inkml:trace contextRef="#ctx0" brushRef="#br0" timeOffset="979">553 1088 644 0,'0'0'480'0,"0"0"-100"0,0 0-75 0,0 0-49 16,0 0-39-16,0 0-28 0,0 0-15 15,6-17-5-15,-6 17-13 0,0 0-18 0,10-11-14 16,-10 11-9-16,8-10-6 0,-8 10-5 15,9-12-1-15,-9 12 1 0,7-12-1 0,-7 12-13 16,7-13-7-16,-7 13-9 16,0 0 1-16,4-21-7 0,-4 21-6 0,0 0-9 0,2-20-10 15,-2 20-7-15,0 0-5 0,-3-18-3 16,3 18-4-16,0 0-5 0,-7-17-2 0,7 17-1 16,0 0-3-16,-10-14 0 0,10 14 1 0,0 0 1 15,-14-9 3-15,14 9 5 0,0 0 7 16,-13-7 3-16,13 7-3 0,0 0 2 15,0 0 2-15,0 0-1 0,-22 0 7 0,22 0 1 16,0 0-2-16,0 0-3 0,-13 12-3 0,13-12-5 16,0 0-4-16,-4 17 6 0,4-17 2 15,0 0 2-15,1 20-4 0,-1-20-4 0,3 14-3 16,-3-14-2-16,8 17-4 0,-8-17-5 16,10 16-1-16,-10-16-3 0,14 14 1 0,-14-14-3 15,18 11-2-15,-18-11-1 0,22 9 0 16,-22-9-2-16,24 4 1 0,-24-4-1 0,23 2-2 15,-23-2 1-15,23-2-2 0,-23 2 2 16,22-5 1-16,-22 5-3 0,20-8 3 0,-20 8-1 16,17-9 1-16,-17 9-1 0,13-12 2 0,-13 12-1 15,9-14 0-15,-9 14 0 0,3-15-1 16,-3 15 0-16,-2-20 0 0,2 20-3 16,-5-21 0-16,5 21 0 0,-10-22 2 0,4 10 1 15,6 12-2-15,-14-21 1 0,14 21 1 0,-13-18 0 16,13 18 1-16,-14-16 2 0,14 16 0 15,-11-13 1-15,11 13 2 0,-10-10 2 0,10 10 1 16,0 0 2-16,-11-12 2 0,11 12 2 16,0 0 1-16,0 0-4 0,-9-10 0 0,9 10-8 15,0 0 2-15,0 0-1 0,0 0-2 16,0 0-2-16,0 0 1 0,16 6-1 0,-16-6-1 16,0 0 1-16,20 11-3 0,-20-11 2 15,17 8 1-15,-17-8-2 0,20 9 1 0,-20-9 0 16,20 9-1-16,-20-9 1 0,22 8 0 0,-22-8-1 15,17 8 1-15,-17-8-3 0,15 5 0 16,-15-5-2-16,0 0-1 0,18 6 2 0,-18-6-1 16,0 0 2-16,0 0 4 0,0 0 1 15,0 0 2-15,13-6 0 0,-13 6 1 0,0 0-2 16,-7-17-1-16,7 17-2 0,-9-15 2 16,9 15-1-16,-10-17 1 0,10 17 0 0,-11-18-1 15,11 18 2-15,-11-20 0 0,11 20 1 0,-10-20-2 16,10 20 1-16,-8-20 0 0,8 20-1 15,-6-18 0-15,6 18 1 0,-6-18-2 0,6 18 1 16,-3-16-1-16,3 16 1 0,0 0 1 16,-1-21 18-16,1 21 0 0,0 0 0 0,3-17 0 15,-3 17-1-15,0 0-1 0,11-11 2 16,-11 11-1-16,0 0-1 0,18-4-2 0,-18 4-3 16,0 0 1-16,24 5-2 0,-24-5-1 15,18 6-2-15,-18-6-1 0,17 8 0 0,-17-8-3 16,15 11-3-16,-15-11-11 0,15 11-14 15,-15-11-26-15,12 12-35 0,-12-12-36 0,9 11-47 16,-9-11-71-16,8 11-76 0,-8-11-55 0,0 0-64 16,12 13-86-16,-12-13-33 0,0 0-382 15,12 11-506-15</inkml:trace>
  <inkml:trace contextRef="#ctx0" brushRef="#br0" timeOffset="1759">932 545 734 0,'0'0'525'0,"0"0"-111"0,0 0-54 15,-10-11-29-15,10 11-26 0,0 0-11 0,0 0-19 16,0 0-23 0,0 0-22-16,-12-9-30 0,12 9-18 0,0 0-18 0,0 0-17 0,0 0-13 15,-10 10-10-15,10-10-5 0,0 0-9 0,-3 17-10 16,3-17-10-16,0 0-10 0,0 22-11 15,0-22-10-15,5 15-5 0,-5-15-6 16,5 18-8-16,-5-18-7 0,9 15-7 0,-9-15-4 16,13 17-4-16,-13-17-4 0,17 11-4 0,-17-11-3 15,19 10-3-15,-19-10-1 0,20 6-4 16,-20-6 1-16,19 1 0 0,-19-1 0 0,20-3 0 16,-20 3 0-16,18-9 1 0,-18 9 2 15,14-12 0-15,-14 12-1 0,10-16 19 0,-10 16-4 16,7-17-1-16,-7 17-2 0,1-17-2 15,-1 17-1-15,-2-19-2 0,2 19 4 0,-8-20-3 16,8 20 2-16,-10-17-2 0,10 17 0 0,-13-16-1 16,13 16 0-16,-17-12-1 0,17 12-1 15,-17-11 2-15,17 11 2 0,-18-8 2 0,18 8-2 16,-15-3 4-16,15 3 0 0,0 0 1 16,-20-3-1-16,20 3-2 0,0 0 5 0,0 0-2 15,-20 3 0-15,20-3-2 0,0 0-2 16,0 0-2-16,-9 8-5 0,9-8 2 0,0 0-2 15,0 0-2-15,7 16-3 0,-7-16-1 0,0 0-1 16,17 10 0-16,-17-10 0 0,18 8-1 16,-18-8 1-16,21 5 1 0,-21-5-2 0,21 3 2 15,-21-3-1-15,23 0-2 0,-23 0-3 16,22-1-1-16,-22 1-1 0,22-2-2 0,-22 2 1 16,17-4-2-16,-17 4 1 0,15-3 2 15,-15 3 1-15,0 0 1 0,20-7 2 16,-20 7 1-16,0 0 2 0,15-6 0 0,-15 6 1 15,0 0 2-15,0 0 1 0,15-5-1 0,-15 5 0 16,0 0 5-16,0 0 2 0,0 0 1 16,0 0 1-16,0 0 0 0,13-7 1 0,-13 7-1 15,0 0-1-15,0 0 2 0,0 0 0 16,-14-10 6-16,14 10-1 0,0 0 4 0,-19-10-2 16,19 10 0-16,-16-11-2 0,16 11 5 15,-16-11 0-15,16 11-1 0,-17-13 3 0,17 13 2 16,-15-14-3-16,15 14-2 0,-13-14-2 15,13 14 0-15,-12-14-3 0,12 14-2 0,-10-13 0 16,10 13-4-16,-6-12-1 0,6 12-2 0,0 0 0 16,-6-18-3-16,6 18-19 0,0 0-28 15,0 0-47-15,2-20-62 0,-2 20-82 0,0 0-141 16,8-13-131-16,-8 13-135 0,0 0-714 16,17-10-957-16</inkml:trace>
  <inkml:trace contextRef="#ctx0" brushRef="#br0" timeOffset="3235">31 2182 256 0,'0'0'389'16,"0"0"-65"-16,0 0-20 0,0 0-33 0,0 0-12 16,0 0-14-16,0 0-13 0,0 0-16 0,0 0-4 15,0 0 5-15,0 0 6 0,0 0 6 16,0 0-3-16,0 0-19 0,0 0-20 0,0 0-23 15,0 0-11-15,0 0-13 0,0 0-17 16,0 0-13-16,-16 7-11 0,16-7-10 0,0 0-4 16,-8 20-10-16,8-20-10 0,-5 17-4 15,5-17-4-15,-2 21-4 0,2-21-6 0,0 19-9 16,0-19-4-16,4 20-5 0,-4-20-6 16,7 19-5-16,-7-19-4 0,10 17-7 0,-10-17-3 15,12 12-2-15,-12-12-3 0,15 8 0 16,-15-8 0-16,0 0-1 0,25 2-1 0,-25-2 2 15,18-5 0-15,-18 5 0 0,18-10 1 16,-18 10 0-16,16-13-1 0,-16 13 1 0,16-17-1 16,-16 17-1-16,13-20-1 0,-13 20 2 0,12-21 18 15,-12 21-5-15,9-19-1 0,-9 19-5 16,8-18-3-16,-8 18 3 0,6-16-1 0,-6 16-1 16,0 0 5-16,6-18 2 0,-6 18 7 15,0 0 2-15,0 0 3 0,6-17-3 0,-6 17-3 16,0 0-1-16,0 0 0 0,0 0 1 15,0 0-2-15,0 0-1 0,0 0 1 0,0 0 1 16,0 0 3-16,0 0 4 0,0 0 1 16,0 0-4-16,0 0-3 0,-15 7-2 0,15-7-2 15,0 0-4-15,4 15-1 0,-4-15-3 16,0 0-1-16,10 17 0 0,-10-17-1 0,11 12-3 16,-11-12-1-16,15 11-1 0,-15-11-5 15,17 7 4-15,-17-7-1 0,19 4-2 0,-19-4 3 16,0 0 0-16,28-1-1 0,-28 1-1 0,20-6-2 15,-20 6 0-15,18-8-1 0,-18 8 0 16,14-11 2-16,-14 11 0 0,10-13 1 0,-10 13 2 16,3-14-1-16,-3 14 4 0,0 0 2 15,-1-22-1-15,1 22 3 0,-7-14 0 0,7 14 1 16,-10-14 1-16,10 14-1 0,-14-10 0 16,14 10 1-16,-18-8-3 0,18 8 1 0,-17-5 1 15,17 5 1-15,0 0-3 0,-27-1-6 16,27 1-3-16,-18 4-5 0,18-4-10 0,-14 6-16 15,14-6-23-15,-11 8-27 0,11-8-27 16,-9 11-44-16,9-11-45 0,0 0-63 0,-1 18-43 16,1-18-38-16,5 12-74 0,-5-12-35 0,12 11-11 15,-12-11-451-15,15 9-487 0</inkml:trace>
  <inkml:trace contextRef="#ctx0" brushRef="#br0" timeOffset="3703">327 2059 83 0,'0'0'688'0,"0"0"-173"0,0 0-81 16,0 0-56-16,0 0-61 0,0 0-52 0,0 0-37 16,0 0-34-16,0 0-30 0,0 0-25 15,0 0-17-15,14 15-14 0,-14-15-4 0,14 8 2 16,-14-8 0-16,17 10-3 0,-17-10-4 0,15 11-7 15,-15-11-9-15,15 10-13 0,-15-10-12 16,0 0-16-16,15 9-9 0,-15-9-8 0,0 0-4 16,0 0-5-16,15 4 0 0,-15-4 0 15,0 0-1-15,0 0-1 0,0 0-2 0,0 0 5 16,-3-17-2-16,3 17-3 0,-7-14-1 16,7 14-1-16,-9-19-2 0,9 19 2 0,-9-19 0 15,9 19 4-15,-9-22 4 0,9 22 5 16,-8-21 0-16,8 21 2 0,-6-23-2 0,6 23-3 15,-5-20 1-15,5 20 0 0,-2-19 4 0,2 19 5 16,0 0 2-16,2-23 0 0,-2 23 5 16,0 0 1-16,9-18 1 0,-9 18 2 15,0 0 1-15,14-13-1 0,-14 13-2 0,0 0-4 16,18-4-7-16,-18 4 2 0,0 0-5 0,23 4-4 16,-23-4-5-16,17 9-2 0,-17-9-5 15,17 11-14-15,-17-11-23 0,16 15-30 0,-16-15-33 16,13 16-33-16,-13-16-66 0,11 14-76 15,-11-14-61-15,10 15-96 0,-10-15-73 0,0 0-33 16,10 13-407-16,-10-13-511 0</inkml:trace>
  <inkml:trace contextRef="#ctx0" brushRef="#br0" timeOffset="4743">532 1814 197 0,'0'0'623'0,"-8"-15"-125"0,8 15-69 15,0 0-28-15,-8-13-31 0,8 13-31 16,0 0-21-16,0 0-34 0,-7-12-31 0,7 12-30 16,0 0-27-16,0 0-27 0,0 0-16 15,0 0-11-15,0 0-3 0,0 0-7 0,0 0-8 16,0 22-12-16,0-22-5 0,5 14 8 16,-5-14-9-16,7 16-14 0,-7-16-12 0,8 18-11 15,-8-18-10-15,10 16-12 0,-10-16-10 16,11 12-11-16,-11-12-9 0,14 10-2 0,-14-10-3 15,18 8-3-15,-18-8-4 0,18 3 0 16,-18-3-2-16,21-3-1 0,-21 3 0 0,20-8-2 16,-20 8 2-16,20-11 0 0,-10 1 0 0,-3 0 2 15,1-1-2-15,0-2-1 0,-2 0-5 16,-2-2 5-16,0 0-2 0,-1 0 2 0,-3 15 1 16,2-31 0-16,-2 31 0 0,-2-29-1 15,2 29 1-15,-5-27-1 0,5 27 3 0,-8-24 0 16,8 24 3-16,-7-23 1 0,7 23 4 15,-9-18 1-15,9 18-1 0,-11-14 2 0,11 14-4 16,-11-10 0-16,11 10 1 0,0 0-1 16,-17-9 0-16,17 9 3 0,0 0 1 15,0 0-5-15,-21 3 3 0,21-3-2 0,0 0 1 16,-13 12 2-16,13-12 1 0,0 0 1 0,-7 19 0 16,7-19-1-16,-1 17-2 0,1-17 5 15,1 16-1-15,-1-16-3 0,7 19-3 0,-7-19-1 16,10 19-3-16,-10-19 0 0,15 17-3 0,-15-17-2 15,19 14-1-15,-19-14-1 0,23 11-1 16,-23-11-1-16,26 7 1 0,-26-7 0 0,26 4 0 16,-26-4-1-16,26-1-1 0,-26 1-2 15,24-3-3-15,-24 3-2 0,23-9-1 0,-23 9 1 16,19-11 1-16,-19 11-5 0,13-14 7 16,-13 14 2-16,12-18 1 0,-12 18-1 0,7-18-1 15,-7 18 0-15,1-19 2 0,-1 19 0 16,-3-21-3-16,3 21 6 0,-8-21 0 0,8 21 1 15,-11-20-1-15,11 20 2 0,-14-19-1 0,14 19-1 16,-13-19 1-16,13 19 0 0,-13-16 1 16,13 16-1-16,-11-14 1 0,11 14 2 0,-10-13 0 15,10 13 1-15,0 0 2 0,-10-13 1 16,10 13 4-16,0 0 2 0,0 0 3 0,-9-12-2 16,9 12-1-16,0 0-3 0,0 0 0 15,0 0-7-15,0 0 4 0,0 0-1 0,24 4-1 16,-24-4 2-16,16 5-3 0,-16-5-1 15,17 8 0-15,-17-8-2 0,19 8 2 0,-19-8-1 16,18 9 0-16,-18-9 0 0,19 9-2 0,-19-9 1 16,14 7-1-16,-14-7-7 0,0 0 4 15,18 8-3-15,-18-8-5 0,0 0-5 0,14 6-2 16,-14-6 1-16,0 0 1 0,0 0 3 16,0 0 5-16,0 0 0 0,0 0 3 0,0 0 0 15,12-7 1-15,-12 7 2 0,0 0 0 16,-7-15 1-16,7 15 0 0,-8-17-1 0,8 17 2 15,-7-20-1-15,7 20 1 0,-10-22-1 16,10 22 3-16,-8-24-2 0,8 24 1 0,-7-24 0 16,7 24 0-16,-5-23 0 0,5 23-2 0,-3-19 4 15,3 19 2-15,0 0 4 0,1-22 4 16,-1 22-1-16,0 0 5 0,7-15-1 0,-7 15-2 16,0 0-1-16,15-6-1 0,-15 6-4 15,0 0 2-15,20 4-1 0,-20-4-4 0,15 7 0 16,-15-7-1-16,17 10-3 0,-17-10-7 15,15 13-9-15,-15-13-18 0,16 13-24 0,-16-13-22 16,15 14-34-16,-15-14-37 0,13 14-42 16,-13-14-68-16,11 12-76 0,-11-12-62 0,0 0-91 15,14 13-33-15,-14-13 4 0,0 0-433 0,0 0-536 16</inkml:trace>
  <inkml:trace contextRef="#ctx0" brushRef="#br0" timeOffset="5024">891 1173 759 0,'0'0'547'0,"-11"-10"-108"0,11 10-60 0,0 0-42 16,-10-12-26-16,10 12-14 0,0 0-22 16,0 0-21-16,0 0-44 0,-8-11-35 0,8 11-15 15,0 0-3-15,0 0-11 0,0 0-3 16,19 8-7-16,-19-8-11 0,17 10 9 0,-5-2-12 15,1 0-18-15,0 1-18 0,2 0-17 16,0 0-13-16,2 2-12 0,-2-2-11 0,1 1-14 16,-1-1-24-16,0-1-30 0,-1-1-28 0,-1-1-33 15,-13-6-38-15,21 10-58 0,-21-10-60 16,20 7-33-16,-20-7-45 0,0 0-51 0,21 5-23 16,-21-5-12-16,0 0-45 0,0 0-320 15,0 0-300-15</inkml:trace>
  <inkml:trace contextRef="#ctx0" brushRef="#br0" timeOffset="5230">989 1286 472 0,'-22'5'655'16,"22"-5"-147"-16,0 0-92 0,-18 4-67 0,18-4-43 15,0 0-4-15,0 0-2 0,-15-4-25 16,15 4-37-16,0 0-39 0,0 0-34 0,0 0-29 15,2-20-31-15,-2 20-34 0,7-11-58 16,-7 11-91-16,11-14-96 0,-11 14-92 0,15-15-113 16,-5 5-80-16,-10 10-115 0,19-18-241 15,-10 8-349-15</inkml:trace>
  <inkml:trace contextRef="#ctx0" brushRef="#br0" timeOffset="5643">1053 1038 827 0,'-14'-7'650'0,"14"7"-115"0,0 0-92 16,0 0-75-16,0 0-21 0,0 0-33 0,0 0-41 15,0 0-39-15,23 2-36 0,-23-2-34 16,0 0-39-16,24 5-21 0,-24-5-17 0,22 3-14 15,-22-3-13-15,23 6-10 0,-23-6-8 0,23 4-8 16,-23-4-9-16,22 5-4 0,-22-5-4 16,19 4-4-16,-19-4-1 0,15 3-3 0,-15-3-2 15,0 0-3-15,18 5 0 0,-18-5 0 16,0 0-3-16,0 0 1 0,18 3 1 0,-18-3 3 16,0 0 2-16,0 0 1 0,0 0-2 15,0 0 1-15,0 0 1 0,0 0-1 0,0 0 2 16,-14-12 3-16,14 12 2 0,0 0 3 15,-19-11 4-15,19 11 0 0,-15-11 2 0,15 11-4 16,-17-12-4-16,17 12-2 0,-18-15-5 0,18 15 1 16,-17-15-4-16,17 15-9 0,-14-17-12 15,14 17-13-15,-14-20-30 0,14 20-57 0,-10-20-88 16,10 20-92-16,-4-19-83 16,4 19-111-16,2-17-46 0,-2 17-460 0,8-17-594 0</inkml:trace>
  <inkml:trace contextRef="#ctx0" brushRef="#br0" timeOffset="6216">1247 757 598 0,'0'0'505'0,"0"0"-90"0,-4-15-58 16,4 15-30-16,0 0-35 0,0 0-31 0,0 0-24 16,0 0-21-16,0 0-19 0,0 0-9 0,-10-9-8 15,10 9-8-15,0 0-18 0,0 0-15 16,0 0-5-16,0 0-19 0,-13 7-8 0,13-7-16 16,0 0-16-16,-5 14-7 0,5-14-7 15,0 0-8-15,-2 23-2 0,2-23-7 0,2 20-8 16,-2-20-5-16,4 22-3 0,-4-22-1 15,8 23 0-15,-8-23 2 0,10 22-1 0,-10-22 1 16,12 19-5-16,-12-19-3 0,16 17-5 16,-16-17-4-16,15 12-2 0,-15-12-3 0,17 8 1 15,-17-8-8-15,0 0 5 0,23 2 0 16,-23-2-2-16,15-5 0 0,-15 5-1 0,12-10-2 16,-12 10 0-16,9-16-1 0,-9 16-2 0,6-18-1 15,-6 18-4-15,2-20-2 0,-2 20-2 16,-1-20 2-16,1 20-3 0,-4-20 2 0,4 20 1 15,-4-16-1-15,4 16 3 0,-5-15 4 16,5 15 3-16,0 0 7 0,-6-18 9 0,6 18 7 16,0 0 3-16,0 0 9 0,-6-16 6 15,6 16-3-15,0 0-1 0,0 0-4 0,0 0 4 16,0 0 2-16,0 0 5 0,0 0 0 16,16 6 3-16,-16-6 3 0,0 0 3 15,16 10 1-15,-16-10-3 0,15 8-4 0,-15-8-9 0,17 8-8 16,-17-8-6-16,18 5-8 0,-18-5-24 15,22 5-37-15,-22-5-56 0,21 1-74 0,-21-1-113 16,22-3-156-16,-22 3-170 0,23-6-198 16,-23 6-313-16,23-9-741 0</inkml:trace>
  <inkml:trace contextRef="#ctx0" brushRef="#br0" timeOffset="7041">1400 524 513 0,'-4'-15'467'0,"4"15"-44"0,0 0-44 16,0 0-26-16,0 0-33 0,0 0-20 0,0 0-16 15,0 0-16-15,-20 3-28 0,20-3-28 16,0 0-22-16,-7 15-18 0,7-15-19 0,0 0-14 16,-4 21-7-16,4-21-4 0,0 0-9 15,0 26-9-15,0-26-3 0,4 21-7 16,-4-21-7-16,8 20-12 0,-8-20-6 0,10 19-8 15,-10-19-10-15,12 17-10 0,-12-17-12 0,15 14-4 16,-15-14-6-16,18 9-5 0,-18-9-3 16,17 5-6-16,-17-5-2 0,0 0-3 0,25-4 0 15,-25 4-3-15,16-8-3 0,-16 8 0 0,16-16-2 16,-16 16 1-16,10-21-2 0,-10 21-1 16,9-25 15-16,-9 25-1 0,4-28-5 15,-4 28-3-15,2-28-1 0,-2 28-2 0,-2-29-1 16,2 29 0-16,-3-26-1 0,3 26 0 0,-5-23 3 15,5 23 2-15,-5-21 4 0,5 21 4 16,-7-15 5-16,7 15 7 0,0 0 6 0,-6-18 2 16,6 18-1-16,0 0 5 0,0 0-3 15,-7-13-1-15,7 13 2 0,0 0 3 0,0 0-1 16,0 0-6-16,0 0 1 0,0 0 4 16,0 0 0-16,0 0 1 0,3 17-3 0,-3-17-10 15,0 0 1-15,11 17-2 0,-11-17 6 0,13 12-4 16,-13-12-2-16,14 12-3 0,-14-12 0 15,17 12-2-15,-17-12 0 0,17 9-4 0,-17-9-3 16,19 7-6-16,-19-7 4 0,18 5-3 16,-18-5-2-16,0 0-3 0,25 2-5 0,-25-2-8 15,0 0-13-15,23-3-16 0,-23 3-20 16,0 0-22-16,18-9-30 0,-18 9-39 0,0 0-48 16,11-15-73-16,-11 15-97 0,0 0-56 15,4-18-76-15,-4 18-54 0,0 0-85 0,-3-23-281 16,3 23-495-16</inkml:trace>
  <inkml:trace contextRef="#ctx0" brushRef="#br0" timeOffset="7215">1449 295 936 0,'0'0'769'0,"0"0"-128"15,-15 5-139-15,15-5-90 0,0 0-76 16,0 0-62-16,-16 4-59 0,16-4-51 15,0 0-64-15,0 0-83 0,0 0-95 0,0 0-97 16,0 0-100-16,0 0-129 0,0 0-79 0,0 0-442 16,0 0-500-16</inkml:trace>
  <inkml:trace contextRef="#ctx0" brushRef="#br0" timeOffset="7655">1619 221 67 0,'0'0'733'0,"0"0"-173"0,0 0-104 0,0 0-57 15,0 0-54-15,0 0-21 0,0 0-23 16,0 0-25-16,0 0-23 0,0 0-31 0,0 0-34 16,0 0-23-16,0 0-19 0,-2 21-16 15,2-21-13-15,0 0-16 0,-4 19-10 0,4-19-7 16,0 0-8-16,0 25-10 0,0-25-10 15,4 19-8-15,-4-19-8 0,8 21-8 0,-8-21-2 16,11 20-3-16,-2-10-4 0,0 0-2 16,2 0-3-16,0-2-1 0,1 0-5 0,-12-8-1 15,23 12-3-15,-23-12 1 0,24 7 0 0,-24-7 0 16,21 1 0-16,-21-1-1 0,19-1-1 16,-19 1 2-16,18-7 0 0,-18 7 0 15,12-11 0-15,-12 11-1 0,6-12 1 0,-6 12-3 16,0 0 1-16,1-25-1 0,-1 25-3 15,-5-20 2-15,5 20-2 0,-9-19 2 0,9 19-1 16,-13-15 0-16,13 15 0 0,-16-14 1 16,16 14 0-16,-20-9-5 0,20 9-3 0,-21-5-4 15,21 5-13-15,-22-1-15 0,22 1-25 0,-22 5-34 16,22-5-35-16,-20 7-66 0,20-7-97 16,-16 11-72-16,16-11-107 0,-10 16-56 0,10-16-86 15,-5 15-266-15,5-15-435 0</inkml:trace>
  <inkml:trace contextRef="#ctx0" brushRef="#br0" timeOffset="7882">1504 0 1696 0,'0'0'967'0,"0"0"-146"15,0 0-76-15,0 0-119 0,0 0-88 0,0 0-82 16,0 0-80-16,-5 14-80 0,5-14-67 16,0 0-79-16,0 0-88 0,0 0-113 0,5 15-115 15,-5-15-97-15,0 0-108 0,10 14-163 0,-10-14-141 16,13 14-126-16,-13-14-498 0,17 18-902 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3:31.535"/>
    </inkml:context>
    <inkml:brush xml:id="br0">
      <inkml:brushProperty name="width" value="0.07938" units="cm"/>
      <inkml:brushProperty name="height" value="0.07938" units="cm"/>
      <inkml:brushProperty name="color" value="#FF0505"/>
      <inkml:brushProperty name="fitToCurve" value="1"/>
    </inkml:brush>
  </inkml:definitions>
  <inkml:trace contextRef="#ctx0" brushRef="#br0">468 581 351 0,'0'0'305'0,"0"0"-37"16,6-19-13-16,-6 19-4 0,0 0-10 0,0-19-7 16,0 19-1-16,0 0-10 0,-6-17-12 15,6 17-6-15,0 0-17 0,-12-12-20 0,12 12-15 16,0 0-1-16,-19-4-17 0,19 4-11 15,0 0-8-15,-26 5-15 0,26-5-11 0,-20 10 0 32,7-3-15-32,2 2-9 0,0 1-8 0,-1 1-9 0,2-1-9 0,-1 3-5 15,2-1-9-15,-1 0-5 0,2 0-5 0,2 0-3 0,6-12-4 16,-10 21-3-16,10-21-3 0,-8 20-1 16,8-20-2-16,-5 14-2 0,5-14-5 0,0 0-3 15,-2 19-6-15,2-19 5 0,0 0 3 16,0 0 1-16,7 14 4 0,-7-14 0 0,0 0-3 15,15-7 1-15,-15 7-7 0,18-15-6 16,-8 3 1-16,2 1 0 0,3-5 0 0,-1-1-2 16,1-1 4-16,-1 0 1 0,0 0 0 15,1-1 2-15,-2 0 4 0,-1 0 2 0,1 2 1 16,-2-1 4-16,-2 3 3 0,-2 2 9 0,0 0 17 16,-7 13 15-16,10-21 8 0,-10 21 6 15,5-18-2-15,-5 18-6 0,0 0-3 0,-3-16-7 16,3 16-8-16,0 0-7 0,0 0-5 15,-24 3-1-15,24-3 2 0,-22 14 1 0,8-4-2 16,-1 3-2-16,0 3 5 0,0 1-3 16,-1 0 1-16,3 2 0 0,-2 0-2 0,1 0-5 15,3 0-2-15,-1 0-1 0,2-2-5 16,1-1 0-16,1-2-2 0,3-1-2 0,5-13-2 16,-10 21-1-16,10-21-5 0,-6 19 1 0,6-19-3 15,0 0 4-15,0 0-1 0,1 20 3 16,-1-20-2-16,0 0 1 0,0 0-1 0,22-7-2 15,-22 7 0-15,19-15-3 0,-8 5 4 16,2-2-1-16,-1-1 1 0,1-2-2 0,-1 0 3 16,0-2 1-16,1 2 0 0,-4 0 4 15,-1 2 1-15,0-2 1 0,-2 2 7 0,-6 13 6 16,6-22 6-16,-6 22 3 0,0-20 4 16,0 20 4-16,-5-14-3 0,5 14-3 0,-15-10 1 15,15 10-5-15,-18-1 1 0,18 1-3 16,-27 6 0-16,10 1 0 0,1 0-1 0,-3 5-1 15,0 1 2-15,1 0-2 0,0 4-3 16,1-1-1-16,0 1-4 0,1 0-2 0,2 0-2 16,2-1 0-16,2-1-4 15,1-3-2-15,2 2-1 0,0-1-3 0,7-13-2 0,-7 19-7 16,7-19 0-16,-4 16 1 0,4-16-4 0,0 0 0 16,1 16 1-16,-1-16 4 0,0 0 1 15,0 0 4-15,20 3-2 0,-20-3-1 0,18-9 1 16,-18 9-2-16,24-17 3 0,-12 7 2 15,0-1 0-15,4-3 0 0,-3 0 0 0,1-2-1 16,-1 1 1-16,1 0 3 0,-3-1-1 0,-1 2 0 16,0 0 2-16,-1 1 2 0,-1 0 0 15,-2 0 2-15,-6 13 5 0,9-21 6 0,-9 21 5 16,5-19 0-16,-5 19-1 0,0 0 0 16,-3-22 0-16,3 22 6 0,0 0 0 0,-7-15-4 15,7 15-4-15,0 0-3 0,-16-5-2 16,16 5-4-16,-13 7-3 0,13-7 3 0,-19 14-2 15,9-2 4-15,0 0 3 0,-1 5 4 16,0 1 0-16,0 2 1 0,0 1 3 0,-1 0 2 16,2-1-2-16,2 0 1 0,-2 0-4 15,1-1-1-15,3-3-2 0,-1 0-2 0,2-2-1 16,-1 0-3-16,6-14 0 0,-9 20-1 0,9-20-2 16,-7 17 3-16,7-17 1 0,0 0 0 15,-6 17 2-15,6-17 2 0,0 0-2 0,0 0-1 16,0 0-5-16,0 0 0 0,0 0-2 15,0 0-1-15,10-17 1 0,-10 17-2 0,15-23-2 16,-5 9 1-16,1-4 0 0,2-2 3 16,4-3-2-16,2-1 1 0,4-4-3 0,1-2 0 15,4 0-2-15,1 1-2 0,-1 0-3 0,2-1 0 16,-1 2 0-16,-1 1 2 0,2 1-1 16,-1 0 1-16,-2 2-3 0,-3 5 2 0,-1 1-1 15,-1 0 4-15,-3 4-2 0,-3 0 0 16,1 3 2-16,-5 1 2 0,0 1 0 15,-12 9 3-15,20-14 2 0,-20 14 2 0,16-12 6 16,-16 12 4-16,12-9 3 0,-12 9 2 0,0 0 1 16,12-11 0-16,-12 11-5 0,0 0-4 15,0 0-2-15,0 0-4 0,0 0 0 0,0 0-3 16,0 0 1-16,-15 5-5 0,15-5 3 16,-21 12-2-16,6-3 4 0,-1 3 0 0,-3 0 3 15,-5 3 4-15,0 1 3 0,0 3 3 16,-3 0 1-16,-3 4 2 0,1-1 2 0,1 2 2 15,4-2-3-15,1 0-4 0,1-1-3 0,2 1 0 16,3-1-6-16,2-4-2 0,2 1-3 16,4-4-3-16,0 0 0 0,3 0-4 0,6-14-3 15,-10 22-2-15,10-22-3 0,-5 17 1 16,5-17-1-16,0 0 2 0,0 18 3 0,0-18 1 16,0 0 1-16,0 0-2 0,20 5 2 0,-20-5-2 15,20-10 3-15,-6 2-3 0,1-2 0 16,0-2-1-16,3-3 4 0,0 0-2 0,2-3 0 15,1-2-1-15,-1 0 0 0,2-4-1 16,-2 1-1-16,5-4-1 0,-1-1 2 0,-4 3-3 16,1 2 2-16,-2-1-1 0,1 1 5 15,-1 1 0-15,-2 1 2 0,-2 4-2 0,0 1 2 16,-3 2-1-16,-1 2 2 0,-1 1 1 16,-10 11 1-16,16-16 3 0,-16 16 4 0,11-14 4 15,-11 14 2-15,10-11 7 0,-10 11 1 16,0 0-1-16,10-12 2 0,-10 12-4 0,0 0-1 15,0 0-3-15,0 0-1 0,0 0-4 0,0 0-1 16,-11 9-3-16,11-9 0 0,-19 17-1 16,6-5 1-16,-2 2-2 0,-5 4 10 15,-1 3 0-15,-3 1 2 0,-1 4 0 0,-3 1 0 16,0 3 1-16,2-2-1 0,-1 3-1 0,2-2 0 16,1 1-3-16,5-5-1 0,3 0-4 15,0-1-8-15,5-4 3 0,2 0-4 0,1-4-4 16,3-1-6-16,5-15-2 0,-5 24-3 15,5-24 0-15,1 20 2 0,-1-20-2 0,9 13 4 16,-9-13 2-16,16 4 1 0,-16-4 1 16,24-3 3-16,-7-3 1 0,2-2 2 0,1-3-1 15,1-2 2-15,2-2 0 0,2-1-1 16,-2-2-1-16,1-1 2 0,-1-1-3 0,0-1 1 16,0-1 1-16,-3 1 0 0,0 0 0 0,-2 1 2 15,-2 2 1-15,-4 1 2 0,0 0 2 16,-3 5 3-16,-1 0 6 0,-8 12-1 0,10-20 7 15,-10 20-4-15,0 0-1 0,2-17-5 16,-2 17-1-16,0 0-5 0,0 0 1 0,-24 6-1 16,10 1-1-16,0 2-1 0,-3 4 0 15,-1 2 2-15,-4 3 0 0,0 2-1 0,-5 5 4 16,1 1-3-16,-1 1 6 0,0 2 4 0,2-1-3 16,-1 0-1-16,3 0-1 0,3-4-2 15,1-1-2-15,2-1-2 0,3-3 0 0,2-1-1 16,2-4-2-16,1 0-4 0,1-3-6 15,8-11-6-15,-12 20-5 0,12-20-3 0,-9 16 1 16,9-16 3-16,0 0 6 0,-6 14 3 16,6-14 4-16,0 0 2 0,0 0 1 0,0 0 0 15,24-8 0-15,-24 8 2 0,20-18-2 0,-8 6 1 16,2-2 0-16,2-2 2 0,-2-1-3 16,2 0-3-16,-1 0 1 0,0 0-3 0,-1-1 3 15,-1 1 1-15,0 0 3 0,-3 4 0 16,-1 0 4-16,-1 2 3 0,-8 11 5 0,12-19 12 15,-12 19 5-15,10-15-2 0,-10 15-7 16,0 0-3-16,0 0-5 0,0 0-3 0,0 0 0 16,0 0-4-16,0 0 2 0,0 0 0 15,-27 10 1-15,17-1 3 0,-2 2 1 0,-1 4-1 16,-2 0 6-16,0 1-3 0,0 3 1 0,1-1 2 16,-1 1-1-16,2 1 0 0,1-1 0 15,-1 1-2-15,3-2 0 0,0 1-4 16,4-2-3-16,-1-1 0 0,3-1 0 0,-2-1-3 15,6-14 1-15,-5 24-1 0,5-24-1 0,-5 22-1 16,5-22-2-16,-2 18 5 0,2-18-1 31,0 0-1-31,-2 21-2 0,2-21 1 0,0 0-2 0,-3 16 2 0,3-16 0 0,0 0-1 16,0 0 1-16,0 0 4 0,0 0-1 0,0 0 1 16,2 17 0-16,-2-17-1 0,0 0-4 15,0 0 4-15,8-10 2 0,-8 10-3 0,8-13-1 16,-8 13 2-16,9-17-2 0,-9 17-3 0,10-19 0 15,-10 19 0-15,9-22 0 0,-9 22-1 16,8-23 1-16,-8 23 0 0,6-21 2 0,-6 21 0 16,7-21 1-16,-7 21 0 0,3-17 1 15,-3 17 1-15,0 0-1 0,5-19 0 0,-5 19-3 16,0 0 0-16,0 0-2 0,4-18-1 16,-4 18-2-16,0 0 0 0,0 0 4 0,0 0 0 15,0 0 1-15,0 0 0 0,0 0 1 16,-3 17 2-16,3-17-4 0,0 0 4 0,-3 24 1 15,3-24 0-15,-3 19 2 0,3-19-1 16,-3 18 0-16,3-18 0 0,-2 21-1 16,2-21 2-16,-2 16 1 0,2-16 2 0,0 0-1 0,-4 23-1 15,4-23-1-15,0 0 1 0,-3 17 2 16,3-17-1-16,0 0-1 0,0 0 0 0,-3 18 1 16,3-18-1-16,0 0 1 0,0 0-1 15,0 0 2-15,0 0 0 0,-4 18 2 0,4-18 2 16,0 0-2-16,0 0-1 0,0 0-1 15,0 0-1-15,0 0-1 0,0 0-3 0,-19 2 1 16,19-2 0-16,0 0-1 0,-14-7-1 16,14 7-2-16,-12-7 3 0,12 7-2 0,-14-8-3 15,14 8 5-15,-15-9-1 0,15 9 1 0,-17-11-2 16,17 11 3-16,-17-8-2 0,17 8 1 16,-17-11 2-16,17 11 3 0,-18-8-1 0,18 8 0 15,-15-8 3-15,15 8-4 0,-18-7 2 16,18 7-1-16,-17-6-3 0,17 6 3 0,-15-5 0 15,15 5 0-15,-17-5-2 0,17 5 1 16,0 0-1-16,-23-5 1 0,23 5 0 0,0 0 0 16,-20-4-1-16,20 4-2 0,0 0 0 0,-17-3 0 15,17 3 0-15,0 0-2 0,0 0-1 16,-16-3-1-16,16 3 0 0,0 0-3 0,0 0 0 16,0 0 1-16,0 0-3 0,0 0 4 15,0 0-1-15,-19-3 0 0,19 3-1 0,0 0 1 16,0 0 2-16,0 0 0 0,0 0-1 15,0 0 3-15,0 0-1 0,0 0 0 0,10 11-2 16,-10-11 4-16,0 0 0 0,16 9 0 16,-16-9 0-16,14 6 0 0,-14-6 1 0,19 7-1 15,-19-7-2-15,18 5 1 0,-18-5-2 16,15 5 0-16,-15-5 0 0,0 0 3 0,20 6 0 16,-20-6 4-16,0 0-3 0,14 4 5 15,-14-4 0-15,0 0 3 0,0 0-2 0,0 0 3 16,17 4-2-16,-17-4 3 0,0 0 0 0,0 0 0 15,0 0-4-15,0 0 0 0,0 0-1 16,0 0 0-16,0 0-3 0,0 0 0 0,0 0 0 16,0 0 1-16,0 0-3 0,-20-1 4 15,20 1-2-15,0 0-2 0,-19 0-2 0,19 0 2 16,0 0-1-16,-25-1-3 0,25 1 4 16,0 0 1-16,-26 1-2 0,26-1 2 0,0 0-2 15,-25 0 1-15,25 0 1 0,0 0-1 0,-22 1 2 16,22-1-1-16,0 0 0 0,0 0-2 15,-23 0 2-15,23 0 1 0,0 0-2 0,0 0-5 16,0 0 6-16,0 0-1 0,-23 0 2 16,23 0 0-16,0 0 4 0,0 0 0 0,0 0 2 15,0 0 2-15,0 0 0 0,0 0 3 16,0 0-4-16,0 0 1 0,-17-1-3 0,17 1-1 16,0 0-1-16,0 0-3 0,0 0-2 15,0 0-2-15,0 0 1 0,0 0-2 0,2-22-1 16,-2 22 1-16,5-13 0 15,-5 13 0-15,9-16 2 0,-9 16-2 0,14-20 2 0,-7 8 0 16,1-1-2-16,1 0 0 0,1 0 1 0,0-1 2 16,1-2-2-16,1 0-2 0,1-1 4 15,1 2-1-15,-1-1 0 0,2-1 0 0,-1 1 0 16,1-1 0-16,0 0 0 0,3 0 0 16,1-2-3-16,1 0 0 0,1 1-2 0,0 1 0 15,0 0-2-15,-2 2-3 0,1 2 0 0,-1-2-4 16,0 2 5-16,0 1-2 0,0 1 2 15,-2 1-1-15,-1 0 0 0,0 3 1 16,-3-1 0-16,0 2-1 0,-13 6 3 0,21-11-1 16,-21 11 5-16,17-8-1 0,-17 8 4 0,13-7-1 15,-13 7 3-15,0 0 2 0,15-8 4 16,-15 8-1-16,0 0 1 0,0 0-1 0,12-6 0 16,-12 6-1-16,0 0-2 0,0 0 0 15,0 0-6-15,0 0 5 0,0 0-2 0,0 0 1 16,-17 4 1-16,17-4-3 0,-15 7 1 15,15-7-1-15,-22 10 1 0,7-4-2 0,0 1 1 16,-1 0-1-16,-1 1 0 0,-2 2 0 0,1 0 3 16,-1 0 1-16,-1 1-4 0,2 1 7 15,-1 1-1-15,0 1 0 0,1 1 0 0,2 0 1 16,-2 3-2-16,0 1 2 0,2 2-1 16,-1 1 2-16,4-2-3 0,0 1-1 0,1 0 0 15,2 0-1-15,0 0-1 0,1-1-1 0,1 1 1 16,1-3-1-16,1-1-1 0,1-1 2 15,0 0 0-15,1-2-1 0,4-14-1 0,-6 24-1 16,6-24 0-16,-4 20-1 0,4-20 0 16,-4 15 0-16,4-15 2 0,0 0 1 0,-1 18 0 15,1-18 4-15,0 0-1 0,0 0 0 16,6 15-2-16,-6-15 5 0,0 0-1 0,0 0-1 16,20-3-1-16,-20 3 0 0,15-9-1 15,-15 9-1-15,18-11-2 0,-18 11-1 0,17-12 0 16,-17 12-3-16,18-14 0 0,-18 14 2 15,15-14-1-15,-15 14 1 0,13-12-4 0,-13 12 7 16,12-11-1-16,-12 11 0 0,0 0 3 16,13-11-2-16,-13 11 0 0,0 0 0 0,10-9-2 15,-10 9 0-15,0 0-3 0,0 0-2 0,0 0 0 16,11-9-2-16,-11 9 0 0,0 0 2 16,0 0 1-16,0 0 1 0,0 0 1 0,8 13 1 15,-8-13-2-15,0 0 2 0,4 17 2 16,-4-17-1-16,0 0 1 0,6 20-4 0,-6-20 3 15,4 14 2-15,-4-14-1 0,0 0-1 16,6 18 1-16,-6-18 0 0,0 0 3 0,5 15 0 16,-5-15 2-16,0 0 0 0,0 0 2 15,5 13 2-15,-5-13 3 0,0 0 2 0,0 0 1 16,0 0-4-16,0 0 4 0,0 0-1 0,0 0-4 16,0 0-2-16,0 0 1 0,0 0-3 15,0 0 0-15,0 0-1 0,0 0-2 0,0 0 1 16,0 0-2-16,-21-2 1 0,21 2-1 15,0 0-1-15,-16-7 0 0,16 7 0 0,0 0-2 16,-17-9-1-16,17 9 0 0,0 0-2 16,-18-7-1-16,18 7 1 0,0 0-3 0,-20-5 2 15,20 5 1-15,0 0 0 0,-19-4 0 0,19 4-1 16,0 0 4-16,-19-3-2 0,19 3-1 16,0 0 1-16,0 0 0 0,-22-1-4 15,22 1 5-15,0 0 1 0,0 0 0 0,-22 1-1 16,22-1 2-16,0 0 0 0,0 0 0 0,-18 2 0 15,18-2 2-15,0 0-1 0,0 0 0 16,0 0 0-16,-20 3 1 0,20-3-1 0,0 0 2 16,0 0-5-16,0 0 5 0,0 0 0 15,0 0 0-15,-19 2 2 0,19-2-2 0,0 0 1 16,0 0 0-16,0 0-1 0,0 0 1 16,0 0 0-16,0 0 1 0,0 0 0 0,0 0-2 15,-18-3-1-15,18 3 0 0,0 0 0 0,0 0 2 16,0 0-1-16,0 0 1 0,0 0-2 15,0 0 1-15,-12-7-2 0,12 7-2 0,0 0 3 16,0 0-6-16,0 0 4 0,0 0 0 16,-10-12 1-16,10 12-2 15,0 0 1-15,0 0 0 0,-6-14 1 0,6 14-2 0,0 0 4 16,0 0-3-16,-7-16 1 0,7 16-1 0,0 0 0 16,0 0-1-16,-5-16 1 0,5 16-5 15,0 0 5-15,0 0-1 0,-3-15-1 0,3 15 1 16,0 0-1-16,0 0 0 0,0 0 1 0,0-20-1 15,0 20 2-15,0 0-1 0,0 0 0 16,4-16 0-16,-4 16 1 0,0 0 0 0,7-15 0 16,-7 15-2-16,0 0 3 0,9-16-2 15,-9 16 0-15,7-11 1 0,-7 11 1 0,11-14-1 16,-11 14 0-16,10-13-2 0,-10 13 3 16,13-13-2-16,-13 13 1 0,12-14 1 0,-12 14 1 15,14-14-1-15,-14 14-2 0,15-14 1 16,-15 14 0-16,14-13-6 0,-14 13 3 0,15-12-1 15,-15 12-3-15,12-10-1 0,-12 10 4 16,0 0-2-16,14-13-1 0,-14 13 1 0,0 0 0 16,10-9 1-16,-10 9-2 0,0 0 2 15,0 0 2-15,0 0-1 0,13-9 0 0,-13 9-2 16,0 0 5-16,0 0 2 0,0 0 0 16,0 0-2-16,0 0 0 0,0 0 2 0,-9 16 0 15,9-16 2-15,-9 11-2 0,9-11 0 0,-12 14 2 16,12-14-2-16,-15 18 2 0,5-8-1 15,1 2 0-15,-1 0 5 0,-1 0-1 0,1 0 3 16,-2 1 2-16,2 1-4 0,-1-2 3 16,0 2-1-16,1-1-3 0,0 0 2 0,0 0-6 15,1 0-2-15,0-1 4 0,1 0 0 0,1-1-3 16,7-11 2-16,-12 19-2 0,12-19 1 16,-9 17-2-16,9-17 0 0,-7 14-1 0,7-14 1 15,0 0 0-15,-9 15 0 0,9-15 1 16,0 0 1-16,-7 14-4 0,7-14 3 0,0 0 2 15,0 0 0-15,-7 13 0 0,7-13 1 16,0 0 1-16,0 0 2 0,0 0 1 0,0 0 4 16,0 0-1-16,-6 12 2 0,6-12-1 15,0 0 1-15,0 0-3 0,0 0 2 0,0 0-5 16,0 0 2-16,0 0-2 0,0 0 0 0,0 0-2 16,0 0-1-16,0 0 0 0,5-17-3 15,-5 17 3-15,7-13-4 0,-7 13 2 0,8-15-2 16,-8 15 1-16,10-19-1 0,-10 19 1 15,12-18-1-15,-12 18 0 0,13-22 1 0,-13 22-3 16,15-22 3-16,-8 10 0 0,-7 12 0 0,14-22 3 16,-14 22-3-16,13-19 1 0,-13 19-1 15,12-19 0-15,-12 19-1 0,13-19 0 0,-13 19 0 16,11-18 1-16,-11 18-1 0,12-17 1 16,-12 17 0-16,12-16-3 0,-12 16 4 15,12-15-1-15,-12 15 0 0,11-16 0 0,-11 16 0 16,12-14 0-16,-12 14 0 0,11-14 1 0,-11 14 0 15,12-15-2-15,-12 15 0 0,12-13 0 16,-12 13-1-16,11-13 1 0,-11 13 0 0,11-13 0 16,-11 13 0-16,13-13 0 0,-13 13-1 15,13-13 1-15,-13 13 1 0,17-12 0 0,-17 12 1 16,16-13-2-16,-16 13-1 0,19-15 23 16,-8 7-28-16,0 1 3 0,3-1 0 0,-2 0 1 15,1 0 2-15,-1 0-1 0,2 0-1 0,-2 2 3 16,1-3-2-16,-1 2 1 0,2 0-1 15,-14 7 2-15,21-12-2 0,-21 12 2 0,19-9-6 16,-19 9 5-16,15-9-2 0,-15 9-1 16,0 0 1-16,17-8 1 0,-17 8-1 0,0 0-1 15,13-7 3-15,-13 7-3 0,0 0 0 0,0 0 1 16,0 0 2-16,0 0-2 0,0 0 1 16,0 0 1-16,0 0 0 0,0 0 1 15,0 0-2-15,-7 16-1 0,7-16 0 0,-16 12 3 16,5-4-1-16,-1 1-1 0,-1 2 1 0,-1-1 1 15,-3 1 0-15,1 2-2 0,-2-1 2 16,0 2-1-16,1-2 1 0,0 2 3 0,-1 0-3 16,1 0 2-16,1 1-3 15,-1-1 6-15,1 1-1 0,1-1 0 0,0-1 0 0,2 1-2 16,1-1 1-16,0-2-1 0,1 2-1 16,1-2 0-16,0 0 0 0,0-1 1 0,10-10-1 15,-17 17 1-15,17-17 0 0,-15 14 2 16,15-14 2-16,-11 12-2 0,11-12 1 0,-9 9 2 15,9-9 2-15,0 0 0 0,-11 11 5 16,11-11 0-16,0 0 0 0,0 0-1 0,-11 10 1 16,11-10 0-16,0 0-3 0,0 0-4 0,0 0-1 15,0 0-1-15,0 0-3 0,0 0-1 16,-13-9 0-16,13 9-1 0,0 0-1 0,0 0 2 16,2-24-1-16,-2 24 0 0,3-15 0 15,-3 15-6-15,7-20 6 0,-7 20-1 0,9-21-2 16,-9 21 1-16,12-24-1 0,-5 13 0 15,2-2 1-15,0 2 1 0,0-2-2 0,1 1 0 16,1 0 1-16,1-1 0 0,1 0 0 0,2-1 2 16,-1 1-1-16,3-1-5 0,-1 2 6 15,1-2 1-15,1 1-3 0,0 1 2 0,-1-1 0 16,1 1 0-16,1-1-2 0,-1 1 2 16,0 1-2-16,-1 0 2 0,0 0 0 0,-1 2-3 15,-2 0 3-15,2 0-1 0,-3 1-4 16,1-1 0-16,-1 3-1 0,-1-1 0 0,-12 7 0 15,20-11-1-15,-20 11 1 0,16-8 0 16,-16 8 0-16,14-7 0 0,-14 7 0 0,0 0 2 16,15-8 0-16,-15 8 1 0,0 0 3 0,0 0-2 15,15-7 0-15,-15 7-1 0,0 0 2 16,0 0 2-16,0 0 1 0,0 0-3 0,-5 17 0 16,5-17 1-16,-12 12 0 0,12-12 0 15,-17 18-6-15,6-8 6 0,-2 3 1 0,-4 0-2 16,1 2 2-16,-5 2-1 0,-1 1 0 15,0-1 0-15,0 1 0 0,-1 0 3 0,2 1-1 16,-1-1-3-16,0-1 2 0,4-3-1 0,2 0 3 16,-1-1-3-16,2 1 2 0,2-4-2 15,2-1 4-15,0-1-5 0,11-8 0 0,-16 13-1 16,16-13-1-16,-13 11 1 0,13-11-1 16,0 0 1-16,-14 12 1 0,14-12 0 0,0 0 0 15,0 0 1-15,0 0 0 0,0 0-2 16,0 0 1-16,0 0 2 0,-15-7-4 0,15 7 4 15,0 0-3-15,9-21 0 0,-9 21-1 16,14-19 2-16,-5 7 0 0,1-2 0 0,1 2-1 16,2-5 1-16,1 1-2 0,2 0 1 0,2-1 1 15,2-2 1-15,0 0-2 0,0 1 0 16,0-1-4-16,1 2 6 0,-2 2 0 0,0 1 0 16,-2-1-1-16,2 1 0 0,0 1 0 15,-1 0 1-15,0 1 0 0,-2 0 0 0,2 0 2 16,-1 1-3-16,-4 2 0 0,1 0 1 15,1 1 0-15,-3 0 0 0,0 0-4 16,-12 8 5-16,20-12 0 0,-20 12 1 0,18-10-1 0,-18 10 1 16,13-9 0-16,-13 9 1 0,0 0 0 15,17-10-1-15,-17 10 0 0,0 0 1 0,12-7 0 16,-12 7 1-16,0 0-1 0,0 0 1 16,13-7 2-16,-13 7 0 0,0 0-1 0,0 0-3 15,0 0 2-15,0 0-3 0,0 0 0 16,0 0-1-16,0 0-3 0,0 0 5 0,-12 15-2 15,12-15-1-15,-17 17 1 0,3-6 0 16,0 1 0-16,-2 1 2 0,0 1 0 0,-2 0-1 16,-1 1-6-16,-3 2 7 0,3-3 1 15,-2 1 1-15,3-2 2 0,-1 1-1 0,3-2 0 16,-2 0-5-16,4-2 4 0,2-1 0 0,1-1-1 16,11-8 0-16,-19 13-2 0,19-13 0 15,-15 11 0-15,15-11-1 0,-11 8 1 0,11-8-1 16,0 0 3-16,-14 9 0 0,14-9 0 15,0 0 2-15,0 0 0 0,-13 9-2 0,13-9 1 16,0 0 1-16,0 0-3 0,0 0-1 16,0 0 2-1,0 0-3-15,0 0-1 0,0 0 0 0,0 0-1 0,5-24 2 0,-5 24-1 16,16-19 0-16,-6 7-2 0,1 0 3 0,2-1-1 16,2-2 0-16,-1 0 0 0,2-1-4 15,1 0 4-15,-1 1-1 0,1 0 2 0,0 0-1 16,-1 1 0-16,1 1 0 0,-2 0-1 0,-1 3 1 15,0-1 0-15,-1 2 0 0,0 0 0 16,-1 0-1-16,0 1 2 0,-12 8-2 0,19-13 1 16,-19 13-3-16,17-11 3 0,-17 11 1 15,13-8 1-15,-13 8 0 0,0 0 0 0,16-10 1 16,-16 10 1-16,0 0 1 0,11-8-3 16,-11 8 2-16,0 0-1 0,0 0 1 0,12-8 0 15,-12 8 0-15,0 0 1 0,0 0 0 16,0 0 0-16,0 0-1 0,0 0-1 0,0 0-1 15,0 0 0-15,0 0 2 0,-7 13-2 0,7-13-1 16,-18 16-3-16,7-6 3 0,-3 1 1 16,-2 2 0-16,-3 2 2 0,-3 2 0 0,-1 0 5 15,-1 2-1-15,-1-1 1 0,0 0 2 16,-1 0 2-16,2-1-2 0,0-1 2 0,1 1-3 16,4-5 1-16,2 1-1 0,1-2-7 0,2-1 3 15,2-2-2-15,12-8-4 0,-19 13-1 16,19-13-1-16,-15 12-4 0,15-12-4 15,-13 8-3-15,13-8-1 0,0 0 1 0,-12 8-1 16,12-8 5-16,0 0 2 0,0 0 3 0,0 0-1 16,0 0 0-16,0 0 5 0,0 0 0 15,0 0 0-15,15-13-1 0,-15 13 0 0,17-13 2 16,-17 13 0-16,25-17-1 0,-13 8 1 0,1-2-4 16,2 2 3-16,2-3 2 0,-1 1-2 15,1-1 2-15,-3 2-1 0,1 1-1 16,-1 0 1-16,0 0 0 0,-1 0 0 0,-1 1-1 15,0 1-1-15,-12 7 2 0,23-13 0 0,-23 13 2 16,18-12-7-16,-18 12 5 0,20-11 1 16,-20 11-2-16,18-11 1 0,-18 11 0 0,18-9 1 15,-18 9 0-15,17-9-1 0,-17 9-2 16,16-10 2-16,-16 10 1 0,15-6 0 0,-15 6 0 16,13-7 0-16,-13 7-2 0,13-7 1 15,-13 7 0-15,0 0 0 0,18-8 0 0,-18 8-1 16,0 0-1-16,18-6 1 0,-18 6-1 15,0 0 0-15,14-7-1 0,-14 7 1 0,0 0 1 16,0 0 0-16,16-5 1 0,-16 5-3 0,0 0 2 16,0 0 1-16,0 0 1 0,14-5-5 15,-14 5 3-15,0 0 2 16,0 0-1-16,0 0 1 0,0 0 1 0,0 0-2 0,17-6 1 16,-17 6 0-16,0 0 0 0,0 0-1 0,0 0 1 15,0 0 0-15,18-6 0 0,-18 6 1 0,0 0-2 16,0 0-3-16,0 0 4 0,0 0 1 15,16-5 0-15,-16 5 1 0,0 0 0 0,0 0-2 16,0 0 1-16,0 0-2 0,0 0 1 16,0 0 0-16,0 0 2 0,16-5-2 15,-16 5 1-15,0 0-2 0,0 0 0 0,0 0-3 16,0 0 6-16,0 0-3 0,0 0 0 0,11-7 1 16,-11 7 0-16,0 0-1 0,0 0 0 15,0 0 2-15,0 0-1 0,0 0 1 0,0 0 0 16,0 0-1-16,0 0 0 0,12-9 0 15,-12 9-1-15,0 0 2 0,0 0-2 0,0 0 0 16,0 0-2-16,0 0 1 0,0 0 1 16,0 0-2-16,0 0 0 0,0 0-1 0,0 0-4 15,0 0 6-15,0 0-1 0,0 0-3 0,0 0 2 16,0 0-2-16,0 0 1 0,0 0 0 16,0 0 0-16,0 0 1 0,0 0 2 0,0 0 1 15,0 0 0-15,19 6 1 0,-19-6-1 16,0 0 0-16,0 0-4 0,13 12 6 0,-13-12 0 15,0 0 0-15,15 13 1 0,-15-13-1 16,11 10 0-16,-11-10 0 0,11 13 2 0,-11-13 0 16,12 12 1-16,-12-12 3 0,11 13-3 0,-11-13 4 15,10 12-3-15,-10-12 2 0,10 12-1 16,-10-12-2-16,8 10 1 0,-8-10 1 0,0 0-2 16,11 16 1-16,-11-16 0 0,0 0-4 15,11 13 3-15,-11-13 0 0,0 0 0 0,9 13 2 16,-9-13 0-16,0 0 0 0,0 0 2 15,10 15-3-15,-10-15 3 0,0 0 0 0,0 0-2 16,6 13 6-16,-6-13 1 0,0 0 0 16,0 0-1-16,0 0 1 0,5 17-4 0,-5-17-2 15,0 0 3-15,0 0-3 0,-3 18-2 16,3-18 0-16,0 0-3 0,-5 15 5 0,5-15-5 16,0 0-1-16,-8 15-4 0,8-15 5 15,-7 12-2-15,7-12 3 0,-10 13-2 0,10-13 1 16,-9 14-2-16,9-14-3 0,-11 14 4 15,11-14 0-15,-9 13 0 0,9-13 0 0,-9 12-1 16,9-12-1-16,0 0 2 0,-10 13-1 0,10-13 0 16,0 0-1-16,-9 12-1 0,9-12 2 15,0 0-1-15,0 0 0 0,-10 10-1 0,10-10 0 16,0 0-2-16,0 0-3 0,0 0 5 16,0 0 0-16,0 0-5 0,0 0 1 0,0 0-3 15,0 0 2-15,0 0 0 0,0 0 0 0,-13-11-5 16,13 11 2-16,0 0 1 0,0-24-3 15,0 24 0-15,0-24-4 0,0 24 2 0,-1-26-2 16,1 26 2-16,-2-29 0 0,2 29 4 16,-4-28 4-16,4 28 0 0,-3-25 3 0,3 25 1 15,-4-21 2-15,4 21 3 0,-5-19 0 16,5 19 1-16,-4-15-3 0,4 15-1 0,0 0-3 16,-8-14-3-16,8 14 1 0,0 0 0 15,0 0 1-15,0 0-1 0,-20-1 2 0,20 1-2 16,0 0 2-16,-15 13-2 0,15-13 1 0,-12 13 1 15,12-13 1-15,-10 16-2 0,10-16 0 16,-7 17 2-16,7-17 1 0,-7 18-3 0,7-18 0 16,-4 18-1-16,4-18-2 0,-3 17 3 15,3-17 2-15,0 0-1 0,3 22 1 0,-3-22-4 16,0 0 1-16,5 17 2 0,-5-17-3 0,0 0-2 16,12 13 0-16,-12-13 2 0,0 0-1 15,18 5 0-15,-18-5-1 0,0 0 3 16,24-3-5-16,-24 3 6 0,19-7 0 0,-19 7 1 15,19-10 2-15,-19 10-1 0,17-13 0 0,-17 13 2 16,14-17 1-16,-14 17 2 0,11-18-3 16,-11 18 1-16,9-17 1 0,-9 17 1 0,4-17-1 15,-4 17 0-15,0 0 1 0,-1-23-1 16,1 23 1-16,0 0-2 0,-10-17-1 0,10 17 2 16,-12-8-3-16,12 8-1 0,0 0 1 15,-23-5-5-15,23 5 6 0,-20 4-2 0,20-4 0 16,-22 7 1-16,22-7-1 0,-24 12 0 15,11-4-1-15,1 1 0 0,1-1 2 0,-1 2-1 16,2-1 0-16,10-9 0 0,-19 18-1 0,19-18-1 16,-13 16 0-16,13-16-5 0,-12 14 4 15,12-14 0-15,-8 12 0 0,8-12-1 0,0 0-1 16,-8 13-3-16,8-13 2 0,0 0-1 16,0 0 1-16,0 0 2 0,0 0 1 0,0 0 1 15,0 0 3-15,0 0-2 0,0 0 1 16,19-7-3-16,-19 7 3 0,11-14 0 0,-11 14 0 15,10-16 0-15,-10 16 2 0,10-19-2 0,-10 19 2 16,6-19-1-16,-6 19 1 0,4-20 1 16,-4 20 1-16,1-18-1 0,-1 18 0 15,0 0 1-15,-1-24 0 0,1 24-1 0,0 0 1 16,-7-18-6-16,7 18 2 0,0 0-1 0,-11-10 1 16,11 10-2-16,0 0 0 0,0 0 0 15,-21 2 0-15,21-2-1 0,-15 11 2 0,15-11-1 16,-14 16-1-16,6-5 3 0,0 1-1 15,1 0-1-15,1 0 1 0,-1 1-3 0,2 0 3 16,5-13 1-16,-8 24 0 0,8-24-1 16,-4 23 1-16,4-23 0 0,-3 21-1 15,3-21 1 1,4 19 0-16,-4-19-1 0,6 17-1 0,-6-17 0 0,10 13 3 0,-10-13-1 0,16 10-1 16,-16-10-2-16,17 7 1 0,-17-7-2 0,19 3 2 15,-19-3 1-15,18 0 1 0,-18 0-3 16,20-3 2-16,-20 3-1 15,20-4-4-15,-20 4 6 0,19-7 0 0,-19 7 0 0,17-8 0 16,-17 8 0-16,16-9 0 0,-16 9 0 0,12-7 0 16,-12 7 1-16,0 0 0 0,14-11 0 15,-14 11 0-15,0 0 1 0,12-8-1 0,-12 8 0 16,0 0-3-16,0 0 2 0,11-7 2 0,-11 7-5 16,0 0 1-16,0 0-2 0,0 0 0 15,0 0-3-15,0 0 2 0,15-7-1 0,-15 7 0 16,0 0-1-16,0 0 3 0,0 0 0 15,0 0 2-15,0 0 1 0,0 0 1 0,0 0-1 16,0 0 4-16,0 0 0 0,0 0 3 16,0 0 2-16,0 0-2 0,0 0 0 0,0 0 1 15,0 0-2-15,0 0-1 0,0 0 0 16,0 0 0-16,0 0 0 0,0 0 0 16,0 0-3-16,0 0 1 0,-2 17 1 0,2-17-5 0,0 0 3 15,0 0 1-15,0 0 0 0,-13 11-1 16,13-11-1-16,0 0 0 0,0 0-2 15,-10 10 4-15,10-10-2 0,0 0 1 0,0 0 0 16,-11 12 0-16,11-12 1 0,0 0-3 0,-9 10 3 16,9-10-4-16,0 0 5 0,-9 10-1 15,9-10 0-15,0 0-2 0,0 0 1 0,-10 9 0 16,10-9-2-16,0 0 1 0,0 0-3 16,0 0-2-16,0 0-6 0,-9 10-3 0,9-10-4 15,0 0-2-15,0 0 2 0,0 0 1 16,0 0 3-16,0 0 2 0,0 0 1 0,0 0 3 15,0 0-1-15,0 0 1 0,0 0-1 0,0 0 2 16,13-10-4-16,-13 10 7 0,0 0 1 16,0 0-2-16,15-9 2 0,-15 9 0 0,0 0 1 15,13-8-1-15,-13 8 1 0,0 0 1 16,0 0-1-16,14-9 2 0,-14 9-1 0,0 0 1 16,0 0 1-16,15-8 0 0,-15 8-3 15,0 0 5-15,0 0 0 0,0 0 4 0,0 0 3 16,13-7 0-16,-13 7 3 0,0 0 3 15,0 0 0-15,0 0 2 0,0 0-1 0,0 0 0 16,0 0-1-16,0 0-3 0,0 0-3 0,0 0 3 16,0 0-3-16,0 0-2 0,0 0 0 15,0 0-4-15,-13 8 2 0,13-8-3 0,-15 9 2 16,15-9 1-16,-19 13 0 0,7-5 4 16,-1 1-1-16,-1 1 4 0,-2 0 2 0,-1 3 2 15,0 0 1-15,1 1-1 16,-3-1 0-16,1 1-4 0,0 0 0 0,1 1 3 0,0-1-5 15,-1 1 0-15,0 0 0 0,2-2-6 0,-1 2 2 16,0 0-6-16,2 0 3 0,-1 0 3 16,1-1-2-16,0 1-3 0,1 0 0 0,1-1 2 15,-2 0 0-15,3 0-1 0,1-2-5 16,0 0 0-16,1 1 4 0,0-1 1 0,0 0-1 16,0 1 1-16,1-1 0 0,0 0-1 15,1 0-1-15,-1-1 1 0,1 1-2 0,8-12 1 16,-13 20 0-16,13-20-1 0,-11 19 1 15,11-19 1-15,-10 17-2 0,10-17-1 0,-9 13 2 16,9-13 0-16,0 0 0 0,-9 16 0 16,9-16 0-16,0 0-2 0,-8 12 1 0,8-12-4 15,0 0 8-15,0 0-1 0,-6 12-1 0,6-12 2 16,0 0 0-16,0 0 1 0,0 0 1 16,0 0-3-16,0 0 0 0,0 0 1 0,0 0-1 15,0 0 0-15,0 0-2 0,0 0-3 16,0 0-2-16,0 0-3 0,-4-20 3 0,4 20-2 15,5-16 1-15,-5 16-2 0,8-22 2 0,-3 8-3 16,2-1-1-16,-2 0 0 0,4-1 2 16,-1-3 0-16,2 1 1 0,0 0 1 15,1-2 0-15,1 1 2 0,1 0 2 0,0 0-3 16,0 1 4-16,1 0-2 0,0 0 1 0,2 1-2 16,-1-1 2-16,1 2-1 0,-1 0 1 15,2 0 0-15,-1 0 1 0,-1 2-1 0,2-1 0 16,-2 2 0-16,2-2 1 0,-3 2 0 15,0 2-1-15,-1 0 0 0,-1 1-2 16,0 0-2-16,0 1 5 0,-1 1 1 0,-11 8-2 0,19-16 3 16,-19 16-2-16,16-15 1 0,-16 15-3 15,16-13 4-15,-16 13-2 0,13-13 3 16,-13 13-1-16,13-13-1 0,-13 13-1 0,14-14 0 16,-14 14 2-16,10-14-5 0,-10 14 5 0,11-13 0 15,-11 13 1-15,9-14-2 0,-9 14 1 16,8-12 1-16,-8 12-3 0,0 0 2 0,10-17-1 15,-10 17 1-15,0 0-1 0,6-17 0 16,-6 17 2-16,0 0-4 0,6-15 1 0,-6 15 1 16,0 0-2-16,5-15-2 0,-5 15-3 15,0 0 1-15,4-15-3 0,-4 15 1 0,0 0-1 16,3-16 2-16,-3 16-1 0,0 0 4 0,0 0 0 16,3-19 1-16,-3 19 1 0,0 0 1 15,0 0 0-15,0 0 0 0,4-19 1 0,-4 19 0 16,0 0 0-16,0 0 1 0,0 0-1 15,0 0-1-15,0 0 1 0,2-19-1 0,-2 19-3 16,0 0 4-16,0 0 1 0,0 0 0 16,0 0-1-16,0 0-2 0,0-20-1 0,0 20 1 15,0 0 1-15,0 0-1 0,0 0 1 16,-1-18 1-16,1 18-1 0,0 0 1 0,0 0 1 16,-5-15 0-16,5 15 1 0,0 0-1 15,0 0 1-15,-5-15-1 0,5 15 1 0,0 0-1 16,0 0-1-16,-8-12 3 0,8 12-1 15,0 0 0-15,0 0 0 0,-11-13 1 0,11 13 0 16,0 0 2-16,0 0-1 0,-12-12-1 0,12 12 1 16,0 0-1-16,-11-8-3 0,11 8 3 15,0 0 2-15,0 0-2 0,-15-9-2 0,15 9 0 16,0 0 0-16,0 0-3 0,0 0 3 16,-13-8 1-16,13 8-1 0,0 0 0 0,0 0-1 15,0 0-1-15,0 0-1 0,0 0 0 16,0 0-6-16,-12-7-1 0,12 7-2 0,0 0-6 15,0 0-9-15,0 0-10 0,0 0-15 0,0 0-16 16,0 0-16-16,0 0-21 0,0 0-23 16,0 0-31-16,0 0-45 0,0 0-80 0,0 0-63 15,0 0-71-15,-16-4-72 0,16 4-20 16,0 0-499-16,0 0-613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13:43.483"/>
    </inkml:context>
    <inkml:brush xml:id="br0">
      <inkml:brushProperty name="width" value="0.07938" units="cm"/>
      <inkml:brushProperty name="height" value="0.07938" units="cm"/>
      <inkml:brushProperty name="color" value="#7F0B24"/>
      <inkml:brushProperty name="fitToCurve" value="1"/>
    </inkml:brush>
  </inkml:definitions>
  <inkml:trace contextRef="#ctx0" brushRef="#br0">140 25 313 0,'0'0'342'15,"0"0"-49"-15,0 0-17 0,0 0-25 16,0 0-16-16,0 0-17 0,0 0-19 0,0 0-16 16,0 0-26-16,0 0-10 0,0 0-8 0,0 0-10 15,0 0-7-15,0 0-5 0,0 0-8 16,0 0-2-16,-14 5-2 0,14-5-1 15,0 0 1-15,0 0 3 0,0 0 3 0,0 0-7 16,10 12-15-16,-10-12-11 0,0 0 6 0,7 9 1 16,-7-9-1-16,0 0-11 0,16 11-5 15,-16-11-9-15,13 8-6 0,-13-8-4 0,16 10-8 16,-16-10-3-16,18 12-8 0,-18-12-2 16,18 9-5-16,-18-9 1 15,16 10-4-15,-16-10-3 0,19 8 1 0,-19-8-2 0,17 8-1 0,-17-8 2 16,16 8-4-16,-16-8-2 0,0 0 1 15,18 10-4-15,-18-10 2 0,0 0-3 0,19 6 0 16,-19-6 0-16,0 0-1 0,14 6-1 16,-14-6 3-16,0 0-2 0,0 0-2 0,19 5 1 15,-19-5-1-15,0 0-1 0,0 0 2 16,0 0-2-16,19 2-1 0,-19-2-1 16,0 0 2-16,0 0-2 0,0 0 0 15,0 0 1-15,0 0-1 0,22-2 1 0,-22 2 0 0,0 0 1 16,0 0 1-16,0 0 1 0,0 0 1 15,0 0 2-15,0 0 0 0,0 0 2 0,0 0 2 16,0 0 2-16,0 0 1 0,0 0 0 0,0 0 3 16,0 0 2-16,0 0 2 0,17 2 0 15,-17-2 2-15,0 0 1 0,0 0 1 0,0 0-5 16,0 0-1-16,0 0-1 0,0 0-3 16,0 0-3-16,0 0-2 0,-7 11 1 0,7-11-2 15,0 0 2-15,-7 13 2 0,7-13 0 16,0 0-3-16,-13 16-1 0,13-16 1 0,-6 11 1 15,6-11 1-15,-8 13-2 0,8-13-1 16,-7 13-2-16,7-13-2 0,-6 14 0 0,6-14 0 16,-4 15-4-16,4-15 4 0,-6 14-2 15,6-14 0-15,-4 17-1 0,4-17 0 0,-2 15 2 16,2-15-2-16,-2 17 1 0,2-17 0 0,-2 17-1 16,2-17 3-16,0 16 0 0,0-16-2 15,0 0 0-15,-3 25 2 0,3-25 0 0,0 0-2 16,3 25 3-16,-3-25-2 0,0 18 1 15,0-18-2-15,0 0 0 0,2 26-2 0,-2-26 3 16,0 18 0-16,0-18-1 0,2 18 0 16,-2-18 0-16,1 17-1 0,-1-17 0 0,1 18-1 15,-1-18 0-15,2 18 0 0,-2-18 0 16,4 17-1-16,-4-17 0 0,2 17 0 0,-2-17-1 16,2 18 1-16,-2-18-1 0,4 16 1 0,-4-16 0 15,2 16-1-15,-2-16 1 0,4 16-1 16,-4-16 2-16,5 15-1 0,-5-15-3 0,4 16 3 15,-4-16 0-15,6 16-1 0,-6-16 1 16,5 17-1-16,-5-17 1 0,7 18-1 0,-7-18-1 16,7 16 1-16,-7-16 1 0,4 18 0 15,-4-18 1-15,8 16-2 0,-8-16 0 0,6 17 1 16,-6-17-2-16,8 16 1 0,-8-16 0 0,6 12 2 16,-6-12-2-16,0 0 1 0,9 19 0 15,-9-19-2-15,0 0 2 0,7 15 0 0,-7-15-1 16,0 0-2-16,7 13 2 0,-7-13 1 15,0 0-2-15,0 0 1 0,8 13 1 0,-8-13 0 16,0 0-1-16,0 0 0 0,0 0 2 16,0 0-2-16,7 14 1 0,-7-14-1 0,0 0 2 15,0 0-2-15,0 0 1 0,0 0-1 0,5 14 2 16,-5-14-2-16,0 0 0 0,0 0 0 16,0 0 0-16,0 0-1 0,7 15-1 0,-7-15 2 15,0 0 1-15,0 0-1 0,0 0 1 16,0 0-2-16,7 15 1 0,-7-15 0 15,0 0 0-15,0 0-3 0,0 0 5 0,0 0-1 16,0 0 0-16,0 0 0 0,7 13-1 0,-7-13 0 16,0 0-2-16,0 0 4 0,0 0-1 15,0 0 0-15,0 0-1 0,0 0 2 0,0 0 1 16,0 0-3-16,0 0 3 0,0 0-1 16,0 0 2-16,0 0-1 0,0 0 0 0,0 0 3 15,0 0 0-15,0 0-1 0,0 0-1 16,0 0 1-16,0 0-1 0,0 0 2 0,0 0-2 15,0 0 0-15,0 0 0 0,0 0 0 0,0 0 0 16,0 0-1-16,0 0 3 0,0 0-1 16,0 0-1-16,0 0 0 0,0 0 1 0,0 0-1 15,0 0 1-15,0 0-4 0,0 0-2 16,0 0 3-16,0 0 1 0,0 0-1 0,0 0-1 16,0 0 1-16,0 0 0 0,0 0 1 15,0 0-2-15,0 0 1 0,0 0 0 0,0 0 1 16,0 0-2-16,0 0 2 0,0 0-1 15,0 0 1-15,0 0-1 0,0 0 0 0,0 0 1 16,0 0-2-16,0 0 0 0,0 0 0 0,0 0 1 16,0 0-1-16,0 0 0 0,0 0-1 15,0 0 0-15,0 0 0 0,0 0 0 0,0 0-1 16,0 0 1-16,0 0 0 0,0 0-1 16,0 0 1-16,0 0-1 0,0 0 0 0,0 0-1 15,0 0 1-15,0 0 1 0,0 0-1 16,0 0-1-16,0 0-2 0,0 0-1 0,0 0 5 15,0 0 0-15,0 0-3 0,0 0-2 0,0 0-2 16,0 0-3-16,0 0 0 0,0 0-1 16,0 0-1-16,0 0 0 0,0 0-1 0,2 15 1 15,-2-15 1-15,0 0-2 0,0 0 0 16,0 0 4-16,0 0-2 0,0 0 4 0,0 0 0 16,0 0 0-16,0 0 3 0,0 0-1 15,0 0 1-15,0 0 1 0,0 0 0 0,0 0 1 16,0 0 0-16,0 0 2 0,0 0-1 15,0 0 0-15,0 0 1 0,0 0 0 0,0 0 0 16,0 0 0-16,0 0 0 0,0 0 1 16,0 0 0-16,0 0-1 0,0 0 3 0,0 0-4 15,0 0 5-15,0 0-1 0,0 0 0 16,0 0 1-16,0 0-1 0,0 0-1 0,0 0 1 16,0 0-1-16,0 0 0 0,0 0 1 0,0 0 3 15,0 0-1-15,0 0-1 0,0 0 2 16,0 0-1-16,0 0 4 0,0 0 0 0,-12 8-2 15,12-8 0-15,0 0-2 0,0 0 0 16,0 0 0-16,0 0 1 0,-15 5 0 0,15-5-2 16,0 0 1-16,0 0-2 0,0 0 0 15,-16 5 0-15,16-5 0 0,0 0-1 0,0 0 3 16,-19 4 1-16,19-4-4 0,0 0 6 0,0 0 0 16,-16 4-3-16,16-4 2 0,0 0-1 15,0 0-1-15,-17 3 2 0,17-3 1 0,0 0-1 16,0 0 0-16,0 0 0 0,-18 2-1 15,18-2-1-15,0 0 0 0,0 0-1 0,0 0-4 16,0 0 5-16,-19 1-3 0,19-1 2 16,0 0-1-16,0 0 0 0,0 0-1 0,0 0 0 15,-22-1 1-15,22 1 2 0,0 0-2 16,0 0 0-16,0 0-2 0,-21 0 2 0,21 0-2 16,0 0 1-16,0 0-1 0,-19-1 0 15,19 1 0-15,0 0-1 0,0 0 1 0,-18-2-2 16,18 2 2-16,0 0-2 0,0 0 2 15,-22-2 0-15,22 2-1 0,0 0-1 0,0 0 2 16,-21-3-1-16,21 3 1 0,0 0 1 0,0 0-1 16,-20-3-2-16,20 3-4 0,0 0 5 15,0 0 2-15,-19-4-1 0,19 4-2 0,0 0 2 16,0 0 0-16,-19-4-3 0,19 4 2 16,0 0-1-16,0 0 1 0,-20-5 0 0,20 5-1 15,0 0 2-15,0 0-1 0,-19-5-2 16,19 5-3-16,0 0 5 0,0 0-1 0,-14-5 0 15,14 5 1-15,0 0 0 0,0 0-1 16,0 0 0-16,-17-7-1 0,17 7 1 0,0 0 0 16,0 0 0-16,0 0 0 0,0 0-1 0,-14-8 1 15,14 8 1-15,0 0 0 0,0 0-1 16,0 0 1-16,0 0 0 0,0 0 1 0,-12-6-2 16,12 6 0-16,0 0 0 0,0 0 1 15,0 0-5-15,0 0 3 0,-10-11 2 0,10 11-2 16,0 0 0-16,0 0 0 0,-8-13 0 15,8 13-1-15,0 0 1 0,-6-13 1 0,6 13-1 16,0 0 0-16,-5-18-1 0,5 18 0 0,0 0-1 16,-7-22 0-16,7 22-2 0,-3-15 1 15,3 15 1-15,-3-20-1 0,3 20 2 0,-2-22-1 16,2 22 1-16,-3-22 0 0,3 22 0 16,-1-23 0-16,1 23 0 0,0-25 2 0,0 25-3 31,0-25 0-31,0 25 0 0,0-26 0 0,0 26 1 0,1-25 0 0,-1 25 0 15,1-25-1-15,-1 25 2 0,2-26-1 0,-2 26 1 0,0-26 0 16,0 26 0-16,2-25 0 0,-2 25-3 16,0-25-2-16,0 25 5 0,0-25-2 15,0 25-1-15,3-26 0 0,-3 26 0 0,0-24-7 16,0 24-4-16,1-23 2 0,-1 23 1 0,2-25 3 16,-2 25-2-16,2-23-4 0,-2 23 1 15,2-22 1-15,-2 22 2 0,5-21-2 0,-5 21 2 16,2-21 0-16,-2 21 1 0,3-18-1 15,-3 18-1-15,4-18-1 0,-4 18 2 0,5-17 0 16,-5 17 1-16,3-15 1 0,-3 15 0 16,5-15 4-16,-5 15-2 0,5-14 0 0,-5 14 0 15,0 0 0-15,6-19 2 16,-6 19-1-16,0 0-1 0,8-18 3 0,-8 18-1 0,0 0 1 16,6-15-1-16,-6 15 2 0,0 0-1 0,6-14 1 15,-6 14 0-15,0 0 2 0,0 0 2 16,8-16-2-16,-8 16 2 0,0 0-1 0,0 0 1 15,0 0 0-15,7-14 0 0,-7 14 1 16,0 0-1-16,0 0 1 0,0 0 0 0,0 0 0 16,0 0-1-16,5-15 1 0,-5 15 0 0,0 0-1 15,0 0 0-15,0 0 2 0,0 0-1 16,0 0-1-16,4-16 1 0,-4 16 0 0,0 0 0 16,0 0 1-16,0 0 1 0,0 0 1 15,0 0-1-15,0 0 1 0,0 0 3 0,0 0-1 16,0 0 5-16,0 0 0 0,0 0 2 15,3-15 1-15,-3 15-4 0,0 0 1 0,0 0-3 16,0 0-3-16,0 0-2 0,0 0-2 16,0 0-2-16,0 0-3 0,0 0 1 0,-10 15 0 15,10-15 2-15,0 0-2 0,-6 18 1 0,6-18 2 16,-3 17-2-16,3-17 0 0,-3 19 1 16,3-19 1-16,-3 17-3 0,3-17 0 15,0 0-1-15,0 24 1 0,0-24-2 0,0 0-1 16,0 18 2-16,0-18-4 0,0 0-2 0,0 0 0 15,0 18 1-15,0-18 4 0,0 0 2 16,0 0 3-16,0 0 1 0,0 0 1 0,0 0-1 16,0 0 0-16,0 0 1 0,15-6-1 15,-15 6 1-15,0 0 0 0,5-17 0 0,-5 17 0 16,0 0 1-16,7-20-1 0,-7 20 0 16,0 0 1-16,2-20 0 0,-2 20 1 0,0 0-1 15,-2-20 1-15,2 20 1 0,0 0 3 0,0-17 3 16,0 17 3-16,0 0 1 0,0 0 2 15,-5-15 0-15,5 15-4 0,0 0-4 0,0 0-3 16,0 0-4-16,0 0-2 0,0 0-2 16,0 0 0-16,-17 9 0 0,17-9 2 0,-7 15 0 15,7-15-1-15,-6 20 1 0,6-20-1 0,-6 25-1 16,6-25 1-16,-7 31 0 0,6-15-1 16,-1 1 3-16,2 0 0 0,0-17-2 0,-2 32 0 15,2-32 1-15,0 28-2 0,0-28 0 16,2 27-2-16,-2-27-2 0,4 24-2 0,-4-24-4 15,6 19-4-15,-6-19-1 0,6 14-2 16,-6-14 1-16,0 0 6 0,12 14 3 0,-12-14 3 16,0 0 2-16,0 0 2 0,18-3 0 15,-18 3 2-15,10-12 0 0,-10 12 0 0,12-17 0 16,-12 17 0-16,12-23 0 0,-8 10 0 16,2 0 2-16,-2-1-2 0,1-1 1 0,0 1 1 15,-5 14 0-15,5-25 1 0,-5 25 2 16,4-23 5-16,-4 23 8 0,4-19 8 0,-4 19 7 15,0 0 3-15,2-20-2 0,-2 20-9 0,0 0-5 16,0 0-8-16,0 0-3 16,0 0-1-16,0 0-4 0,0 0 1 0,-19 11-2 0,19-11-1 15,-8 24 2-15,3-9-1 0,0 1 5 16,1 2-1-16,0 1 1 0,2 0-3 0,-1 0-1 16,2 1 1-16,-1-2-2 0,2-1-3 15,0-17 2-15,0 30-4 0,0-30 0 0,0 26-7 16,0-26 0-16,4 20-2 0,-4-20-1 0,8 16 2 15,-8-16 3-15,0 0 2 0,12 9 3 16,-12-9 0-16,0 0 1 0,17-8 0 0,-17 8 1 16,12-14 0-16,-12 14-1 0,14-22 3 15,-8 9-2-15,0-2 3 0,1 0-1 0,-1-2 0 16,-2-1 1-16,2-1-2 0,-2 1 0 16,1-1 1-16,-3 0-1 0,0 0 0 0,-1-1 1 15,1 3 1-15,-2 17-1 0,0-30 2 16,0 30 0-16,1-25 7 0,-1 25 6 0,-1-20 2 15,1 20 0-15,0 0-6 0,-2-20-4 0,2 20-3 16,0 0-6-16,0 0 1 0,0 0 0 16,0 0 0-16,-15 2-3 0,15-2 1 0,-10 16 1 15,10-16-2-15,-9 20 3 0,3-6-4 16,3 0 3-16,-1 1 0 0,-1 0 0 0,5-15 0 16,-3 30 0-16,3-30-3 0,-2 26 0 15,2-26-2-15,0 23-2 0,0-23-3 0,2 21-5 16,-2-21-5-16,4 16-4 0,-4-16 2 15,0 0-1-15,9 17 4 0,-9-17 2 0,0 0 4 16,12 8 4-16,-12-8 1 0,0 0 2 0,0 0 1 16,17-6 5-16,-17 6-1 0,10-10 0 15,-10 10 1-15,10-17-1 0,-10 17 0 0,6-20 2 16,-6 20 0 15,8-22-1-31,-8 22 0 0,5-25 1 0,-5 25 1 0,3-26 1 0,-3 26-2 0,0-26 1 0,0 26 2 0,0-24 0 16,0 24 2-16,-3-22 3 0,3 22 4 0,-5-17 4 15,5 17-2-15,-8-12 1 0,8 12-3 0,0 0 0 16,-16-10-5-16,16 10-2 0,0 0 0 16,-22 3-3-16,22-3-1 0,-18 9 0 0,18-9-2 15,-18 14 0-15,9-3-1 0,-1 1-1 16,2 1 2-16,1 1-2 0,0 1 1 0,0 1 1 16,2 2 1-16,3 0-1 0,-4 0 0 15,4 0-1-15,1 0-1 0,0 0-2 0,1-18-3 16,1 29-6-16,-1-29-6 0,4 25-5 15,-4-25-1-15,7 22 1 0,-7-22 2 16,10 15 6-16,-10-15 3 0,0 0 3 0,14 8 3 0,-14-8 3 16,0 0 0-16,19-10 2 0,-19 10 1 15,12-18 1-15,-5 6 0 0,1-2 0 0,-3-2 2 16,2-1-1-16,-3 0 0 0,2-1 1 16,-2 0-1-16,0-1 2 0,-2 1-1 0,0-2 3 15,0 4 5-15,-2 16 2 0,0-31 7 16,0 31 3-16,-4-27 3 0,4 27 7 0,-6-21 1 15,6 21-4-15,-6-17-5 0,6 17-4 0,0 0-7 16,-16-9-6-16,16 9-1 0,0 0-3 16,-19 12 0-16,19-12-2 0,-16 23 1 0,6-5-2 15,2 0-2-15,-1 6 7 0,2-1-3 16,0 7 1-16,1 1-2 0,2 0-1 0,-1 2 0 16,3 0 0-16,-1-3 0 0,1-1-2 15,1 1 1-15,2-3 0 0,1-1-2 0,1 0-1 16,-1-6 0-16,0-1-3 0,3-2-3 15,0-1-2-15,0-1-1 0,-5-15-1 0,10 20 1 16,-10-20 2-16,10 17 0 0,-10-17 4 16,0 0 2-16,16 9 1 0,-16-9 3 0,0 0-1 15,19-6 0-15,-19 6 1 0,10-13 1 0,-10 13 0 16,10-20 0-16,-10 20 0 16,9-26 0-16,-9 26 0 0,6-33 0 0,-4 17 1 15,-2-1 1-15,2 0 0 0,-4-1 0 0,2 0 2 16,-3 2 2-16,0 0-3 0,-1 1 10 0,4 15 6 15,-8-23 5-15,8 23 3 0,-9-17-1 16,9 17-4-16,-10-12-8 0,10 12-4 0,0 0-1 16,0 0-4-16,-25 4-2 0,25-4 0 15,-14 15 0-15,14-15-1 0,-13 25 0 0,8-10-1 16,-1 1-2-16,2 1-1 0,-1 1 0 0,3 1-1 16,-1 2 3-16,3-3-4 0,-2 1 1 15,4 0 0 1,1-1-2-16,-1-1 1 0,3-2-2 0,-3 1-4 15,6-3-3-15,-4 0-1 0,-4-13-1 0,12 19-1 0,-12-19 3 0,15 15-2 16,-15-15 3-16,14 10 2 0,-14-10 0 16,0 0 3-16,19 5 2 0,-19-5 1 0,0 0 2 15,22-8 1-15,-22 8 1 0,15-17-1 16,-15 17 0-16,14-24 1 0,-10 11 1 0,2-2-1 16,-2 0 0-16,0 0-2 0,-2-1 5 0,-2 16-2 15,2-28 2-15,-2 28 2 0,0-26 1 16,0 26 0-16,-4-21 6 0,4 21 8 15,-6-18 2-15,6 18-1 0,-8-12-5 0,8 12-2 16,0 0-7-16,-15-5-2 0,15 5 0 0,0 0-3 16,-18 14-2-16,18-14 1 0,-12 21-1 15,7-9 0-15,-1 3 0 0,2 1-1 0,0 1 0 16,2 1-2-16,0 0-1 0,-1-1 0 16,3-17 1-16,3 34 0 0,-3-34 0 0,4 32-1 15,-4-32-1-15,6 28-1 0,-6-28-1 0,6 23-5 16,-6-23-3-16,9 21-2 0,-9-21-2 15,8 16-1-15,-8-16 1 0,10 12 5 0,-10-12 1 16,0 0 4-16,12 9 3 0,-12-9 4 16,0 0-2-16,0 0 1 0,17-9 2 0,-17 9 0 15,9-16 0-15,-9 16 0 0,7-22 1 16,-7 22 1-16,4-23 1 0,-4 23-1 0,1-25 1 16,-1 25 1-16,-2-25 1 0,2 25 0 15,-5-23 2-15,5 23 3 0,-8-20 5 0,8 20-1 16,-11-18 4-16,11 18 0 0,-12-11-3 15,12 11-2-15,-14-7-5 0,14 7-4 0,0 0-2 16,-25 0-3-16,25 0 1 0,-19 7 0 0,19-7-3 16,-16 14 1-16,16-14-2 0,-16 19 2 15,7-6-1-15,4-2 1 0,-2 3-1 0,7-14 0 16,-5 26 2-16,5-26-3 0,-5 25 1 16,5-25-1-16,0 23-1 0,0-23 2 0,5 21-4 15,-5-21-2-15,7 18-1 0,-7-18-1 16,9 13-2-16,-9-13 4 0,11 9 0 0,-11-9 2 15,0 0 0-15,19 6 2 0,-19-6 3 16,0 0 2-16,19-7-2 0,-19 7 2 0,12-9-1 16,-12 9 1-16,11-15 0 0,-11 15 0 15,10-17 2-15,-10 17-1 0,8-21 2 0,-8 21 0 16,5-21-1-16,-5 21 1 0,1-20 0 0,-1 20 2 16,-1-22 0-16,1 22-2 0,-7-21 0 15,7 21 1-15,-10-19 3 0,10 19 2 0,-12-16 2 16,12 16 0-16,-15-13 2 0,15 13 0 15,-12-7-3-15,12 7-4 0,0 0-4 0,-19-2-1 16,19 2-1-16,0 0-3 0,-19 13 2 0,19-13 0 16,-7 17-2-16,7-17-2 0,-8 22 4 15,8-22-1-15,-2 25 1 0,2-25-1 0,2 26-1 16,-2-26 1-16,8 27 0 0,-8-27-1 16,8 25 2-16,-8-25 0 0,14 22-1 0,-14-22 2 15,14 17-2-15,-14-17 2 0,17 14-1 16,-17-14-1-16,16 10 3 0,-16-10 0 0,15 6 2 15,-15-6 0-15,0 0 1 0,21 2-1 16,-21-2 2-16,0 0-2 0,20-7 1 0,-20 7 1 16,10-9-1-16,-10 9 1 0,9-14-2 0,-9 14 1 15,8-17-3-15,-8 17 0 0,4-19 0 16,-4 19 0-16,0-21 1 0,0 21 0 0,0-22 0 16,0 22 0-16,-4-20 3 0,4 20 0 15,-9-19-1-15,9 19 0 0,-6-15 1 0,6 15 2 16,-8-11-3-16,8 11 0 0,0 0-1 15,-10-11-6-15,10 11-5 0,0 0 0 0,0 0 1 16,0 0 1-16,-11 9 1 0,11-9 0 0,0 0 1 16,0 20 1-16,0-20 0 0,5 18 1 15,-5-18-1-15,6 20 1 0,-6-20 1 0,10 19-1 16,-10-19 0-16,8 18 1 0,-8-18 1 16,9 17 0-16,-9-17 0 0,10 13-1 0,-10-13 1 15,10 11-1-15,-10-11 0 0,0 0 1 16,12 14 1-16,-12-14-1 0,0 0 0 0,9 12 1 15,-9-12-1-15,0 0 1 0,10 10 2 16,-10-10-3-16,0 0 2 0,10 9-2 0,-10-9 1 16,0 0 0-16,0 0-1 0,10 10-1 15,-10-10-1-15,0 0 0 0,0 0 1 0,0 0-1 16,0 0 1-16,11 7 4 0,-11-7 1 0,0 0 3 16,0 0 1-16,0 0 4 0,0 0 1 15,0 0 2-15,0 0 0 0,0 0 3 0,0 0 0 16,0 0 0-16,0 0-1 0,0 0 1 15,0 0-2-15,0 0-2 0,0 0-6 0,0 0 2 16,0 0-3-16,0 0 4 16,0 0 3-16,0 0 1 0,-9 11-5 0,9-11 1 0,0 0 4 15,-17-2 2-15,17 2-3 0,0 0 0 0,-21-6-4 16,21 6 0-16,-20-6-4 0,20 6-1 16,-19-8-1-16,19 8 0 0,-24-10-2 0,24 10 0 15,-22-12-2-15,22 12-1 0,-22-15 0 16,22 15-2-16,-19-18-1 0,10 8-1 0,9 10 0 15,-14-18 2-15,14 18 0 0,-10-19-1 16,10 19 2-16,-8-20 0 0,8 20 0 0,-6-19-1 16,6 19 1-16,-3-20 0 0,3 20-1 15,-1-19 0-15,1 19 1 0,0-20-1 0,0 20 2 16,2-22-3-16,-2 22 3 0,6-22 0 0,-6 22 0 16,4-24-1-16,-4 24 0 0,5-25 0 15,-5 25-2-15,7-25 0 0,-7 25 1 0,6-26-4 16,-2 13 0-16,-4 13-1 0,7-27 1 15,-7 27 1-15,6-26 1 0,-6 26-1 0,4-26 1 16,-4 26-1-16,4-26-2 0,-4 26-5 16,5-25 1-16,-5 25-1 0,5-26 1 0,-5 26-2 15,3-27 0-15,-3 27-2 0,2-27-3 0,-2 27-1 16,4-26 0-16,-4 26 1 0,4-24-1 16,-4 24 3-16,2-23 4 0,-2 23 2 0,2-18 2 15,-2 18 6-15,0 0 1 0,2-22 3 16,-2 22 4-16,0 0 3 0,3-16 5 0,-3 16 2 15,0 0 1-15,0 0 1 0,0 0 1 16,3-19-3-16,-3 19 0 0,0 0-6 0,0 0 0 16,0 0-3-16,0 0 0 0,0 0-2 15,0 0-2-15,0 0 1 0,-21 8 0 0,21-8 3 16,-10 16-2-16,10-16 0 0,-12 22 1 16,6-9 4-16,-1 1 0 0,0 2 3 0,2 0 0 15,-2 1-3-15,2 1-2 0,1-1 0 16,-1 1-3-16,2-2-1 0,1 1-1 0,-1 0 0 15,0-1-1-15,3-16-1 0,-2 27 0 0,2-27-2 16,-1 24-3-16,1-24 1 0,-1 18-6 16,1-18 1-16,0 0-2 0,0 21-1 0,0-21 2 15,0 0 3-15,0 0 3 0,0 19 4 16,0-19 2-16,0 0 1 0,0 0 0 0,0 0-2 16,0 0 1-16,4-15-1 0,-4 15 0 0,3-17 0 15,-3 17 0-15,3-23 2 0,-3 23 0 16,3-28 0-16,-3 28 0 0,2-34-1 0,-1 16 0 15,0-1 0-15,0 1 0 0,-1-2-1 16,0 2-1-16,0 0 0 0,0-1-1 0,2 1 0 16,-4 0-1-16,2 18 0 0,2-32 0 15,-2 32-4-15,0-28 3 0,0 28-1 0,0-28-1 16,0 28 1-16,2-24-1 31,-2 24 0-31,0-21 0 16,0 21 2-16,0-20-1 0,0 20-1 15,2-18 2-15,-2 18 0 0,0 0-1 0,0-24 2 0,0 24 0 0,0 0 0 0,2-22 2 0,-2 22-1 0,0 0 0 0,0-18 1 0,0 18 0 16,0 0 0-16,0 0 0 0,0-21 2 16,0 21-1-16,0 0 1 0,0 0 1 0,0 0-1 15,0-18 1-15,0 18-1 0,0 0 3 16,0 0 0-16,0 0 1 0,0 0 1 0,0 0 1 16,-2-16 2-16,2 16-2 0,0 0-1 15,0 0 4 1,0 0 2-16,0 0-3 0,0 0 0 15,0 0-3-15,-14-5 1 0,14 5-3 0,0 0 1 0,0 0-1 0,-17 9-3 0,17-9 2 16,-10 12-3-16,10-12 1 0,-11 17-1 0,11-17-1 16,-10 25 1-16,4-11 1 0,2 2-2 15,-2 0 2-15,2 1 1 0,-1 0-1 0,2 1 0 16,1-1 2-16,0-2-3 0,-1 2 1 31,3-17-1-31,-2 26 0 0,2-26-1 0,-4 26 1 0,4-26 0 0,-1 22-1 0,1-22 1 16,-2 18 0-16,2-18-2 0,0 0 2 0,-1 21-2 15,1-21 2-15,0 0-2 0,0 0-3 16,-1 22-1-16,1-22-5 0,0 0-3 0,0 0-2 16,0 0-1-16,-1 17-1 0,1-17 1 0,0 0 3 15,0 0 3 1,0 0 1-16,0 0-1 0,0 0-2 0,0 0-3 16,5-17 0-16,-5 17-1 0,0 0 0 0,5-22 1 0,-5 22 0 15,2-20 1-15,-2 20 3 0,3-22 2 0,-3 22 4 16,2-24-1-16,-2 24 0 0,3-25 3 15,-3 25 0-15,2-25 0 0,-2 25 1 0,3-25 2 16,-3 25-2-16,2-24 2 0,-2 24 0 16,2-20 1-16,-2 20 0 0,0 0 1 0,0-25-1 15,0 25 2-15,0 0 1 0,1-19 0 0,-1 19 1 16,0 0 3-16,0 0 3 0,1-19 2 16,-1 19 3-16,0 0 1 0,0 0 3 0,0 0 3 15,0 0 2-15,1-19-1 0,-1 19-3 16,0 0-3-16,0 0-4 0,0 0-3 0,0 0 1 15,0 0-4-15,0 0-4 0,-13 14 3 0,13-14 0 16,-7 17 2-16,7-17 1 0,-7 20-2 16,7-20 3-16,-9 26 2 0,4-12 4 0,0 2-1 15,0 0-1-15,0 0-4 0,0 2 0 16,1 1 0-16,-1-1 4 0,2 1-3 0,-1 3-2 16,-1 1 1-16,2 0-2 0,-2 0-1 15,3 1 0-15,-1 1 0 0,1-1-2 16,-1 1-1-16,1 0 0 0,2-3-1 0,0 1-1 15,0-1-1-15,0 0-1 0,0 0 0 0,0-2 1 16,1 0-1-16,0 0 1 0,2-1-1 16,-1-2-1-16,-2-17 0 0,3 30 0 0,-3-30-7 15,2 24 1-15,-2-24-4 0,3 19-3 16,-3-19-4-16,0 0-1 0,2 21-3 0,-2-21 2 16,0 0 5-16,0 0 2 0,3 16 6 0,-3-16 1 15,0 0 1-15,0 0-1 0,0 0 3 16,10-16-1-16,-10 16 0 0,5-18 0 0,-5 18 0 15,6-24-2-15,-2 9-1 0,-2-2 1 16,2 1 0-16,-2 0-1 0,1-2 3 0,-2 1 2 16,1-1-2-16,0 2 3 0,-2-2 1 0,0 18 0 15,1-28 3-15,-1 28 0 0,0-24 2 16,0 24 3-16,0-18 5 0,0 18 5 0,0 0 5 16,0-23 1-16,0 23-1 0,0 0-3 15,0 0-6-15,-1-18-6 0,1 18-3 0,0 0 0 16,0 0-2-16,0 0-1 0,-10 14 1 15,10-14-1-15,-5 17-2 0,5-17 1 0,-5 25 1 16,5-25 2-16,-2 34 3 0,2-16 1 0,0 3 0 16,0-2 0-16,2 1 1 0,-1 1-5 15,3-1 4-15,-1 0-3 0,1-1-1 0,1-1-2 16,0-2 0-16,2-1 0 0,-2-1-2 16,2-1-1-16,-7-13-1 0,13 20 0 15,-13-20 1-15,12 17-3 0,-12-17 3 0,12 11 1 16,-12-11 2-16,0 0-1 0,19 9 1 0,-19-9 2 15,0 0-1-15,17-2 0 0,-17 2 1 16,0 0 0-16,16-12-1 0,-16 12-1 0,10-11 0 16,-10 11 2-16,8-18 2 0,-8 18-3 15,4-20 1-15,-4 20-1 0,3-20 1 0,-3 20 1 16,-3-22-1-16,3 22-2 0,-6-20 4 0,6 20 5 16,-8-20 5-16,8 20 5 0,-8-15 1 15,8 15 2-15,-6-12 0 0,6 12 1 0,0 0-5 16,-13-10-4-16,13 10-7 0,0 0-4 15,0 0-1-15,-16 4-2 0,16-4-3 0,0 0-3 16,-10 16 4-16,10-16-3 0,-3 16 2 0,3-16-2 16,0 21 1-16,0-21-1 0,3 23 0 15,-3-23-1-15,10 22-1 0,-10-22 2 16,9 20 0-16,-9-20 1 0,15 18-1 0,-15-18-1 16,17 15 0-16,-17-15-3 0,19 12 6 0,-19-12-2 15,17 8 0-15,-17-8 0 0,17 5 2 16,-17-5 0-16,0 0 3 0,23 0 0 0,-23 0 1 15,16-5 1-15,-16 5-2 0,14-9-2 16,-14 9 2-16,13-12-1 0,-13 12 1 0,11-15 0 16,-11 15 1-16,10-17-2 0,-10 17 3 15,4-18-2-15,-4 18 0 0,6-15 0 0,-6 15 1 16,0 0 2-16,4-19-1 0,-4 19 2 16,0 0 5-16,5-13 0 0,-5 13 3 0,0 0 0 15,0 0 0-15,0 0 1 0,5-17-2 16,-5 17-9-16,0 0 1 0,0 0-1 0,0 0-2 15,0 0-1-15,0 0-2 0,7 12 1 0,-7-12-5 16,0 0 4-16,5 22-1 0,-5-22 2 16,7 19-1-16,-7-19-1 0,6 18 2 0,-6-18-3 15,8 17 2-15,-8-17-1 0,8 16 1 16,-8-16 0-16,9 14 1 0,-9-14-2 0,8 11 0 16,-8-11 0-16,0 0-1 0,8 15 1 0,-8-15-1 15,0 0 1-15,0 0 0 0,9 13 1 16,-9-13 2-16,0 0-1 0,0 0 1 15,0 0 1-15,8 12-1 0,-8-12 3 0,0 0 1 16,0 0 2-16,0 0 4 0,0 0 6 16,0 0 7-16,0 0 1 0,0 0-9 0,0 0 2 15,0 0-3-15,0 0-2 0,-3 16-1 0,3-16-7 16,0 0 3-16,0 0-3 0,0 0 0 16,-22 2-2-16,22-2-7 0,0 0-14 0,-21 0-17 15,21 0-29-15,0 0-31 0,-27-1-33 0,27 1-44 16,-20-1-66-16,20 1-105 0,-20-2-70 15,20 2-119-15,-19 0-114 0,19 0-535 16,-22 0-793-16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52.466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94 81 5 0,'0'0'307'0,"0"0"-68"0,0 0-32 0,0 0-28 16,-22-2-12-16,22 2-11 0,0 0-25 16,0 0-9-16,0 0-3 0,0 0-13 0,-20 2 1 15,20-2-2-15,0 0-10 0,0 0-1 0,0 0 0 16,0 0-6-16,-12 10-5 0,12-10-4 16,0 0-6-16,0 0-11 0,0 0-8 0,0 0-9 15,0 0-6-15,0 0-7 0,0 0 0 16,0 0-4-16,0 0-5 0,2 17-4 0,-2-17-2 15,0 0-4-15,0 0-2 16,0 0-4-16,0 0-7 0,18 2-4 0,-18-2-6 0,0 0-3 16,0 0-3-16,0 0 2 0,18-4 2 0,-18 4 4 15,0 0 1-15,0 0 3 0,0 0 1 16,10-8 0-16,-10 8 1 0,0 0 2 0,0 0 0 16,0 0 1-16,0 0 3 0,6-15 2 15,-6 15 8-15,0 0-2 0,0 0 3 0,0 0 5 16,0 0 8-16,-6-12 5 0,6 12 3 15,0 0 1-15,0 0 2 0,-14-7 2 0,14 7 0 16,0 0 3-16,0 0 4 0,-16-5 6 16,16 5 0-16,0 0-5 0,0 0-2 0,0 0-3 15,-21-2-5-15,21 2-5 0,0 0-8 0,0 0-4 16,0 0-3-16,-19 3-4 0,19-3 1 16,0 0 1-16,0 0 2 0,0 0-5 15,-14 8-1-15,14-8-3 0,0 0-2 0,0 0 1 16,0 0-4-16,-4 16 1 0,4-16-2 0,0 0 0 15,0 0-1-15,6 15-3 0,-6-15 0 16,0 0 0-16,0 0 0 0,10 12 1 0,-10-12-1 16,0 0 0-16,0 0 0 0,14 7-1 0,-14-7 0 15,0 0-3-15,0 0-2 0,0 0-2 16,18 3-2-16,-18-3 0 0,0 0 1 0,0 0-1 16,0 0-1-16,15-5 1 0,-15 5-1 15,0 0 1-15,0 0 2 0,0 0 2 0,11-7 0 16,-11 7 2-16,0 0 2 0,0 0 1 15,0 0 0-15,4-16 3 0,-4 16-1 0,0 0-1 16,0 0 2-16,0 0-1 0,-5-17 1 16,5 17 2-16,0 0 3 0,0 0 3 0,-8-15 2 15,8 15 0-15,0 0 2 0,-10-9 5 16,10 9 2-16,0 0 2 0,0 0 1 0,-13-10 1 16,13 10 4-16,0 0 0 0,0 0-4 0,-12-7-5 15,12 7-3-15,0 0-6 0,0 0 1 16,0 0 1-16,0 0 1 0,0 0-6 0,-19 2-1 15,19-2-2-15,0 0 0 0,0 0-2 16,0 0-1-16,0 0-3 0,0 0-1 0,-9 10 0 16,9-10 0-16,0 0 1 0,0 0-1 0,0 0 0 15,0 0 0-15,6 13 1 0,-6-13 0 16,0 0 0-16,0 0 0 0,12 8-2 0,-12-8 0 16,0 0 1-16,0 0-1 0,17 6-5 15,-17-6-1-15,0 0-2 0,0 0 2 0,17 2 1 16,-17-2-1-16,0 0-6 15,0 0 0-15,20-2 0 0,-20 2 0 0,0 0-1 0,0 0 0 16,21-5-2-16,-21 5 2 0,0 0 1 16,0 0 1-16,18-6 0 0,-18 6 4 0,0 0 3 15,0 0 2-15,14-7 1 0,-14 7 3 16,0 0 1-16,0 0 3 0,0 0-2 0,10-9 0 16,-10 9 3-16,0 0-1 0,0 0 2 15,0 0-2-15,0 0 1 0,0 0 1 0,0 0 1 16,0 0-1-16,0 0 1 0,2-17 0 15,-2 17 2-15,0 0-2 0,0 0-1 0,0 0-2 16,0 0 0-16,0 0 1 0,0 0 3 0,0 0 2 16,0 0-2-16,-17-4 1 0,17 4 0 15,0 0-2-15,0 0-3 0,0 0 0 0,0 0-3 16,0 0 0-16,0 0-1 0,0 0-1 16,0 0 1-16,-8 11 1 0,8-11-3 0,0 0 0 15,0 0 0-15,0 0-1 0,5 15 0 16,-5-15 0-16,0 0-2 0,0 0-2 0,8 11 0 15,-8-11-3-15,0 0-2 0,0 0-2 0,12 8-1 16,-12-8 1-16,0 0 0 0,0 0-1 16,0 0 2-16,15 7 2 0,-15-7 2 0,0 0 3 15,0 0 3-15,0 0 0 0,0 0 2 16,23-4 1-16,-23 4 0 0,0 0 1 0,0 0 1 16,0 0 1-16,12-9 1 0,-12 9 1 15,0 0 0-15,0 0 1 0,0 0 1 0,0 0 1 16,5-14 1-16,-5 14-1 0,0 0 0 15,0 0 1-15,0 0 4 0,0 0-1 0,0 0 1 16,0 0-2-16,-5-15-2 0,5 15 3 16,0 0-2-16,0 0-3 0,0 0-2 0,0 0-2 15,-15-5 0-15,15 5 0 0,0 0 0 0,0 0 3 16,0 0-1-16,0 0-2 0,-22 2 1 16,22-2 5-16,0 0 3 0,0 0-2 0,0 0-1 15,-17 5-3-15,17-5-1 0,0 0-3 16,0 0-1-16,0 0 0 0,-13 10-2 0,13-10-1 15,0 0 1-15,0 0-2 0,0 0 1 16,-8 11-1-16,8-11 0 0,0 0-1 0,0 0 1 16,0 0-2-16,0 0 1 0,0 0 0 15,5 15 1-15,-5-15 0 0,0 0 1 0,0 0-1 16,0 0 0-16,0 0-1 0,16 6 1 0,-16-6-3 16,0 0 1-16,0 0 1 0,0 0 0 15,16-2 4-15,-16 2 1 0,0 0 1 0,0 0 0 16,0 0 0-16,16-8 0 0,-16 8 2 15,0 0 1-15,0 0 1 0,0 0 0 0,7-12 1 16,-7 12 2-16,0 0 3 0,0 0 1 0,0 0-1 16,0 0-1-16,3-17 0 0,-3 17-2 15,0 0-1-15,0 0 2 0,-6-11-1 0,6 11 1 16,0 0-1-16,0 0-1 0,-9-13 2 16,9 13 0-16,0 0 4 0,-12-9 6 15,12 9 1-15,0 0 1 0,0 0 3 0,-15-6-4 16,15 6 3-16,0 0-5 0,0 0-2 0,0 0-2 15,-20-1-2-15,20 1-1 0,0 0-3 16,0 0-3-16,-15 7 2 0,15-7-2 0,0 0 0 16,0 0-1-16,-11 14-2 0,11-14 0 0,0 0-1 15,0 0 0-15,-6 14 0 0,6-14-2 16,0 0-3-16,0 0 0 0,0 0 3 0,1 19 0 16,-1-19-1-16,0 0 0 0,0 0 1 15,11 13-1-15,-11-13 2 0,0 0 0 0,12 10 0 16,-12-10 0-16,0 0-3 0,14 6 3 15,-14-6-3-15,0 0 1 0,0 0-4 0,17 5-1 16,-17-5-1-16,0 0 0 0,0 0-1 16,0 0 3-16,21 2 0 0,-21-2 3 0,0 0 3 15,0 0-1-15,0 0 0 0,18-5 3 16,-18 5 0-16,0 0 1 0,0 0-1 0,0 0 2 16,10-8 2-16,-10 8-3 0,0 0 0 15,0 0-1-15,0 0 3 0,0 0-1 0,4-18 1 16,-4 18-2-16,0 0 2 0,0 0-3 0,0 0 4 15,-9-17-3-15,9 17-1 0,0 0 2 16,0 0 0-16,-11-12 0 0,11 12-1 0,0 0 1 16,0 0 0-16,-14-9 3 0,14 9 3 15,0 0 3-15,0 0 0 0,-18-8 4 0,18 8-1 16,0 0 0-16,0 0 2 0,-18-3-1 0,18 3-3 16,0 0 0-16,0 0-2 0,0 0 1 15,-21 4-1-15,21-4-3 0,0 0-1 0,0 0-3 16,-13 8 0-16,13-8-3 0,0 0 0 15,0 0-3-15,-12 10 1 0,12-10-1 0,0 0 0 16,0 0-2-16,0 0 1 0,-6 14-1 16,6-14 0-16,0 0-1 0,0 0-1 0,0 0 2 15,0 0-2-15,0 0 0 0,-2 17-2 16,2-17-2-16,0 0-4 0,0 0-2 0,0 0 0 16,0 0-3-16,0 0 1 0,0 0-2 0,0 0-2 15,0 0 4-15,0 0 4 0,0 0 1 16,0 0 5-16,0 0 4 0,0 0 2 0,2 15-1 15,-2-15 4-15,0 0 1 0,0 0 3 16,0 0 0-16,0 0 2 0,0 0 1 16,0 0 2-16,0 0-6 0,0 0 0 0,0 0 1 15,0 0-2-15,0 0 0 0,0 0-3 0,-14-7-1 16,14 7 2-16,0 0-1 0,0 0 2 16,-11-8-3-16,11 8 1 0,0 0-2 0,0 0 3 15,-13-6-2-15,13 6-1 0,0 0 2 16,0 0-1-16,0 0-1 0,-13-6 3 0,13 6 2 15,0 0 0-15,0 0 1 0,0 0-1 0,0 0-2 16,0 0-1-16,0 0-3 0,0 0 1 16,0 0-1-16,0 0 0 0,0 0 1 0,0 0-1 15,-12 8-2-15,12-8 1 16,0 0-1-16,0 0 2 0,0 0-1 0,0 0 1 0,8 12-2 16,-8-12 1-16,0 0 4 0,0 0-1 15,14 7 1-15,-14-7 0 0,0 0 0 0,0 0 0 16,16 5-2-16,-16-5 1 0,0 0 1 0,0 0 0 15,21 4 0-15,-21-4 0 0,0 0 0 16,0 0 0-16,19 1 1 0,-19-1-1 0,0 0 1 16,0 0 0-16,23 0-2 0,-23 0 1 15,0 0-1-15,0 0 0 0,18 0 2 0,-18 0-1 16,0 0-2-16,0 0 4 0,19-2-4 16,-19 2 1-16,0 0 0 0,0 0-1 0,20-1 1 15,-20 1-1-15,0 0-1 0,0 0-1 16,18-3 2-16,-18 3-2 0,0 0 1 0,0 0 0 15,0 0-1-15,21-4 1 0,-21 4 1 16,0 0 1-16,0 0 3 0,0 0-3 0,18-3 0 16,-18 3-1-16,0 0 1 0,0 0-1 0,0 0 1 15,0 0 0-15,0 0 3 0,18-2-3 16,-18 2-1-16,0 0 2 0,0 0-2 0,0 0 2 16,0 0-2-16,0 0 2 0,0 0-1 15,0 0 4-15,0 0-1 0,0 0-1 0,0 0-1 16,0 0 2-16,0 0 1 0,20 0 0 15,-20 0 0-15,0 0 5 0,0 0-4 0,0 0 3 16,0 0 5-16,0 0-1 0,0 0 2 16,0 0 1-16,0 0 0 0,0 0 4 0,0 0-3 15,0 0-2-15,0 0 3 0,0 0-1 0,0 0-4 16,0 0-2-16,0 0 0 0,0 0-2 16,0 0-6-16,0 0 5 0,0 0-4 15,0 0-1-15,-12-8-1 0,12 8 1 0,0 0-1 16,0 0 4-16,0 0-3 0,-17-7-1 0,17 7 0 15,0 0 0-15,0 0 1 0,-17-5-1 16,17 5-1-16,0 0 1 0,0 0-3 0,0 0-1 16,-14-9 1-16,14 9 0 0,0 0 2 15,0 0 1-15,0 0-2 16,0 0 5-16,0 0-6 0,-12-8 0 0,12 8-1 0,0 0 0 16,0 0-3-16,0 0-1 0,0 0 4 0,0 0 0 15,0 0 4-15,0 0-1 0,0 0 0 0,0 0 1 16,0 0 0-16,0 0-2 0,0 0-1 15,7-10 3-15,-7 10 0 0,0 0 2 0,0 0-4 16,0 0 2-16,17-2 0 0,-17 2 0 16,0 0 5-16,0 0-3 0,0 0-4 15,19 0 5-15,-19 0-4 0,0 0 2 0,0 0-2 16,0 0 1-16,17 5 1 0,-17-5-1 0,0 0 2 16,0 0-1-16,0 0 0 0,14 5 1 15,-14-5-2-15,0 0 0 0,0 0 0 0,0 0 0 16,12 10 0-16,-12-10 0 0,0 0-2 0,0 0 2 15,0 0 1-15,0 0-2 0,7 11 1 16,-7-11-1-16,0 0 1 0,0 0-1 0,0 0 2 16,0 0-1-16,0 0-1 0,0 0 0 15,5 14 0-15,-5-14 1 0,0 0-2 0,0 0-1 16,0 0 2-16,0 0-3 0,0 0 1 0,0 0-3 16,0 0-2-16,0 0-3 0,0 0-4 15,0 0 1-15,0 0-2 0,0 0-2 0,0 0-1 16,0 0 0-16,0 0-1 0,0 0 1 15,0 0-1-15,0 0 0 0,0 0 3 0,0 0-1 16,0 0-1-16,0 0 2 0,0 0 2 16,0 0-1-16,0 0-2 0,0 0 0 0,0 0 2 15,0 0-1-15,0 0 2 0,0 0 0 16,0 0-2-16,0 0 3 0,0 0 2 0,0 0 1 16,-3-16 3-16,3 16 0 0,0 0 3 0,0 0 1 15,0 0 4-15,0 0 2 0,0 0 4 16,0 0-1-16,0 0-1 0,0 0 1 0,0 0-1 15,0 0 2-15,0 0 0 0,0 0 0 16,0 0 1-16,0 0-1 0,0 0 1 0,0 0 0 16,0 0 1-16,0 0 5 0,0 0 6 15,8 11 5-15,-8-11-2 0,0 0 5 0,0 0 7 16,0 0 3-16,0 0-1 0,2 16-2 16,-2-16 1-16,0 0 0 0,0 0 0 0,0 0 1 15,0 0-1-15,-4 17-2 0,4-17-6 16,0 0 1-16,0 0 0 0,0 0 1 0,-10 11-4 15,10-11-5-15,0 0-3 0,0 0-2 0,-11 9-2 16,11-9-2-16,0 0 0 0,0 0-2 16,-13 9-3-16,13-9 1 0,0 0-3 0,0 0-2 15,-13 9 2-15,13-9-1 16,0 0-1-16,0 0-1 0,-14 7-1 0,14-7 0 0,0 0 1 16,0 0-2-16,0 0 0 0,-14 5-2 0,14-5 0 15,0 0-4-15,0 0-2 0,0 0 0 16,0 0-4-16,0 0-1 0,-19 4-2 15,19-4 0-15,0 0-1 0,0 0-4 0,0 0-2 16,0 0-2-16,0 0-4 0,0 0 0 16,0 0-3-16,0 0 1 0,0 0-3 0,0 0-1 15,0 0-2-15,0 0-1 0,0 0 2 0,0 0 5 16,0 0 3-16,0 0 2 0,0 0 0 16,0 0-1-16,0 0-1 0,0 0 2 0,0 0 0 15,0 0 4-15,0 0 0 0,0 0 3 16,7-14 4-16,-7 14 3 0,0 0 0 0,0 0 4 15,14-9 1-15,-14 9 0 0,0 0 2 16,0 0 1-16,17-6-1 0,-17 6 2 0,0 0 2 16,0 0-1-16,0 0-1 0,15-7 2 0,-15 7 0 15,0 0 1-15,0 0 2 0,0 0 2 16,0 0 6-16,0 0 4 0,0 0 4 0,14-7 8 16,-14 7 1-16,0 0 5 0,0 0 6 15,0 0-1-15,0 0 3 0,0 0 0 0,0 0 1 16,0 0-2-16,0 0-4 0,0 0-2 0,0 0-3 15,0 0-2-15,0 0-3 0,0 0-3 16,0 0-1-16,0 0-1 0,0 0 1 0,0 0-2 16,0 0 3-16,0 0 1 0,0 0 0 15,-11 11-2-15,11-11-4 0,0 0-2 0,0 0-3 16,-10 9-3-16,10-9-1 0,0 0 0 16,0 0 4-16,-13 10 2 0,13-10-2 15,0 0 2-15,0 0 1 0,-16 9-2 0,16-9-1 16,0 0 0-16,-12 8-1 0,12-8 2 0,0 0 2 15,0 0-1-15,-17 8-1 0,17-8-4 16,0 0 0-16,0 0-3 0,-15 7 0 0,15-7-1 16,0 0-4-16,0 0 1 0,-17 7-2 0,17-7 1 15,0 0 0-15,0 0-1 0,-15 5 2 16,15-5 1-16,0 0-2 16,0 0 1-16,0 0-2 0,-18 6 1 0,18-6-1 0,0 0 0 15,0 0 0-15,0 0-3 0,-15 4-1 0,15-4 0 16,0 0 0-16,0 0-4 0,0 0 1 15,0 0 2-15,-18 6-2 0,18-6-3 0,0 0-1 16,0 0 1-16,0 0 2 0,0 0 0 0,-16 4 1 16,16-4 0-16,0 0 0 0,0 0 0 15,0 0-1-15,0 0 0 0,0 0-2 0,0 0 1 16,-16 3 1-16,16-3 2 0,0 0-1 16,0 0-1-16,0 0 2 0,0 0 0 0,0 0-1 15,0 0 2-15,0 0-1 0,0 0 1 16,0 0-2-16,0 0 3 0,0 0-1 0,0 0 0 15,0 0 2-15,0 0-2 0,0 0 2 16,0 0-1-16,0 0 1 0,0 0 0 0,0 0 0 16,-15 5-2-16,15-5 1 0,0 0-1 0,0 0 1 15,0 0 0-15,0 0-3 0,0 0 3 16,0 0-1-16,0 0-2 0,0 0 0 0,0 0 0 16,0 0-1-16,0 0-1 0,0 0-1 15,0 0 1-15,0 0-1 0,0 0 2 0,0 0-2 16,0 0 3-16,0 0 1 0,0 0 3 0,0 0-1 15,0 0 2-15,20 3 0 0,-20-3 0 16,0 0 1-16,0 0 0 0,21 0-1 0,-21 0 1 16,0 0 0-16,0 0 1 0,22 1-2 15,-22-1 2-15,0 0 0 0,0 0 1 0,27 0-2 16,-27 0 0-16,0 0 0 0,0 0 2 16,23 0 2-16,-23 0 0 0,0 0-1 0,0 0 4 15,21-2 0-15,-21 2-2 0,0 0 1 16,0 0-1-16,18-2 1 0,-18 2 2 0,0 0-2 15,0 0 2-15,0 0-1 0,18-4 1 16,-18 4 0-16,0 0-1 0,0 0 0 0,0 0-1 16,16-6 1-16,-16 6-4 0,0 0 1 0,0 0 1 15,0 0-2-15,14-7 0 0,-14 7-1 16,0 0-1-16,0 0 0 0,0 0 1 0,0 0-1 16,13-8 1-16,-13 8 0 0,0 0-1 15,0 0 0-15,0 0-1 0,0 0 2 0,11-9-2 16,-11 9 1-16,0 0-1 0,0 0 0 0,0 0 1 15,0 0 0-15,12-9 0 0,-12 9 0 16,0 0 0-16,0 0 0 0,0 0-1 0,0 0 0 16,0 0 0-16,8-10 0 0,-8 10 0 15,0 0 0-15,0 0 0 0,0 0 1 0,0 0-1 16,0 0 0-16,0 0 1 0,9-10-1 16,-9 10 1-16,0 0 0 0,0 0 1 0,0 0-2 15,0 0 0-15,0 0 1 0,0 0-2 16,7-14 1-16,-7 14-1 0,0 0-1 0,0 0 1 15,0 0 0-15,0 0 1 0,0 0-1 0,5-15 0 16,-5 15 0-16,0 0 0 0,0 0-1 16,0 0 2-16,0 0-2 0,0 0-2 0,2-16 0 15,-2 16 0-15,0 0 0 0,0 0-1 16,0 0 0-16,0 0 2 0,0 0 0 0,0 0 0 16,0 0 0-16,3-17-2 0,-3 17 0 0,0 0 0 15,0 0-1-15,0 0-1 0,0 0 1 16,0 0-3-16,0 0 3 0,0 0-2 0,0 0 0 15,1-18 4-15,-1 18 0 16,0 0 0-16,0 0 1 0,0 0 1 0,0 0 0 0,0 0 1 16,0 0 0-16,0 0 1 0,0 0 0 15,0 0 0-15,0 0 1 0,0 0-1 0,0 0 1 16,0 0-1-16,0 0-1 0,0 0 2 16,0 0-1-16,0 0 1 0,0 0 1 0,0 0-1 15,-1-16-1-15,1 16 1 0,0 0 0 16,0 0 2-16,0 0-2 0,0 0 0 0,0 0 0 15,0 0 1-15,0 0-1 0,0 0-1 0,0 0 1 16,0 0-1-16,0 0 1 0,0 0 0 16,0 0 0-16,0 0 0 0,0 0 0 0,0 0-1 15,0 0 0-15,0 0 1 0,0 0 0 16,0 0 1-16,0 0 0 0,0 0 0 0,0 0 0 16,0 0 2-16,0 0-1 0,0 0 2 15,0 0 0-15,0 0-1 0,0 0-2 0,0 0 0 16,0 0-2-16,0 0-3 0,0 0 2 15,0 0-3-15,0 0 0 0,0 0-1 0,0 0 1 16,0 0 0-16,0 0 0 0,0 0 1 0,0 0 1 16,0 0 0-16,0 0-1 0,0 0 1 15,0 0 2-15,0 0-1 0,-5 16-1 0,5-16 1 16,0 0-1-16,0 0-1 16,0 0-1-16,0 0-1 0,-2 19-2 0,2-19-1 0,0 0 2 15,0 0 0-15,0 0-1 0,-3 16 2 0,3-16-2 16,0 0-1-16,0 0 0 0,0 0-3 15,0 0-2-15,0 0-1 0,0 0-1 0,-3 16 0 16,3-16 1-16,0 0 0 0,0 0 1 16,0 0 1-16,0 0 4 0,0 0 2 0,0 0-1 15,0 0 3-15,0 0 2 0,0 0 1 16,0 0 0-16,0 0 0 0,0 0 0 0,0 0 1 16,0 0 0-16,0-21-1 0,0 21 3 0,0 0-2 15,0 0 0-15,0 0 1 0,1-20 1 16,-1 20 0-16,0 0-2 0,0 0 0 15,0 0 0-15,0-18 1 0,0 18-1 0,0 0 1 16,0 0-1-16,0 0 1 0,0 0 2 16,0 0-5-16,0 0 4 0,-1-18-1 0,1 18 1 15,0 0 0-15,0 0 0 0,0 0 0 0,0 0 1 16,0 0-1-16,0 0 1 0,0 0 1 0,0 0 2 16,0 0-3-16,0 0 0 0,0 0 1 15,0 0 0-15,-3-17 1 0,3 17-1 0,0 0-3 16,0 0 2-16,0 0 0 0,0 0-1 15,0 0-1-15,0 0-1 0,0 0 2 0,0 0-1 16,-11-8-1-16,11 8 1 0,0 0 1 16,0 0-1-16,0 0 2 0,0 0 1 0,0 0 2 15,0 0 0-15,-16-6 0 0,16 6-2 16,0 0 1-16,0 0-2 0,0 0 0 0,0 0-2 16,0 0 2-16,0 0 0 0,-16-2 2 0,16 2 0 15,0 0-2-15,0 0 1 0,0 0-2 16,0 0 1-16,0 0-2 0,0 0 2 0,0 0 0 15,-20-1-1-15,20 1-1 0,0 0 2 16,0 0-2-16,0 0 0 0,0 0 0 0,0 0 1 16,0 0 2-16,0 0 2 0,0 0-2 15,-19 1 2-15,19-1 2 0,0 0-2 0,0 0 1 16,0 0 0-16,0 0-4 0,0 0 1 0,0 0-2 16,0 0-3-16,0 0-1 0,0 0-1 15,0 0-2-15,0 0 0 0,0 0-1 0,0 0-2 16,0 0-1-16,0 0 1 0,0 0 1 15,0 0 0-15,0 0 2 0,0 0 2 0,0 0-1 16,0 0 3-16,0 0 0 0,0 0 2 16,0 0 0-16,10 14-1 0,-10-14 1 0,0 0 0 15,0 0-1-15,15 9 1 0,-15-9-1 16,0 0 0-16,14 8 1 0,-14-8 0 0,0 0-1 16,13 8 1-16,-13-8-1 0,0 0 0 0,0 0 1 15,14 9 2-15,-14-9-1 0,0 0 2 16,0 0-2-16,13 9 2 0,-13-9-1 0,0 0 0 15,0 0 4-15,10 9-1 0,-10-9 1 16,0 0-2-16,0 0 0 0,0 0 1 0,9 11 0 16,-9-11 2-16,0 0-3 0,0 0 0 0,0 0 0 15,0 0 3-15,7 13 2 0,-7-13-1 16,0 0 0-16,0 0 0 0,0 0-4 0,0 0 3 16,0 0 2-16,0 0 0 0,3 17-1 15,-3-17 0-15,0 0 1 0,0 0 2 0,0 0-1 16,0 0 1-16,-6 15-2 0,6-15 0 15,0 0 2-15,0 0-2 0,0 0-1 0,-8 10-2 16,8-10 0-16,0 0 0 0,0 0-1 16,0 0 1-16,-10 11-4 0,10-11 0 0,0 0 0 15,0 0 0-15,0 0 0 0,-11 9-3 16,11-9-6-16,0 0-6 0,0 0-13 0,0 0-13 16,0 0-21-16,0 0-36 0,-9 9-59 0,9-9-49 15,0 0-37-15,0 0-57 0,0 0-79 16,0 0-53-16,0 0-32 0,0 0-420 0,-9 16-440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3:00.436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184 169 363 0,'0'0'329'0,"0"0"-62"16,-10-11-27-16,10 11-34 0,0 0-20 0,0 0-6 16,0 0-9-16,0 0-6 0,-9-10 1 0,9 10-12 15,0 0-2-15,0 0-7 0,0 0-9 16,0 0-17-16,0 0-20 0,0 0-17 0,0 0-13 15,0 0-8-15,0 0-2 0,-5 16-8 16,5-16-3-16,0 0-6 0,1 20 0 0,-1-20-6 16,0 0-4-16,3 21-8 0,-3-21-4 15,0 0-6-15,6 20-3 0,-6-20-3 0,0 0-3 16,2 15-4-16,-2-15-6 0,0 0-7 16,0 0-6-16,0 0 2 0,8 15 3 0,-8-15 3 15,0 0 2-15,0 0 3 0,0 0 3 16,0 0 1-16,0 0 1 0,0 0 1 0,10-9-1 15,-10 9 1-15,0 0-1 0,0 0 0 0,2-21 0 16,-2 21 1-16,0 0 1 0,0-18 0 16,0 18 0-16,0 0 0 0,-2-18 1 0,2 18 1 15,0 0 0-15,-6-20 1 0,6 20 4 16,0 0 6-16,-4-16 9 0,4 16 6 0,0 0 8 16,0 0 3-16,-3-14 3 0,3 14-2 15,0 0-4-15,0 0-8 0,0 0-7 0,0 0-5 16,0 0-6-16,0 0-2 0,0 0-1 0,0 0-2 15,0 0-2-15,0 0-1 0,-9 13 3 16,9-13-2-16,0 0-1 0,0 0 0 0,0 21-1 16,0-21-4-16,0 0-1 0,0 0-1 15,2 19 0-15,-2-19-2 0,0 0-5 0,0 0-6 16,7 13-1-16,-7-13 0 0,0 0-2 16,0 0-1-16,0 0 2 0,0 0 1 0,13 8 2 15,-13-8 5-15,0 0 1 0,0 0 3 16,10-8 2-16,-10 8 2 0,0 0 0 0,9-16 2 15,-9 16-1-15,0 0 1 0,4-19 0 16,-4 19 1-16,0 0 3 0,4-21-2 16,-4 21 2-16,0 0 2 0,0-22 5 0,0 22 9 0,0 0 6 15,-3-18 3-15,3 18-1 0,0 0 3 16,-2-17 1-16,2 17 2 0,0 0 1 0,0 0 1 16,-3-16 3-16,3 16 3 0,0 0 1 15,0 0-3-15,0 0-3 0,0 0-6 0,-7-13-13 16,7 13-2-16,0 0-7 0,0 0 1 15,0 0-4-15,0 0-2 0,0 0-3 0,-10 16-1 16,10-16 2-16,0 0-1 0,0 0-1 16,-2 20-1-16,2-20-2 0,0 0 0 0,0 0-1 15,2 23-2-15,-2-23-1 0,0 0-7 0,0 0-10 16,7 17-3-16,-7-17-1 0,0 0 2 16,0 0-7-16,0 0 6 0,0 0 4 0,12 9 4 15,-12-9 8-15,0 0 4 0,0 0 0 16,8-11 3-16,-8 11-3 0,0 0 2 0,4-15 1 15,-4 15 1-15,0 0 2 0,4-18 0 16,-4 18 2-16,0 0-1 0,1-19 1 0,-1 19 1 16,0 0 2-16,-3-19 4 0,3 19 9 15,0 0 8-15,-4-17 8 0,4 17 8 0,0 0 0 16,-7-14 2-16,7 14 0 0,0 0 1 16,0 0-3-16,-10-12-3 0,10 12-7 0,0 0-6 15,0 0-5-15,0 0-1 0,-13-7-6 0,13 7-1 16,0 0 0-16,0 0-4 0,0 0-3 15,-11 7-1-15,11-7-1 0,0 0-2 0,0 0 1 16,-6 16-1-16,6-16 0 0,0 0-2 16,0 0 0-16,-1 18 0 0,1-18-3 0,0 0 3 15,0 0-3-15,4 19 1 0,-4-19 1 16,0 0-1-16,0 0-1 0,5 16-2 0,-5-16-6 16,0 0-1-16,0 0-3 0,0 0-1 0,9 12-4 15,-9-12 0-15,0 0-3 0,0 0 4 16,0 0 1-16,0 0 2 0,0 0 4 0,0 0-1 15,20 1 1-15,-20-1 1 0,0 0 3 16,0 0 4-16,0 0 1 0,10-9 3 0,-10 9 0 16,0 0 3-16,0 0 1 0,0 0 0 0,0 0 1 15,6-16-1-15,-6 16 6 0,0 0-6 16,0 0 1-16,0 0-1 0,-6-17 2 16,6 17 1-16,0 0-4 0,0 0 2 0,-8-14 1 15,8 14 2-15,0 0 0 0,-10-9 3 0,10 9 12 16,0 0 5-16,0 0-1 0,-13-8-3 15,13 8 0-15,0 0-1 0,0 0-5 0,0 0-1 16,0 0-4-16,-20 2-2 0,20-2-4 16,0 0 1-16,0 0-3 0,-13 12-2 0,13-12 1 15,0 0 0-15,-8 15-3 0,8-15 0 16,0 0-1-16,-4 18-2 0,4-18 0 0,0 0 1 16,2 18-3-16,-2-18 1 0,0 0 0 0,6 16 1 15,-6-16-2-15,0 0-4 0,9 14 1 16,-9-14-3-16,0 0 5 15,12 8-4-15,-12-8 0 0,0 0-1 0,0 0-2 0,18 6 0 16,-18-6 1-16,0 0-2 0,0 0 6 0,19-2 2 16,-19 2 4-16,0 0 1 0,14-9 1 0,-14 9-1 15,0 0 0-15,13-7 0 0,-13 7 3 16,0 0-2-16,12-12 1 0,-12 12 0 0,0 0-1 16,7-13 0-16,-7 13-1 0,0 0 3 15,7-13 1-15,-7 13-2 0,0 0 1 0,0 0 2 16,5-16-2-16,-5 16 2 0,0 0 2 15,0 0-1-15,0 0 1 0,0 0-1 0,2-17-1 16,-2 17-1-16,0 0 1 0,0 0 0 16,0 0-1-16,0 0 3 0,0 0 1 0,-9-11 3 15,9 11-1-15,0 0 2 0,0 0-2 16,0 0 3-16,0 0-3 0,0 0-1 16,0 0-2-16,-18 4-2 0,18-4-3 0,0 0-1 15,0 0 2-15,0 0-2 0,-9 14-1 0,9-14-2 16,0 0 0-16,0 0 0 0,0 0 0 0,-3 16-1 15,3-16-2-15,0 0-2 0,0 0-3 16,0 0-6-16,0 0-7 0,6 17-6 0,-6-17-3 16,0 0-1-16,0 0 2 0,0 0 7 15,0 0 4-15,0 0 5 0,0 0 3 0,0 0 3 16,0 0 5-16,0 0-2 0,19-3 0 0,-19 3-1 16,0 0 1-16,0 0 4 0,7-12-1 15,-7 12 3-15,0 0 0 0,0 0 3 0,5-14-2 16,-5 14 1-16,0 0 2 0,0 0 0 15,0 0 2-15,2-18-1 0,-2 18 1 0,0 0-1 16,0 0 7-16,0 0-1 0,0 0 6 16,-3-16 1-16,3 16 3 0,0 0-2 0,0 0 2 15,0 0-2-15,0 0 0 0,0 0-2 16,0 0 2-16,0 0-5 0,-11-7-1 0,11 7 2 16,0 0-2-16,0 0-2 0,0 0-2 15,0 0-1-15,0 0 3 0,0 0 0 0,0 0-3 16,-19 1 1-16,19-1-3 0,0 0-3 0,0 0-1 15,0 0-2-15,0 0-1 0,0 0-3 16,0 0-2-16,0 0 0 0,0 0-1 0,0 0-1 16,0 0-2-16,0 0 3 0,0 0-2 15,0 0 1-15,0 0 3 0,0 0-2 0,0 0 4 16,0 0 2-16,0 0-2 0,0 0 2 16,0 0 1-16,0 0 1 0,0 0-1 0,0 0 0 15,0 0 3-15,0 0-3 0,2-15 2 0,-2 15 0 16,0 0-1-16,0 0 2 0,0 0-1 15,0 0 2-15,0 0-1 0,0 0 3 0,0 0-2 16,10-11 5-16,-10 11-6 0,0 0 4 16,0 0 2-16,0 0-1 0,0 0 2 0,0 0 2 15,0 0 3-15,0 0 2 0,0 0 2 16,0 0 4-16,0 0 0 0,0 0 5 0,0 0-2 16,0 0 3-16,0 0 2 0,0 0 0 15,0 0 5-15,0 0-3 0,0 0-2 0,0 0-3 16,0 0-3-16,0 0-1 0,-18 5-1 0,18-5-4 15,0 0-1-15,0 0-3 0,0 0-2 16,0 0-3-16,-17 7 1 0,17-7 10 0,0 0-16 16,0 0-3-16,0 0 1 0,-14 6 1 15,14-6-1-15,0 0-1 0,0 0 0 0,-12 8 0 16,12-8 0-16,0 0 1 0,0 0-1 16,-15 9 0-16,15-9 1 0,0 0 0 0,0 0 0 15,-14 12-1-15,14-12 0 0,0 0 1 0,0 0 0 16,-15 8 0-16,15-8 0 0,0 0 0 15,0 0-2-15,-12 7 0 0,12-7 0 0,0 0 0 16,0 0-1-16,0 0-2 0,0 0 1 16,-12 9-2-16,12-9-2 0,0 0 0 0,0 0-2 15,0 0-1-15,0 0-2 0,0 0 0 16,0 0-2-16,0 0 1 0,0 0 1 0,0 0-1 16,0 0 2-16,0 0-1 0,0 0 3 15,0 0 0-15,0 0-1 0,0 0-4 0,0 0-4 16,0 0 0-16,0 0 2 0,20-4 1 0,-20 4 2 15,0 0 3-15,0 0 3 0,0 0-1 16,12-7 1-16,-12 7 0 0,0 0 2 0,0 0 1 16,0 0 0-16,0 0-1 0,0 0 1 15,12-7 2-15,-12 7-1 0,0 0 3 0,0 0 1 16,0 0 1-16,0 0-1 0,0 0 1 0,0 0 1 16,0 0 3-16,0 0 0 0,0 0 1 15,0 0 5-15,0 0 3 0,0 0 4 0,0 0 2 16,0 0-1-16,0 0 0 15,0 0-1-15,0 0-6 0,0 0-3 0,0 0-5 0,0 0-3 16,0 0-1-16,0 0-1 0,0 0-3 16,0 0 0-16,0 0 1 0,-2 22-2 0,2-22-1 15,0 0 2-15,-1 22 2 0,1-22-1 16,0 16-1-16,0-16 1 0,2 20 0 0,-2-20-1 16,4 22 1-16,-4-22 0 0,2 23 1 0,-2-23-1 15,4 23 0-15,-4-23-1 0,6 22-2 16,-6-22-4-16,4 19-2 0,-4-19-6 0,5 20-1 15,-5-20-3-15,3 13 0 0,-3-13-3 16,0 0-2-16,6 20-1 0,-6-20-3 0,0 0-3 16,4 15-1-16,-4-15-3 0,0 0-2 0,0 0 0 15,5 14 0-15,-5-14 2 0,0 0 5 16,0 0 6-16,0 0 8 0,0 0 4 16,0 0 4-16,0 0 1 0,0 0-1 0,0 0 3 15,0 0-3-15,10-12 1 0,-10 12-3 0,0 0 0 16,0 0 0-16,-2-21 2 0,2 21 0 15,0 0 5-15,-2-16-1 0,2 16 5 0,0 0 1 16,0 0-1-16,-4-18 5 0,4 18-1 16,0 0 9-16,0 0 5 0,0 0 2 0,0 0-5 15,-5-17-4-15,5 17 0 0,0 0-6 16,0 0-3-16,0 0-1 0,0 0-2 0,0 0-1 16,0 0-1-16,-7 13 2 0,7-13 0 15,0 0 0-15,0 17-1 0,0-17 3 0,0 0-2 16,0 25-1-16,0-25 0 0,0 0 1 0,2 24-2 15,-2-24-3-15,3 14 4 0,-3-14-5 16,7 15-2-16,-7-15-10 0,0 0 0 0,5 16 0 16,-5-16 0-16,0 0 1 0,9 10 3 15,-9-10 2-15,0 0 3 0,0 0 5 0,0 0 0 16,15 5 6-16,-15-5-1 0,0 0-3 0,0 0-4 16,12-11 4-16,-12 11-1 0,0 0 2 15,7-17-3-15,-7 17 6 0,0 0-6 0,7-18 1 16,-7 18 3-16,0 0-1 0,3-22 1 15,-3 22 3-15,0 0 4 0,1-19 6 0,-1 19-1 16,0 0 3-16,0 0 4 0,-1-22 4 16,1 22 2-16,0 0-3 0,0 0 0 0,-3-15 1 15,3 15-2-15,0 0 0 0,0 0 0 16,0 0-3-16,0 0-4 0,0 0-2 0,-6-14-2 16,6 14-4-16,0 0-4 0,0 0 0 15,0 0 4-15,0 0-4 0,0 0 1 0,-10 12 1 16,10-12-3-16,0 0 0 0,0 0 0 15,-5 15-3-15,5-15 0 0,0 0 1 0,0 0 0 16,-2 18 0-16,2-18-2 0,0 0 1 0,0 0-4 16,0 0 2-16,1 17-1 0,-1-17-5 15,0 0 0-15,0 0-6 0,0 0-3 0,0 0-5 16,0 0 3-16,0 0-1 0,0 0 2 16,0 0 6-16,0 0 1 0,0 0 9 15,0 0 2-15,0 0 0 0,0 0 6 0,0 0-1 0,0 0 0 16,0 0 3-16,0 0 0 0,0 0 0 15,0 0-2-15,0 0 0 0,0 0 3 0,3-16-2 16,-3 16 0-16,0 0 0 0,0 0 1 16,-4-15 2-16,4 15 0 0,0 0-2 0,0 0 9 15,-9-12 8-15,9 12 3 0,0 0-1 16,0 0-4-16,0 0-3 0,0 0-4 0,-13-7-3 16,13 7-3-16,0 0-3 0,0 0-2 15,0 0-2-15,-10 10 2 0,10-10-3 0,0 0 1 16,-7 17-1-16,7-17 1 15,0 0-1-15,-2 21 0 0,2-21 0 0,0 0 0 0,-1 24-2 16,1-24 0 0,0 0 0-16,1 23-1 0,-1-23-3 0,0 0 0 0,3 21-1 15,-3-21-7-15,0 0-5 0,4 15-4 0,-4-15-1 0,0 0 1 16,0 0 3-16,5 13 0 16,-5-13 4-16,0 0 1 0,0 0 2 0,0 0 5 0,0 0 3 15,0 0 3-15,13 7 2 0,-13-7 1 0,0 0 1 16,0 0 1-16,0 0 0 0,10-12-1 15,-10 12 0-15,0 0 0 0,0 0 2 0,0 0 1 16,6-13 0-16,-6 13 4 0,0 0 5 16,0 0 5-16,0 0 3 0,0 0 4 0,0 0-1 15,0 0-4-15,0 0 0 0,0 0-6 16,0 0 2-16,0 0 1 0,0 0 0 0,0 0-5 16,0 0-5-16,0 0-5 0,0 0 0 15,0 0 0-15,0 0-1 0,0 0-1 0,-16 7 3 16,16-7-2-16,0 0-1 0,-6 15 0 15,6-15 0-15,0 0 0 0,-5 19 0 0,5-19 0 16,0 0-3-16,-2 19 1 0,2-19-3 0,0 0 1 16,0 0 0-16,0 22-1 0,0-22-5 15,0 0-1-15,0 0-5 0,0 0-4 0,2 17-3 16,-2-17 1-16,0 0-4 0,0 0 5 16,0 0 4-16,0 0 4 0,0 0 6 0,0 0 1 15,0 0 3-15,0 0 0 0,0 0 1 0,18-4-2 16,-18 4 2-16,0 0-2 0,0 0 5 15,8-14 0-15,-8 14 1 0,0 0 1 0,0 0 1 16,2-16 0-16,-2 16 0 0,0 0 0 16,0 0 0-16,0 0 2 0,0 0 2 0,0-19 1 15,0 19 6-15,0 0 2 0,0 0 2 16,0 0 0-16,0 0 0 0,0 0-1 0,-7-12 6 16,7 12-2-16,0 0-1 0,0 0-5 15,0 0-4-15,0 0 2 0,0 0-5 0,-16 7-2 16,16-7-2-16,0 0-2 0,0 0-1 15,-8 16-2-15,8-16 1 0,0 0 1 0,-7 17-1 16,7-17-1-16,0 0-1 0,-2 18 1 0,2-18-2 16,0 0-1-16,0 20 1 0,0-20-2 15,0 0 5-15,0 0-4 0,2 20-14 0,-2-20 4 16,0 0-1-16,0 0-10 0,0 0 2 16,7 15 2-16,-7-15 5 0,0 0 4 0,0 0 2 15,0 0 3-15,0 0 3 0,0 0 0 16,0 0 0-16,18-8 1 0,-18 8 1 0,0 0 1 15,6-14-1-15,-6 14 0 0,0 0 1 0,5-18 4 16,-5 18-4-16,0 0-1 0,0-18 3 16,0 18-1-16,0 0 1 0,0-18 3 0,0 18-2 15,0 0 0-15,-2-17 0 0,2 17 3 16,0 0 4-16,-6-15 4 0,6 15 5 0,0 0 5 16,0 0 0-16,-7-15 0 0,7 15-1 15,0 0-2-15,0 0-7 0,0 0-2 0,0 0-3 16,-11-8-3-16,11 8-5 0,0 0 2 15,0 0-3-15,0 0-2 0,-11 8 2 16,11-8-1-16,0 0 1 0,0 0 0 0,-6 18-2 0,6-18 0 16,0 0 1-16,-3 19 1 0,3-19-1 15,0 0-1-15,0 20 1 0,0-20-1 0,0 0-2 16,3 20 3-16,-3-20-1 0,0 0 5 16,3 20-1-16,-3-20-5 0,0 0-2 0,4 15-7 15,-4-15-5-15,0 0-5 0,0 0-1 16,7 15-5-16,-7-15-1 0,0 0 3 0,0 0-8 15,0 0 4-15,0 0 6 0,10 9 3 0,-10-9 4 16,0 0 0-16,0 0 1 0,0 0 6 16,0 0 0-16,0 0 3 0,0 0 1 0,14-6 2 15,-14 6 1-15,0 0 1 0,0 0 4 16,0 0 0-16,0 0 3 0,0 0 1 0,6-13 0 16,-6 13 7-16,0 0 5 0,0 0 3 15,0 0-2-15,0 0-4 0,0 0-4 0,0 0-1 16,-8-14-1-16,8 14 4 0,0 0 0 0,0 0 4 15,0 0 5-15,0 0 0 0,-18-2-1 16,18 2-2-16,0 0-5 0,0 0-3 0,0 0-3 16,-16 3-1-16,16-3-2 0,0 0-4 15,0 0 2-15,-11 8-3 0,11-8 0 0,0 0-1 16,0 0-1-16,-8 13 5 0,8-13-1 16,0 0-1-16,0 0-1 0,-6 15-2 0,6-15-2 15,0 0-4-15,0 0-9 0,0 0-10 0,0 0-12 16,-1 17-6-16,1-17 2 0,0 0 2 15,0 0 3-15,0 0 0 0,0 0 2 0,0 0 8 16,0 0 1-16,0 0 3 0,0 0-10 16,0 0 18-16,15 5-11 0,-15-5 6 0,0 0 4 15,0 0 3-15,0 0 5 0,0 0 2 16,0 0 1-16,0 0 4 0,10-10 2 0,-10 10 2 16,0 0 2-16,0 0 3 0,0 0 5 15,0 0 4-15,0 0 4 0,0 0-1 0,0 0 0 16,-4-19 6-16,4 19 8 0,0 0 6 0,0 0-5 15,0 0-7-15,-12-8 5 0,12 8-3 16,0 0 5-16,0 0 0 0,0 0-3 0,0 0-4 16,0 0-8-16,-19-1 0 0,19 1-5 15,0 0-2-15,0 0-2 0,-10 7-3 0,10-7 5 16,0 0-2-16,0 0-1 0,-11 16-4 16,11-16-2-16,0 0 0 0,-3 16 2 0,3-16-5 15,0 0 0-15,-4 15-3 0,4-15 1 16,0 0-1-16,0 0 0 0,0 20 0 0,0-20-5 15,0 0-5-15,0 0-4 0,0 0-7 16,4 17-6-16,-4-17 1 0,0 0-1 0,0 0 3 16,0 0 2-16,0 0 4 0,0 0 4 0,0 0 2 15,0 0 6-15,0 0 1 0,0 0 3 16,0 0 0-16,0 0 5 0,0 0 1 0,16-7 1 16,-16 7 0-16,0 0 3 0,0 0 2 15,0 0-14-15,-2-18 3 0,2 18 5 0,0 0 8 16,0 0 0-16,-6-14 5 0,6 14 9 0,0 0 9 15,0 0-9-15,-8-9-2 0,8 9 0 16,0 0 1-16,0 0 2 0,0 0 0 0,-17-7-3 16,17 7-4-16,0 0-1 0,0 0 1 15,0 0-1-15,0 0-6 0,-17 5 0 0,17-5-4 16,0 0-1-16,0 0-2 0,-7 9-2 16,7-9 1-16,0 0-5 0,0 0 1 0,0 0-2 15,-7 17 0-15,7-17 2 0,0 0-2 16,0 0 1-16,0 0-1 0,0 0 1 0,1 20-2 15,-1-20-1-15,0 0-2 0,0 0-1 16,0 0-4-16,0 0-4 0,8 12 2 0,-8-12-2 16,0 0 2-16,0 0 2 0,0 0 1 0,0 0 4 15,0 0 0-15,0 0 3 0,0 0 2 16,0 0 2-16,18-3 0 0,-18 3 2 0,0 0 1 16,0 0 1-16,0 0 1 0,0 0 0 15,4-18 1-15,-4 18-11 0,0 0 4 0,0 0 3 16,-2-15 2-16,2 15 0 0,0 0 1 0,-6-13 2 15,6 13 5-15,0 0 6 0,-7-14 0 16,7 14 3-16,0 0 4 0,-9-8 5 0,9 8-3 16,0 0 2-16,0 0 0 0,-12-9 2 15,12 9 2-15,0 0 0 0,0 0-9 0,0 0-6 16,-17-7-1-16,17 7-4 0,0 0-2 16,0 0-3-16,0 0-2 0,0 0-4 0,0 0-1 15,-17 6-1-15,17-6-2 0,0 0 1 16,0 0 0-16,0 0 0 0,0 0-1 0,-4 15 0 15,4-15-1-15,0 0-7 16,0 0-4-16,0 0-2 0,6 15-2 0,-6-15-3 0,0 0-3 16,0 0 0-16,10 9-1 0,-10-9-3 0,0 0 3 15,0 0 0-15,0 0 4 0,0 0 0 16,19 6 3-16,-19-6 2 0,0 0 3 0,0 0 3 16,0 0 3-16,0 0 4 0,13-10-6 15,-13 10 2-15,0 0 4 0,0 0 1 0,6-12 2 16,-6 12 0-16,0 0 4 0,0 0 2 15,0 0-3-15,0-22 0 0,0 22 3 0,0 0 4 16,0 0 1-16,-6-17-1 0,6 17 0 0,0 0 8 16,0 0 4-16,-10-13 0 0,10 13-1 15,0 0 3-15,0 0-3 0,-13-9-3 0,13 9-3 16,0 0-1-16,0 0-1 0,0 0-2 16,-16-2 1-16,16 2-4 0,0 0 0 15,0 0 0-15,0 0-3 0,-17 7-1 0,17-7-1 16,0 0-2-16,0 0-1 0,-10 13-1 0,10-13 4 15,0 0 0-15,0 0-1 0,-6 17-2 0,6-17 0 16,0 0 1-16,0 0-2 0,0 19 0 16,0-19 1-16,0 0-1 0,0 0-3 0,6 17 0 15,-6-17-5-15,0 0-4 0,0 0-5 16,8 15-2-16,-8-15-2 0,0 0 0 0,0 0 2 16,10 9 1-16,-10-9 2 0,0 0 3 15,0 0 2-15,0 0 0 0,0 0 5 0,0 0 2 16,0 0 4-16,19-2 0 0,-19 2 0 15,0 0 2-15,0 0-7 0,6-12 3 0,-6 12 2 16,0 0 2-16,0 0-1 0,1-18 2 0,-1 18 1 16,0 0 0-16,-3-15 0 0,3 15 1 15,0 0 1-15,-5-17-1 0,5 17 1 0,0 0-1 16,-9-13 2-16,9 13 6 0,0 0 9 16,-9-12 1-16,9 12-1 0,0 0-4 0,0 0 3 15,-14-11-1-15,14 11 1 0,0 0-1 16,0 0-5-16,0 0-4 0,-14-5-3 0,14 5 0 15,0 0 0-15,0 0-1 0,0 0-3 0,-12 7-1 16,12-7-1 0,0 0 0-16,0 0-1 0,-5 13-1 0,5-13 2 0,0 0 1 0,0 0-1 15,1 19-1-15,-1-19-1 0,0 0 0 16,6 17-1-16,-6-17 0 0,0 0 0 0,10 16-3 16,-10-16-1-16,10 10-5 0,-10-10 4 15,0 0-3-15,12 13 1 0,-12-13-6 0,0 0-2 16,15 9-1-16,-15-9 0 0,0 0-1 0,12 8 0 15,-12-8 2-15,0 0-1 0,0 0 3 16,17 5 1-16,-17-5 1 0,0 0 4 0,0 0 3 16,0 0 2-16,16-3 4 0,-16 3 1 15,0 0 2-15,0 0 1 0,10-10 2 0,-10 10-1 16,0 0-9-16,0 0 5 0,1-17 6 16,-1 17 2-16,0 0-3 0,-4-14 2 0,4 14 0 15,0 0 4-15,-8-15 3 16,8 15 0-16,0 0-2 0,-11-15 3 0,11 15 2 0,0 0-2 15,-12-11-1-15,12 11 1 0,0 0 0 0,-14-9 1 16,14 9-2-16,0 0-1 0,-12-7-1 16,12 7 0-16,0 0 1 0,0 0-3 0,-16-4-2 15,16 4-1-15,0 0-1 0,0 0-2 16,0 0-1-16,-18 5 0 0,18-5 0 0,0 0-2 16,0 0 0-16,-10 11-1 0,10-11 2 15,0 0 0-15,0 0 0 0,-7 16-1 0,7-16-1 16,0 0 1-16,0 0-3 0,-2 20 1 0,2-20-2 15,0 0 1-15,0 0 0 0,2 19-2 16,-2-19 2-16,0 0 0 0,0 0-2 0,7 18 3 16,-7-18-2-16,0 0 0 0,9 10 1 15,-9-10-1-15,0 0 3 0,13 10-3 0,-13-10 1 16,0 0 2-16,14 8 0 0,-14-8-2 16,0 0 1-16,17 7 1 0,-17-7 1 0,0 0 0 15,18 3-2-15,-18-3 2 0,0 0 0 0,19 3-1 16,-19-3 0-16,0 0-2 0,0 0 2 15,22 2-1-15,-22-2-1 0,0 0 1 0,0 0 2 16,21 0-5-16,-21 0 2 0,0 0-1 16,0 0 2-16,0 0-1 0,20-2 2 0,-20 2-1 15,0 0 0-15,0 0 2 0,0 0-2 16,19-3 1-16,-19 3 2 0,0 0-2 0,0 0 1 16,0 0 1-16,14-7-1 0,-14 7 1 15,0 0 0-15,0 0-3 0,0 0 3 0,13-11-1 16,-13 11 0-16,0 0 0 0,0 0-1 15,0 0 1-15,10-11 0 0,-10 11-2 16,0 0 1-16,0 0 1 0,0 0-2 0,8-12 1 0,-8 12-4 16,0 0 0-16,0 0 2 0,0 0-1 15,6-14-1-15,-6 14 1 0,0 0 1 0,0 0-1 16,0 0 1-16,0 0 0 0,7-12 0 16,-7 12 0-16,0 0 2 0,0 0-3 0,0 0 0 15,0 0 1-15,0 0-1 0,0 0 0 0,0 0 1 16,0 0-2-16,5-14-1 0,-5 14 1 15,0 0 0-15,0 0 1 0,0 0-2 0,0 0 0 16,0 0 1-16,0 0-1 0,0 0 0 16,9-12-1-16,-9 12 1 0,0 0 1 0,0 0 0 15,0 0 3-15,0 0-1 0,0 0 1 16,2-14 0-16,-2 14 0 0,0 0 0 0,0 0-1 16,0 0 2-16,0 0-1 0,4-17 1 15,-4 17 1-15,0 0-2 0,0 0 0 0,0 0 1 16,1-17 0-16,-1 17 0 0,0 0 0 15,0 0 1-15,0 0 0 0,0-20-3 0,0 20 4 16,0 0-3-16,0 0 0 0,0-19 1 0,0 19 1 16,0 0-1-16,0 0 0 0,-1-18 1 15,1 18-1-15,0 0 0 0,0 0-1 0,-1-18 2 16,1 18 0-16,0 0-2 0,0 0 0 0,-3-18 2 16,3 18-1-16,0 0-1 0,0 0 0 15,0 0 1-15,-2-20-1 0,2 20 1 0,0 0 0 16,0 0-2-16,0 0 2 0,0-17-1 15,0 17 0-15,0 0 1 0,0 0 0 0,0 0 1 16,0 0 0-16,0-19-1 0,0 19 0 16,0 0-2-16,0 0 1 0,0 0 1 0,0 0-2 15,0-16 0-15,0 16 1 0,0 0 0 16,0 0-1-16,0 0 0 0,0 0 1 0,3-16 2 16,-3 16-2-16,0 0-1 0,0 0 3 15,0 0-1-15,0 0 1 0,5-14-1 0,-5 14 0 16,0 0 2-16,0 0-1 0,0 0-1 0,0 0 1 15,4-14-1-15,-4 14 2 0,0 0-1 16,0 0 1-16,0 0-1 0,0 0 1 0,3-18 1 16,-3 18-2-16,0 0-1 0,0 0 1 15,0 0 2-15,0 0-2 0,2-15 1 0,-2 15-2 16,0 0 2-16,0 0 1 0,0 0-1 0,0 0 0 16,0 0-1-16,0-18 1 0,0 18-1 15,0 0 1-15,0 0-1 0,0 0 1 0,0 0 0 16,-5-15-1-16,5 15 3 0,0 0-1 15,0 0-2-15,0 0 1 0,0 0-1 0,-10-13 1 16,10 13-2-16,0 0 1 0,0 0-1 16,0 0 0-16,-7-12-1 0,7 12-2 0,0 0-13 15,0 0-15-15,0 0-29 0,0 0-38 16,-9-10-39-16,9 10-47 0,0 0-51 0,0 0-82 16,0 0-64-16,0 0-66 0,0 0-443 15,0 0-452-15</inkml:trace>
  <inkml:trace contextRef="#ctx0" brushRef="#br0" timeOffset="1876">354 128 43 0,'0'0'231'16,"0"0"-45"-16,0 0-38 0,0 0-24 0,0 0-23 16,0 0-16-16,0 0-13 0,0 0-11 15,0 0-6-15,0 0-9 0,-17 2-2 0,17-2-1 16,0 0-5-16,0 0 5 0,0 0 5 15,0 0 4-15,0 0 2 0,0 0 2 0,0 0-1 16,0 0 0-16,0 0-1 0,0 0 0 0,0 0 1 16,0 0 3-16,0 0-5 0,0 0-1 15,0 0-5-15,0 0-2 0,-10 11-2 16,10-11 0-16,0 0 0 0,0 0 2 0,0 0 2 16,0 0 6-16,0 0 2 0,0 0 5 0,0 0 6 15,0 0 3-15,0 0 2 0,0 0-2 16,0 0-3-16,0 0-3 0,0 0-4 0,0 0-5 15,0 0-3-15,0 0-5 0,0 0-4 16,0 0-3-16,0 0-3 0,0 18-1 0,0-18-2 16,0 0 0-16,0 0 0 0,0 0-1 0,0 0 2 15,0 0 2-15,0 0-3 0,0 0-2 16,0 0 1-16,0 0-1 0,0 0 1 0,0 0 1 16,5 14-2-16,-5-14-4 0,0 0-3 15,0 0-1-15,0 0-3 0,0 0-4 0,6 13-1 16,-6-13-3-16,0 0 1 0,0 0-2 15,0 0 2-15,0 0 0 0,9 14 1 0,-9-14-1 16,0 0 0-16,0 0 1 0,0 0 0 16,0 0 1-16,0 0 0 0,6 14-2 0,-6-14 1 15,0 0 1-15,0 0-2 0,0 0-1 16,0 0 0-16,0 0 0 0,0 0-3 0,8 14 2 16,-8-14 1-16,0 0-1 0,0 0 1 0,0 0 3 15,0 0 4-15,0 0 0 0,0 0 2 16,0 0 0-16,0 0 0 0,6 12-1 0,-6-12 0 15,0 0-3-15,0 0 2 0,0 0-1 16,0 0 1-16,0 0-2 0,0 0 0 0,0 0-2 16,0 0-2-16,4 15-2 0,-4-15-1 15,0 0-2-15,0 0-1 0,0 0 0 0,0 0 0 16,0 0-3-16,0 0 1 0,0 0-2 0,2 17 3 16,-2-17-3-16,0 0 1 0,0 0-1 15,0 0 3-15,0 0-1 0,0 0 1 0,0 0 3 16,0 0 3-16,0 0-1 0,0 0 3 15,0 18 2-15,0-18 1 0,0 0 1 16,0 0-1-16,0 0 1 0,0 0 1 0,0 0 2 16,0 0-2-16,0 0 0 0,0 0-2 0,-4 15 1 15,4-15-3-15,0 0-3 0,0 0 1 16,0 0-1-16,0 0-4 0,0 0 1 0,-8 15 0 16,8-15 0-16,0 0-1 0,0 0-3 0,0 0 0 15,0 0-4-15,0 0 2 0,-8 12-1 16,8-12 1-16,0 0-1 0,0 0-2 0,0 0 0 15,0 0 0-15,0 0 0 0,0 0 0 16,0 0 0-16,-6 13-2 0,6-13 0 0,0 0-1 16,0 0 2-16,0 0-1 0,0 0 0 15,0 0-2-15,0 0 0 0,0 0-2 0,0 0-3 16,0 0-2-16,-6 13-1 0,6-13-5 0,0 0-2 16,0 0-6-16,0 0-4 15,0 0-7-15,0 0-4 0,0 0-5 0,0 0-4 0,0 0-6 16,0 0-9-16,0 0-11 0,0 0-5 15,0 0-3-15,0 0-1 0,0 0-1 0,0 0 2 16,0 0-8-16,0 0-11 0,0 0 2 16,-4 14 7-16,4-14 9 0,0 0 6 0,0 0-3 15,0 0-10-15,0 0-5 0,0 0-7 16,0 0-20-16,0 0-23 0,0 0-26 0,0 0-26 16,-3 17-43-16,3-17-57 0,0 0-260 15,0 0-74-15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3:12.604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35 248 267 0,'0'0'293'16,"0"0"-52"-16,0 0-35 0,0 0-19 0,0 0-26 15,0 0-15-15,0 0-14 0,0 0-5 0,0 0-8 16,0 0-6-16,0 0 12 0,0 0-11 16,0 0-4-16,0 0-14 0,0 0-6 0,0 0-7 15,0 0-4-15,0 0-5 0,0 0-11 16,0 0-2-16,0 0-11 0,1 20-9 0,-1-20-8 16,0 0-6-16,9 14-3 0,-9-14-4 15,0 0-4-15,11 11-3 0,-11-11-4 16,0 0-1-16,14 10-1 0,-14-10-1 0,0 0-3 15,12 7-3-15,-12-7-4 0,0 0 2 0,0 0-2 16,0 0-1-16,17 6-2 0,-17-6-1 16,0 0 2-16,0 0 4 0,0 0 2 0,0 0 0 15,0 0 1-15,0 0 0 0,13-6 1 16,-13 6 0-16,0 0 0 0,0 0-2 16,0 0 2-16,0 0-1 0,0 0 1 0,-5-17 0 15,5 17 0-15,0 0 4 0,0 0 5 0,-10-9 3 16,10 9 2-16,0 0 4 0,0 0 2 0,-13-6 2 15,13 6 3-15,0 0-1 0,0 0-2 16,0 0 0-16,0 0-1 0,0 0-4 0,-20 0-3 16,20 0-2-16,0 0-2 0,0 0-1 15,0 0-1-15,-8 12-3 0,8-12 1 0,0 0 0 16,0 0 2-16,2 17-1 0,-2-17 5 0,0 0-2 16,6 15 0-16,-6-15-2 0,0 0 2 15,10 16 0-15,-10-16-2 0,0 0-2 0,15 11 0 16,-15-11-1-16,0 0-1 0,17 8 0 15,-17-8 0-15,0 0-3 0,17 6 1 0,-17-6 0 16,0 0-1-16,0 0-1 0,23 1 1 16,-23-1 0-16,0 0 0 0,0 0-1 0,20-2 0 15,-20 2 0-15,0 0 1 0,0 0-1 16,15-5 2-16,-15 5 0 0,0 0 0 0,0 0 1 16,0 0-2-16,12-8 1 0,-12 8 1 15,0 0-2-15,0 0 2 0,0 0-3 0,0 0 2 16,0 0 1-16,4-15-2 0,-4 15 6 15,0 0 7-15,0 0 7 0,0 0 3 0,0 0 4 16,-8-12 0-16,8 12 3 0,0 0-1 0,0 0-5 16,0 0-5-16,0 0 1 0,-17-6 5 15,17 6 1-15,0 0-1 0,0 0-4 0,0 0-3 16,0 0-5-16,0 0 1 0,-18 2-4 16,18-2-1-16,0 0-4 0,0 0-4 0,0 0 0 15,0 0-2-15,-8 12-1 16,8-12 3-1,0 0-6-15,0 0-1 0,0 0 1 0,0 0-1 0,6 12 0 0,-6-12 3 0,0 0 0 0,0 0 2 16,14 7-2-16,-14-7 1 0,0 0-1 16,0 0-1-16,0 0 2 0,21 1-2 0,-21-1-2 15,0 0-2-15,0 0 2 0,18-4-2 16,-18 4 0-16,0 0 2 0,0 0 0 0,17-7 1 16,-17 7 2-16,0 0-2 0,0 0-5 15,12-11 2-15,-12 11 2 0,0 0 1 0,0 0 2 16,9-12 2-16,-9 12 1 0,0 0 0 0,0 0 2 15,0 0 1-15,0 0 2 0,4-16 0 16,-4 16-2-16,0 0 1 0,0 0-3 0,0 0 4 16,0 0-2-16,-6-12-2 0,6 12-2 15,0 0 1-15,0 0 3 0,0 0 0 0,-12-7 6 16,12 7 4-16,0 0 1 0,0 0-5 16,0 0 5-16,0 0-1 0,-17-3-2 0,17 3 0 15,0 0-5-15,0 0-1 0,0 0-5 0,0 0 4 16,-15 5-6-16,15-5-2 0,0 0-3 15,0 0 2-15,0 0 1 0,0 0-3 16,0 0 2-16,0 0 3 0,-6 14-7 0,6-14 3 16,0 0-1-16,0 0 2 0,0 0-1 0,0 0-1 15,0 0 0-15,11 10 4 0,-11-10-5 16,0 0-1-16,0 0-1 0,0 0 0 0,0 0-1 16,14 5 2-16,-14-5 0 0,0 0 0 15,0 0-3-15,0 0 1 0,0 0-4 0,0 0-4 16,18 3-1-16,-18-3 1 0,0 0 0 15,0 0 0-15,0 0 2 0,0 0 0 16,0 0 0-16,0 0 1 0,0 0 3 0,0 0 1 16,0 0 3-16,19-3 2 0,-19 3-2 0,0 0 0 15,0 0 1-15,0 0 1 0,0 0-1 0,0 0 2 16,0 0 0-16,0 0 2 0,0 0 1 16,0 0-1-16,0 0 0 0,0 0 0 0,0 0 1 15,0 0 0-15,0 0 0 0,0 0 1 16,0 0-1-16,0 0 0 0,0 0-2 0,0 0 0 15,0 0-1-15,0 0-2 0,0 0-2 16,0 0-3-16,0 0-1 0,0 0 0 0,0 0 0 16,0 0 1-16,0 0-1 0,11-7 1 0,-11 7 2 15,0 0 3-15,0 0-2 0,0 0 5 16,0 0-2-16,0 0 0 0,0 0 3 0,0 0-2 16,0 0 1-16,0 0-1 15,0 0 2-15,0 0-1 0,0 0 0 0,0 0 1 0,0 0 0 16,0 0 1-16,0 0 0 0,0 0 0 15,0 0 2-15,0 0 0 0,0 0 1 0,0 0-1 16,0 0 1-16,0 0-1 0,0 0-1 16,0 0 0-16,0 0-1 0,0 0 0 0,0 0 3 15,0 0-4-15,0 0 1 0,0 0 1 16,0 0 0-16,0 0 0 0,0 0-1 0,0 0-1 16,0 0 1-16,0 0-1 0,0 0 1 15,0 0 0-15,0 0-2 16,0 0 3-16,-3-16 0 0,3 16 0 0,0 0 1 0,0 0-1 0,0 0 1 15,0 0-2-15,0 0 1 0,0 0-1 16,0 0-1-16,0 0 2 0,0 0 1 0,0 0 0 16,0 0 1-16,0 0 1 0,0 0 5 15,0 0 1-15,0 0 4 0,0 0 4 0,0 0 2 16,0 0 2-16,0 0 2 0,0 0 1 0,0 0 0 16,0 0-3-16,0 0-1 0,0 0 0 15,0 0 0-15,0 0 0 0,0 0-7 0,0 0-1 16,0 0 1-16,0 0 0 0,0 0-1 15,0 0-1-15,0 0-4 0,0 0 7 0,0 0-3 16,0 0-3-16,0 0-1 0,0 0-1 16,0 0 1-16,0 0-2 0,0 0-4 0,0 0 1 15,-20 1-1-15,20-1 0 0,0 0-1 16,0 0 3-16,0 0-1 0,0 0-3 0,0 0 0 16,0 0 0-16,-15 6 6 0,15-6-7 15,0 0 0-15,0 0 0 0,0 0 1 0,0 0 0 16,0 0 1-16,0 0-1 0,-13 7 4 15,13-7-6-15,0 0 1 0,0 0 1 0,0 0-2 16,0 0 2-16,0 0 0 0,0 0-5 0,0 0 8 16,0 0-5-16,-14 5 2 0,14-5 2 15,0 0-2-15,0 0 0 0,0 0 3 0,0 0-2 16,0 0 2-16,0 0-2 0,0 0-1 16,0 0 1-16,0 0-3 0,0 0 2 0,-15 7 1 15,15-7-1-15,0 0 0 0,0 0-1 16,0 0 1-16,0 0 1 0,0 0-1 0,0 0 0 15,0 0-1-15,0 0 1 0,0 0-1 16,-13 5 1-16,13-5 1 0,0 0-1 0,0 0 0 16,0 0 0-16,0 0-1 0,0 0 1 0,0 0 1 15,0 0-1-15,0 0 0 0,-12 7 0 16,12-7 1-16,0 0-1 0,0 0 1 16,0 0-1-16,0 0-1 0,0 0 2 0,0 0 5 15,0 0-5-15,-16 5 0 0,16-5 0 0,0 0 3 16,0 0 0-16,0 0-1 0,0 0 4 0,0 0-3 15,0 0 1-15,-17 4 1 0,17-4-3 16,0 0 3-16,0 0-4 0,0 0 0 16,0 0-1-16,0 0 3 0,0 0-4 0,-20 2 1 15,20-2 1-15,0 0-2 16,0 0 1-16,0 0-1 0,0 0 1 0,-16-4 0 0,16 4-2 16,0 0-1-16,0 0 2 0,0 0-1 0,-17-7 0 15,17 7 2-15,0 0 0 0,0 0 3 16,0 0-1-16,-13-6-4 0,13 6-2 0,0 0 1 15,0 0 1-15,0 0-1 0,0 0 2 0,-15-6 0 16,15 6 2-16,0 0-3 0,0 0 0 16,0 0 0-16,0 0-2 0,0 0 2 15,-13-8 0-15,13 8 0 0,0 0-1 0,0 0 1 16,0 0-2-16,0 0-1 0,-10-8 1 0,10 8 1 16,0 0-1-16,0 0 1 0,0 0 2 15,0 0-4-15,-10-11 2 0,10 11 0 0,0 0-1 16,0 0 0-16,0 0 2 0,0 0-2 15,-8-13-1-15,8 13-2 0,0 0-14 0,0 0 12 16,0 0-12-16,0 0 1 0,0 0 1 16,-4-15-2-16,4 15 1 0,0 0 0 0,0 0 2 15,0 0-3-15,0 0 2 0,0 0-1 0,0 0 0 16,0 0 1-16,0 0 1 0,0 0 2 16,2-18 2-16,-2 18-1 0,0 0 4 0,0 0-1 15,0 0 4-15,0 0 0 0,0 0 0 16,0 0 2-16,0 0 2 0,0 0-1 0,0 0 1 15,0 0 1-15,0 0 2 0,4-14-2 16,-4 14 0-16,0 0 1 0,0 0 3 0,0 0-4 16,0 0 0-16,0 0 2 0,0 0 0 15,0 0 0-15,0 0 0 0,0 0-1 0,0 0 2 16,0 0-4-16,8-11 0 0,-8 11 1 0,0 0 0 16,0 0-2-16,0 0 0 15,0 0-1-15,0 0-1 0,0 0-2 0,0 0 2 0,0 0-2 16,0 0 2-16,0 0 2 0,0 0 0 15,0 0 0-15,0 0 0 0,0 0 0 0,11-8 1 16,-11 8 0-16,0 0 0 0,0 0-2 16,0 0 1-16,0 0 1 0,0 0 0 0,0 0 0 15,0 0 1-15,0 0 0 0,0 0-1 16,0 0 1-16,19-2 0 0,-19 2 1 0,0 0 1 16,0 0 0-16,0 0 0 0,0 0 0 15,0 0 0-15,0 0 4 0,0 0 0 0,0 0 3 16,0 0 2-16,0 0 5 0,0 0-3 0,14 6 0 15,-14-6 0-15,0 0 4 0,0 0 2 16,0 0 0-16,0 0 10 0,0 0-1 0,0 0-1 16,2 19 1-16,-2-19-7 15,0 0-2-15,0 0 0 0,0 0-7 0,-4 19-1 0,4-19-1 16,0 0-2-16,0 0-2 0,0 0 0 0,-2 17-2 16,2-17 0-16,0 0-2 0,0 0-1 15,0 0 0-15,0 19-2 0,0-19-1 0,0 0-1 16,0 0 0-16,0 0-2 0,0 0-2 15,4 16-1-15,-4-16 1 0,0 0 0 0,0 0-2 16,0 0 3-16,0 0-2 0,10 9-2 16,-10-9 1-16,0 0-4 0,0 0-2 0,0 0 0 15,0 0 0-15,0 0 2 0,16 4 3 0,-16-4 1 16,0 0 0-16,0 0 1 0,0 0 4 16,0 0 2-16,0 0 2 0,0 0 2 15,15-5 0-15,-15 5 0 0,0 0 2 0,0 0-4 16,0 0 2-16,3-18-3 0,-3 18-9 15,0 0-1-15,0 0 3 0,-3-19 2 0,3 19 2 16,0 0 2-16,-7-16 0 0,7 16 3 16,0 0-1-16,-10-16 1 0,10 16 2 0,0 0 1 15,-11-15 0-15,11 15 1 0,0 0 2 0,-11-12 10 16,11 12 9-16,0 0 1 0,0 0-2 16,-14-10-3-16,14 10 0 0,0 0-3 0,0 0 0 15,0 0-3-15,0 0-3 0,-18-2-2 16,18 2 0-16,0 0-3 0,0 0 5 0,0 0 0 15,-12 12 12-15,12-12-3 0,0 0-3 0,-4 15-1 16,4-15-3-16,0 0-3 0,-1 15-1 16,1-15-1-16,0 0-2 0,0 0 0 0,0 25-1 15,0-25 0-15,0 0-3 0,0 0-1 16,2 20 2-16,-2-20-4 0,0 0 0 0,0 0-1 16,5 20 0-16,-5-20 5 0,0 0-5 15,0 0 2-15,10 13-1 0,-10-13 1 0,0 0-2 16,0 0-2-16,14 9 0 0,-14-9-5 0,0 0 1 15,0 0-1-15,18 3-1 0,-18-3-2 16,0 0 2-16,0 0-1 0,16-5 2 16,-16 5 6-16,0 0 1 0,14-12-3 0,-14 12 0 15,7-13-11-15,-7 13 3 0,9-15 4 0,-9 15 3 16,6-16 2-16,-6 16-2 0,7-16 0 16,-7 16 0-16,3-15 2 0,-3 15 1 0,0 0 2 15,4-21 1-15,-4 21 1 0,0 0 2 16,4-17 1-16,-4 17 2 0,0 0 0 0,0 0 0 15,0 0-2-15,1-19-2 0,-1 19-2 0,0 0 1 16,0 0-2-16,0 0 2 0,0 0-2 16,0 0 1-16,0 0 1 0,-7-13 4 15,7 13 4-15,0 0 0 0,0 0 4 0,0 0-6 16,0 0 0-16,0 0-2 0,0 0-2 0,0 0-3 16,0 0 2-16,-10 12-2 0,10-12 3 15,0 0-4-15,0 0-2 0,0 0 0 0,0 0-2 16,5 15 1-16,-5-15 0 0,0 0 3 15,0 0-5-15,0 0 0 0,0 0 0 0,11 10 0 16,-11-10 1-16,0 0-2 0,0 0-2 16,0 0-1-16,0 0-4 0,0 0-2 0,21-1 1 15,-21 1 0-15,0 0 2 0,0 0 3 0,0 0 4 16,13-9-1-16,-13 9 3 0,0 0-1 16,0 0 4-16,0 0 1 0,8-13 1 0,-8 13 2 15,0 0-1-15,0 0 3 0,0 0 1 16,0 0 1-16,0 0-1 0,0 0-2 0,1-17 2 15,-1 17 0-15,0 0 4 0,0 0 0 16,0 0 3-16,0 0 1 0,0 0 8 0,-11-8 5 16,11 8-2-16,0 0-2 0,0 0-1 15,0 0-1-15,0 0-2 0,0 0 2 0,-19 2 1 16,19-2-2-16,0 0-4 0,0 0-4 0,0 0-4 16,-11 9-2-16,11-9-2 15,0 0 0-15,0 0-1 0,0 0-6 0,-5 16 2 0,5-16-3 16,0 0 1-16,0 0 1 0,0 0-2 15,0 0-1-15,5 16 6 0,-5-16-5 0,0 0-1 16,0 0-1-16,0 0-5 0,14 6 0 16,-14-6-6-16,0 0-3 0,0 0-1 0,0 0-1 15,0 0-1-15,20-1 4 0,-20 1 2 0,0 0 2 16,0 0 5-16,0 0 3 0,0 0 2 16,0 0 5-16,15-6 6 0,-15 6 7 0,0 0 6 15,0 0 5-15,0 0 4 0,0 0 3 16,0 0-2-16,0 0-4 0,0 0 0 0,0 0-2 15,0 0-1-15,0 0-1 0,-2-17 4 16,2 17 0-16,0 0 0 0,0 0-3 0,0 0 4 16,-18-4-1-16,18 4-1 0,0 0 3 15,0 0 0-15,-21-1 2 0,21 1-5 0,0 0 3 16,-18 2 6-16,18-2-5 0,0 0-6 0,-18 5-4 16,18-5-4-16,0 0 0 0,-17 8-2 15,17-8-4-15,0 0 1 0,-17 8 1 0,17-8 6 16,0 0 0-16,-14 8-3 0,14-8-2 15,0 0 0-15,-11 8-5 0,11-8-1 0,0 0-3 16,0 0-1-16,0 0-3 0,-13 9 2 16,13-9-2-16,0 0-2 0,0 0 0 0,0 0 0 15,0 0-1-15,0 0 1 0,0 0 1 0,0 0 2 16,0 0-1-16,0 0 0 0,0 0-1 16,0 0-1-16,0 0 2 0,0 0 0 0,0 0 0 15,14 7 0-15,-14-7-3 0,0 0 3 16,20-7-4-16,-20 7 2 0,16-6-3 0,-16 6-1 15,17-8 0-15,-17 8 0 0,16-7 1 0,-16 7-3 16,15-7 4-16,-15 7-1 0,13-8 1 16,-13 8 1-16,0 0 2 0,18-9-4 0,-18 9 3 15,0 0 0-15,14-9 0 0,-14 9 3 16,0 0-2-16,12-8 0 0,-12 8-1 0,0 0 3 16,0 0-1-16,14-8 2 0,-14 8 1 15,0 0 1-15,0 0 3 0,0 0 3 0,0 0 4 16,11-8 3-16,-11 8-3 0,0 0 1 15,0 0-3-15,0 0 1 0,0 0 0 0,0 0-3 16,0 0 6-16,0 0 3 0,-11-10 1 16,11 10 1-16,0 0-2 0,0 0 1 0,0 0 1 15,-22-1 0-15,22 1 2 0,0 0-5 0,0 0 3 16,-25 1 0-16,25-1-3 0,0 0 3 16,-20 3 0-16,20-3-2 0,0 0-3 0,-20 5-3 15,20-5-1-15,0 0 0 0,-21 8 0 16,21-8 2-16,0 0 0 0,-19 8-2 0,19-8-1 15,0 0 0-15,-16 8-1 0,16-8-1 0,0 0 0 16,-15 9-4-16,15-9 2 0,0 0-2 16,-13 6 0-16,13-6-3 0,0 0 0 15,0 0 0-15,-12 8-2 0,12-8 2 16,0 0-1-16,0 0-1 0,0 0-1 0,0 0 1 0,-13 8-1 16,13-8 1-16,0 0-1 0,0 0-1 15,0 0-2-15,0 0 3 0,0 0 0 0,0 0 0 16,0 0-1-16,0 0 0 0,0 0 0 15,0 0-1-15,0 0-1 0,0 0-1 0,0 0 1 16,0 0 0-16,0 0-2 0,0 0 0 16,0 0-2-16,0 0 3 0,0 0 0 15,9 10 0-15,-9-10 2 0,0 0-2 0,0 0-1 0,24-1 0 16,-24 1 0-16,0 0 1 0,23-3-1 16,-23 3-1-16,0 0 1 0,25-3-1 0,-25 3 0 15,17-3 0-15,-17 3 3 0,18-3-1 16,-18 3 2-16,19-5 3 0,-19 5 2 0,21-6-2 15,-21 6-1-15,19-5 2 16,-19 5 0-16,19-6 0 0,-19 6-1 0,16-7 0 0,-16 7 2 16,0 0-1-16,21-6 1 0,-21 6 2 0,0 0 0 15,17-5 0-15,-17 5 1 0,0 0 1 16,0 0 3-16,16-6 1 0,-16 6 4 0,0 0 0 16,0 0 4-16,0 0-2 0,0 0 2 15,14-6 0-15,-14 6-1 0,0 0 1 0,0 0-1 16,0 0-5-16,0 0-1 0,0 0-1 15,0 0-3-15,0 0 0 0,0 0-4 0,0 0 1 16,0 0 0-16,0 0 0 0,0 0 5 0,0 0-1 16,0 0-2-16,-21 0-3 0,21 0 3 15,0 0 0-15,0 0 2 0,-13 7-4 0,13-7-1 16,0 0-4-16,0 0-1 0,-13 11 1 16,13-11 0-16,0 0-1 0,0 0-1 15,-5 15-1-15,5-15 0 0,0 0 2 0,0 0-2 16,0 0-3-16,3 20 0 0,-3-20-3 0,0 0 2 15,10 11-1-15,-10-11-3 0,0 0-1 0,12 8-2 16,-12-8 1-16,0 0-1 0,18 6 1 16,-18-6 1-16,0 0 3 0,0 0 1 0,23 1-2 15,-23-1 0-15,0 0 2 0,18-2 0 16,-18 2 2-16,0 0-1 0,16-7 2 0,-16 7 1 16,0 0 0-16,12-8 4 15,-12 8-3-15,0 0 4 0,0 0 0 16,10-13 2-16,-10 13-1 0,0 0 2 0,0 0 1 0,6-13-1 15,-6 13-1-15,0 0 2 0,0 0-1 0,0 0 1 16,-4-19 0-16,4 19-2 0,0 0 3 0,0 0 0 16,-6-11 3-16,6 11 3 0,0 0 3 15,0 0 3-15,0 0 2 0,-12-11-3 0,12 11 1 16,0 0 1-16,0 0-2 0,0 0 0 16,0 0-2-16,-14-4-3 0,14 4 0 0,0 0-5 15,0 0-1-15,0 0-1 0,0 0-2 16,0 0-2-16,0 0 2 0,-14 7-3 0,14-7 0 15,0 0-1-15,0 0-1 0,0 0 1 16,0 0-1-16,-3 17 0 0,3-17 2 0,0 0 1 16,0 0-2-16,7 14 1 0,-7-14-1 0,0 0 0 15,0 0-6-15,14 11-1 0,-14-11-1 16,0 0-3-16,0 0 2 0,17 7-3 0,-17-7 0 16,0 0 4-16,0 0-1 0,0 0 0 15,21 0 2-15,-21 0 3 0,0 0-1 0,0 0 2 16,13-4-1-16,-13 4 2 0,0 0 2 0,0 0 0 15,0 0 1-15,13-10 3 0,-13 10-1 16,0 0 0-16,0 0 2 0,0 0 1 0,3-16 2 16,-3 16-2-16,0 0 0 0,0 0 1 15,0 0 2-15,-7-17 3 0,7 17-3 0,0 0 3 16,0 0-1-16,-12-10 6 0,12 10 1 16,0 0-2-16,0 0-2 0,-13-8 1 0,13 8 3 15,0 0-1-15,0 0-3 0,0 0 0 16,-19-2-2-16,19 2 0 0,0 0-2 0,0 0-2 15,0 0-2-15,-14 10 1 0,14-10-4 0,0 0 0 16,0 0-2-16,-6 15 1 0,6-15-1 16,0 0 0-16,0 0 0 0,2 18-1 0,-2-18 0 15,0 0 1-15,7 12-1 0,-7-12 1 16,0 0-4-16,12 9 1 0,-12-9-3 0,0 0 1 16,15 8-2-16,-15-8 1 0,0 0 0 15,0 0 0-15,23 2 2 0,-23-2 0 0,0 0 3 16,0 0-1-16,22-4 0 0,-22 4 2 0,0 0-1 15,0 0 3-15,19-7-1 0,-19 7 1 16,0 0 2-16,0 0 1 0,14-10-2 0,-14 10 2 16,0 0-1-16,0 0 2 0,8-10 1 15,-8 10 0-15,0 0-1 0,0 0-1 0,0 0 1 16,0 0 2-16,-1-18-3 0,1 18 2 16,0 0-1-16,0 0 0 0,0 0 4 0,-10-12 0 15,10 12 3-15,0 0 2 0,0 0 3 16,0 0 3-16,0 0-5 0,0 0-1 0,-16-3-6 15,16 3-4-15,0 0-2 0,0 0 0 0,0 0-1 16,-7 13-2-16,7-13-1 0,0 0 2 16,0 0 2-16,0 22-4 0,0-22 1 0,0 0 0 15,4 16 0-15,-4-16-1 0,0 0 1 16,7 14-3-16,-7-14 2 0,0 0 0 0,10 10 2 16,-10-10-1-16,0 0-4 0,0 0 0 15,18 6 2-15,-18-6-2 0,0 0 3 0,0 0-1 16,20-1 2-16,-20 1-2 0,0 0 2 0,15-4 1 15,-15 4 1-15,0 0-1 16,0 0 2-16,16-8-1 0,-16 8 2 0,0 0 1 0,0 0-1 16,11-12 2-16,-11 12-1 0,0 0 3 15,0 0-2-15,0 0 3 0,4-16 3 0,-4 16-2 16,0 0 0-16,0 0 0 0,0 0 1 16,-3-18 0-16,3 18-2 0,0 0 1 0,0 0 5 15,-8-12 3-15,8 12-3 0,0 0-2 16,0 0-3-16,-11-8 3 0,11 8 3 0,0 0 0 15,0 0-2-15,0 0-1 0,-14-5-1 0,14 5-3 16,0 0 1-16,0 0-1 0,0 0-2 16,0 0-4-16,0 0 0 0,-18 5-2 0,18-5 0 15,0 0 0-15,0 0-1 0,0 0 0 0,-5 16 0 16,5-16-1-16,0 0 1 0,0 0-1 16,6 17-1-16,-6-17 3 0,0 0 0 15,10 13 0-15,-10-13-1 0,0 0 1 0,13 10-5 16,-13-10 1-16,0 0-1 0,16 9-2 15,-16-9 1-15,0 0-2 0,15 5 1 0,-15-5 0 16,0 0 2-16,0 0 2 0,21 1 0 0,-21-1 0 16,0 0 0-16,0 0 3 0,19-5 1 15,-19 5 1-15,0 0 0 0,0 0 0 0,16-10 2 16,-16 10-1-16,0 0 2 0,0 0-1 16,9-13 1-16,-9 13 2 0,0 0-1 0,0 0-2 15,0 0 2-15,0-19-2 0,0 19 1 0,0 0-1 16,0 0 1-16,-10-14-1 0,10 14 0 15,0 0 1-15,-11-9-1 0,11 9 2 0,0 0 2 16,0 0 1-16,-16-8 2 0,16 8-1 16,0 0 3-16,0 0-2 0,0 0-3 0,-20-1-4 15,20 1 1-15,0 0-1 0,0 0-2 16,-13 8-1-16,13-8 1 0,0 0-1 0,-9 10-3 16,9-10 4-16,0 0-1 0,-5 15-2 15,5-15 0-15,0 0 0 0,0 0 1 0,2 23-3 16,-2-23 0-16,0 0-1 0,7 14 5 15,-7-14-3-15,0 0 0 0,13 11 2 0,-13-11-3 16,0 0 3-16,15 8-2 0,-15-8-2 0,0 0 0 16,18 5 1-16,-18-5 0 0,0 0 0 15,0 0 1-15,23-3 1 0,-23 3 1 0,0 0-2 16,16-5 1-16,-16 5 1 0,0 0-1 16,14-8 2-16,-14 8-1 0,0 0 2 0,0 0 0 15,15-10 0-15,-15 10 2 0,0 0-1 0,0 0 2 16,10-9 1-16,-10 9 2 0,0 0 0 15,0 0-1-15,0 0 0 0,0 0-2 0,0 0 1 16,0-19 1-16,0 19-2 0,0 0 0 16,0 0 0-16,0 0 0 0,-13-10 2 0,13 10 5 15,0 0 3-15,0 0-2 0,0 0-1 0,-14-5-4 16,14 5 1-16,0 0-2 0,0 0-2 16,0 0-2-16,-14 5 1 0,14-5-2 15,0 0 0-15,0 0-2 0,-13 10 0 0,13-10 1 16,0 0-2-16,0 0 0 0,-5 16 1 0,5-16-1 15,0 0 1-15,0 0 0 0,4 20-2 16,-4-20-1-16,0 0 0 0,6 15 1 0,-6-15 3 16,0 0-2-16,10 12-1 0,-10-12-1 15,0 0-1-15,11 8 0 0,-11-8 1 0,0 0 1 16,0 0 0-16,17 7 0 0,-17-7-2 16,0 0 0-16,0 0 2 0,0 0 0 15,0 0 0-15,21-1 3 0,-21 1 1 0,0 0 0 0,0 0 1 16,0 0 1-16,0 0 2 0,11-9 0 15,-11 9 0-15,0 0 0 0,0 0-1 0,0 0-2 16,0 0 2-16,-4-19 0 0,4 19-2 16,0 0 1-16,-8-10-1 0,8 10 1 0,0 0 0 15,-14-10 1-15,14 10 1 0,0 0-3 16,-16-9 0-16,16 9 0 0,0 0-2 0,-18-6 3 16,18 6-1-16,0 0 1 0,-19-2 0 15,19 2-1-15,0 0-2 0,-19 0 3 0,19 0 1 16,0 0 2-16,-19 2-1 0,19-2-2 0,0 0 0 15,-15 6 1-15,15-6-1 0,0 0 0 16,-14 6 0-16,14-6-2 0,0 0-3 0,0 0 1 16,-12 9-2-16,12-9 1 0,0 0-2 0,0 0 1 15,0 0-1-15,0 0 2 0,-3 16 0 16,3-16 0-16,0 0 2 0,0 0-2 0,10 12 1 16,-10-12 1-16,0 0 1 0,12 8-1 15,-12-8 1-15,0 0-1 0,17 8 3 0,-17-8-3 16,0 0 0-16,16 5 1 0,-16-5 0 15,0 0 0-15,20 2 0 0,-20-2 1 16,0 0 0-16,21-1-1 0,-21 1 0 0,0 0 0 16,23-3 2-16,-23 3-1 0,0 0-1 0,21-5 1 15,-21 5 0-15,0 0 0 0,17-4 0 16,-17 4 0-16,0 0 0 0,17-4 0 0,-17 4-1 16,0 0 0-16,0 0 1 0,19-4-1 0,-19 4 0 15,0 0-1-15,0 0 1 0,17-4 0 16,-17 4 0-16,0 0-1 0,0 0 1 0,0 0 0 15,0 0-2-15,15-3 1 0,-15 3-1 16,0 0 0-16,0 0 0 0,0 0-1 0,0 0 1 16,0 0 0-16,0 0 2 0,0 0 0 0,13-7 2 15,-13 7-1-15,0 0 2 0,0 0-2 16,0 0 2-16,0 0-1 0,0 0 0 0,0 0 1 16,0 0 1-16,0 0-1 0,5-16-1 15,-5 16 1-15,0 0-1 0,0 0 1 0,0 0-1 16,0 0 2-16,0 0 0 0,0 0 2 15,0 0-2-15,0 0-2 0,0 0 1 0,0 0-3 16,0 0 3-16,0 0-3 0,-9-12 1 16,9 12 0-16,0 0 0 0,0 0 1 0,0 0 2 15,0 0-1-15,0 0 1 0,0 0 2 16,-21 2-3-16,21-2-2 0,0 0 0 0,0 0-2 16,0 0-2-16,-12 8 0 0,12-8 0 0,0 0 2 15,0 0 0-15,0 0-2 0,0 0 1 16,-10 11-2-16,10-11-1 0,0 0 0 0,0 0 0 15,0 0-1-15,0 0 2 0,-1 17 0 16,1-17 3-16,0 0-2 0,0 0 0 0,7 15 0 16,-7-15 0-16,0 0 1 0,0 0-1 15,13 10 1-15,-13-10 0 0,0 0 1 0,0 0-1 16,15 8 2-16,-15-8-3 0,0 0-1 0,0 0 1 16,17 4-1-16,-17-4 1 0,0 0 0 15,0 0 2-15,0 0 0 0,21-4 1 0,-21 4-1 16,0 0 1-16,0 0 0 0,17-7 0 15,-17 7 1-15,0 0 2 0,0 0 0 0,12-9-1 16,-12 9 2-16,0 0-1 16,0 0-2-16,12-10 1 0,-12 10-1 0,0 0 1 0,0 0 0 15,8-14 0-15,-8 14-2 0,0 0 1 0,0 0 1 16,6-16-1-16,-6 16-1 0,0 0-1 16,0 0 2-16,6-15 0 0,-6 15 0 0,0 0-1 15,0 0 1-15,0 0 1 0,3-17-1 16,-3 17 0-16,0 0 0 0,0 0 0 0,0 0 1 15,3-18-2-15,-3 18 2 0,0 0 2 16,0 0 2-16,0 0 0 0,0 0 1 0,0 0 1 16,-2-19 0-16,2 19-1 0,0 0 1 15,0 0-2-15,0 0 1 0,0 0-2 0,0 0 1 16,0 0-3-16,0 0 0 0,0 0 0 0,-2-16-1 16,2 16-1-16,0 0 0 0,0 0-1 15,0 0 1-15,0 0-3 0,0 0 2 0,0 0-1 16,0 0 0-16,0 0-1 0,0 0 1 15,0 0 0-15,0 0-1 0,0 0 1 0,0 0 2 16,0 0-1-16,0 0 0 0,0 0 0 16,0 0 2-16,0 0-1 0,0 0 1 0,0 0 0 15,0 0 1-15,-2-17 1 0,2 17 1 0,0 0 2 16,0 0 1-16,0 0 3 0,0 0-3 16,0 0 3-16,0 0-1 0,0 0 2 0,0 0-4 15,0 0 1-15,0 0-3 0,0 0-5 16,0 0-1-16,0 0-1 0,0 0-2 0,0 0-1 15,0 0-2-15,0 0 1 0,0 0 0 16,0 0 0-16,0 0-1 0,0 0 2 0,-1 19-1 16,1-19 1-16,0 0-1 0,0 0 0 15,0 0-1-15,7 14-2 0,-7-14 0 0,0 0 1 16,0 0-1-16,0 0 0 0,10 10 0 0,-10-10 1 16,0 0-2-16,0 0 2 0,0 0 1 15,0 0 0-15,0 0 3 0,17 3 1 0,-17-3 2 16,0 0 3-16,0 0 1 0,0 0-1 15,10-11 1-15,-10 11 0 0,0 0 2 0,0 0 1 16,5-15 0-16,-5 15 4 0,0 0-1 0,0 0-1 16,0 0-2-16,-2-20 2 0,2 20 1 15,0 0 1-15,0 0-3 0,-8-15 1 0,8 15-1 16,0 0 0-16,-9-11 2 0,9 11-4 16,0 0 2-16,-12-8 1 0,12 8 1 0,0 0 2 15,-14-6-2-15,14 6 0 0,0 0-1 16,0 0 1-16,-17-2-1 0,17 2-4 0,0 0-1 15,0 0-3-15,-18 4 2 0,18-4-2 16,0 0-1-16,0 0-2 0,-15 10 2 0,15-10-2 16,0 0 0-16,0 0-1 0,-10 14 2 15,10-14-3-15,0 0 0 0,0 0 1 0,-4 16-3 16,4-16 2-16,0 0 0 0,0 0 0 0,0 0 0 16,0 0 0-16,-1 18 2 0,1-18-3 15,0 0-1-15,0 0 1 0,0 0-2 0,0 0-4 16,10 12-1-16,-10-12 0 15,0 0-1-15,0 0 2 0,0 0 0 0,0 0 1 0,0 0 1 16,0 0 1-16,20-1-1 0,-20 1 3 16,0 0-1-16,0 0 0 0,11-9 4 0,-11 9-2 15,0 0 2-15,0 0 0 0,9-12 1 0,-9 12 1 16,0 0 1-16,0 0 1 0,0 0-1 16,4-17 2-16,-4 17-1 0,0 0 1 0,0 0 1 15,0 0 0-15,-2-18 0 0,2 18-2 16,0 0 2-16,0 0 0 0,-7-12 0 31,7 12 1-31,0 0 0 0,0 0-2 0,-10-11 1 0,10 11-1 0,0 0 1 0,0 0 3 0,-13-6 1 16,13 6 3-16,0 0-4 0,0 0 1 15,-17-2-2-15,17 2 2 0,0 0-2 0,0 0 2 16,-19 1 1 0,19-1-2-16,0 0 1 0,0 0-2 0,-17 5-1 0,17-5-1 0,0 0 1 15,0 0-3-15,-16 7 1 0,16-7-2 0,0 0-1 16,0 0 0-16,-12 6-1 0,12-6-1 0,0 0 1 15,0 0 0-15,0 0 1 0,-10 9-1 16,10-9 1-16,0 0 0 0,0 0 1 0,0 0-1 16,0 0 0-16,0 0 1 0,0 0 0 15,0 0 0-15,-11 9 0 0,11-9 2 0,0 0-1 16,0 0-1-16,0 0 0 0,0 0 1 0,0 0-2 16,0 0-1-16,0 0 0 0,0 0 0 15,0 0-1-15,0 0-2 0,0 0 1 16,0 0-1-16,0 0-2 0,0 0 0 0,0 0 1 15,0 0 1-15,0 0 0 0,0 0 1 16,0 0 0-16,0 0 0 0,0 0 1 0,0 0-1 16,0 0 1-16,0 0-1 0,0 0 1 0,19 4 1 15,-19-4-2-15,0 0-2 0,0 0 0 16,16-6 0-16,-16 6 2 0,0 0 0 0,15-7 1 16,-15 7-3-16,0 0 1 0,14-7 1 15,-14 7 0-15,0 0 2 0,14-9 1 0,-14 9 0 16,0 0 0-16,11-9 1 0,-11 9-3 0,0 0 2 15,10-9 0-15,-10 9-2 0,0 0 3 16,0 0 0-16,10-11 0 0,-10 11-1 16,0 0 1-16,0 0-2 0,7-12 2 0,-7 12-1 15,0 0 0-15,0 0 1 0,0 0-1 0,0 0 1 16,7-13 1-16,-7 13-1 0,0 0 2 16,0 0-2-16,0 0 2 0,0 0-1 0,0 0 2 15,0 0-1-15,0 0 1 0,0 0-1 16,0 0-1-16,7-12-1 0,-7 12 2 0,0 0-2 15,0 0-1-15,0 0-1 0,0 0 0 0,0 0-1 16,0 0-2-16,0 0 4 0,0 0-1 16,0 0 0-16,0 0-1 0,0 0 0 0,6 15 1 15,-6-15 0-15,0 0 0 0,0 0 2 16,6 13-2-16,-6-13 1 0,0 0 0 0,8 12 0 16,-8-12-1-16,0 0 1 0,8 12 0 15,-8-12-1-15,0 0 1 0,7 10 2 0,-7-10 0 16,0 0 0-16,0 0 0 0,10 13-2 0,-10-13 3 15,0 0 1-15,0 0-2 0,0 0 1 16,9 10 1-16,-9-10 3 0,0 0 2 0,0 0 4 16,0 0-1-16,0 0 4 0,0 0-1 15,0 0-3-15,0 0 1 0,7 12-2 0,-7-12-4 16,0 0-2-16,0 0 0 0,0 0-5 16,0 0-3-16,0 0-9 0,0 0-5 0,0 0-5 15,-7 13-13-15,7-13-39 0,0 0-55 16,0 0-89-16,0 0-86 0,-10 10-107 0,10-10-85 15,0 0-76-15,0 0-385 0,-9 13-544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3:24.730"/>
    </inkml:context>
    <inkml:brush xml:id="br0">
      <inkml:brushProperty name="width" value="0.05" units="cm"/>
      <inkml:brushProperty name="height" value="0.05" units="cm"/>
      <inkml:brushProperty name="color" value="#00B050"/>
      <inkml:brushProperty name="fitToCurve" value="1"/>
    </inkml:brush>
  </inkml:definitions>
  <inkml:trace contextRef="#ctx0" brushRef="#br0">70 197 116 0,'0'0'361'15,"0"0"-79"-15,12-6-43 0,-12 6-25 0,0 0-34 16,0 0-16-16,0 0-9 0,0 0-8 16,0 0-7-16,0 0-3 0,0 0-6 0,0 0-7 15,0 0-3-15,0 0-2 0,0 0-8 16,0 0-12-16,0 0-1 0,0 0-4 0,0 0-2 16,0 0-9-16,0 0-15 15,0 0-12-15,0 0-12 0,0 0-10 0,0 0-7 0,0 0-7 16,0 0-3-16,-10 10-5 0,10-10-2 0,0 0-3 15,0 0-2-15,0 0-2 0,10 9-1 16,-10-9 1-16,0 0-1 0,0 0-1 0,16 4-3 16,-16-4 1-16,0 0 0 0,0 0-1 15,0 0 0-15,21-1-1 0,-21 1-3 0,0 0-1 16,0 0 3-16,0 0 1 0,17-4 3 16,-17 4 0-16,0 0 4 0,0 0 1 0,0 0 4 15,0 0 5-15,13-8 2 0,-13 8 3 16,0 0-4-16,0 0 1 0,0 0-1 0,0 0 3 15,0 0 3-15,0 0 4 0,0 0-2 0,0 0 3 16,0 0 0-16,-7-12-1 0,7 12-2 16,0 0 1-16,0 0 5 15,0 0-1-15,0 0-1 0,0 0-1 0,-22 1 2 0,22-1 0 16,0 0-2-16,0 0 8 0,-15 5 0 0,15-5-1 16,0 0 0-16,0 0-4 0,-15 7-3 15,15-7-3-15,0 0-6 0,0 0 0 0,-12 7 0 16,12-7-3-16,0 0-2 0,0 0-2 0,0 0-2 15,0 0-3-15,-14 5-1 0,14-5-6 16,0 0 2-16,0 0-5 0,0 0-2 0,0 0 0 16,0 0-1-16,0 0 0 0,0 0 1 15,0 0 1-15,0 0 0 0,0 0 1 0,0 0 1 16,0 0 2-16,0 0 2 0,0 0 3 16,0 0-6-16,0 0-1 0,0 0-3 0,0 0-1 15,20 3-2-15,-20-3-5 0,0 0 1 16,0 0-5-16,18-6-4 0,-18 6-1 0,0 0-1 15,0 0 4-15,18-7 2 0,-18 7 4 0,0 0-1 16,0 0 6-16,13-7 0 0,-13 7 4 16,0 0 3-16,0 0 0 0,0 0 3 15,0 0 2-15,13-6 2 0,-13 6 7 0,0 0 2 16,0 0 2-16,0 0-1 0,0 0-2 0,0 0 4 16,0 0 2-16,0 0 4 0,0 0 0 15,0 0 3-15,0 0-4 0,0 0 1 0,-6-14-2 16,6 14 1-16,0 0 1 0,0 0-4 15,0 0-4-15,0 0-5 0,-20 3 1 0,20-3-1 16,0 0-3-16,0 0 1 0,-18 2 3 16,18-2-1-16,0 0-1 0,0 0 8 0,-18 5-5 15,18-5-2-15,0 0 5 0,0 0 1 16,-19 3-2-16,19-3 2 0,0 0 1 16,0 0-3-16,-15 5 6 0,15-5-9 0,0 0 4 0,0 0-6 15,0 0 0-15,0 0-1 0,-17 4-3 16,17-4-3-16,0 0-1 0,0 0 1 0,0 0-2 15,0 0-1-15,0 0 1 0,0 0-2 16,0 0-2-16,0 0 3 0,0 0-8 0,-12 8 6 16,12-8 0-16,0 0 0 0,0 0 1 15,0 0 1-15,0 0-2 0,0 0-4 0,0 0 0 16,12 7 0-16,-12-7-3 0,0 0-3 0,0 0 1 16,0 0 0-16,19 2-3 0,-19-2 1 15,0 0 2-15,0 0-3 0,19-2 0 0,-19 2 0 16,0 0-3-16,0 0 4 0,19-3-1 15,-19 3 1-15,0 0 0 0,0 0 4 0,0 0 1 16,20-4 3-16,-20 4 4 0,0 0 0 16,0 0 2-16,0 0 4 0,0 0 1 0,14-5 5 15,-14 5 2-15,0 0 4 0,0 0 4 0,0 0-2 16,0 0 0-16,0 0 0 0,0 0-6 16,0 0 3-16,0 0-6 0,0 0 0 15,0 0 3-15,0 0 0 0,0 0 0 0,0 0-3 16,0 0-1-16,0 0 3 0,0 0 0 0,0 0-3 15,-12-7 1-15,12 7 0 16,0 0-2-16,0 0 7 0,0 0 1 0,-20 2-3 0,20-2 2 16,0 0-3-16,0 0 0 0,-17 5 0 15,17-5 0-15,0 0-4 0,0 0 0 0,-16 6-1 16,16-6-2-16,0 0 1 0,0 0-1 16,-16 5 2-16,16-5 0 0,0 0-2 0,0 0 1 15,0 0 0-15,-15 5-1 0,15-5-1 16,0 0 0-16,0 0-1 0,0 0-1 0,0 0 1 15,0 0 1-15,-16 7-1 0,16-7 2 0,0 0-1 16,0 0 0-16,0 0 0 0,0 0-1 16,0 0-1-16,0 0-1 0,0 0 1 0,0 0-2 15,0 0 1-15,0 0 0 0,0 0-2 16,0 0-2-16,0 0 3 0,-14 4-2 0,14-4-2 16,0 0 0-16,0 0 1 0,0 0-1 15,0 0 2-15,0 0 0 0,0 0 3 0,0 0-3 16,0 0 3-16,0 0 0 0,0 0 2 0,0 0 0 15,14-8-2-15,-14 8 2 0,0 0-2 16,0 0-1-16,16-7 1 0,-16 7-2 16,0 0 0-16,0 0 2 0,16-7-1 0,-16 7 0 15,0 0 1-15,14-8-1 0,-14 8-2 0,0 0-4 16,12-7 2-16,-12 7 0 0,0 0-4 16,11-10 2-16,-11 10-4 0,0 0-3 0,10-9 3 15,-10 9 1-15,0 0 0 0,10-9 7 16,-10 9-4-16,0 0 0 0,0 0 1 0,10-15-2 15,-10 15 0-15,0 0 4 0,0 0-3 0,0 0 7 16,9-12-2-16,-9 12 1 0,0 0 1 16,0 0 0-16,0 0 1 0,0 0-3 0,5-13 3 15,-5 13 1-15,0 0-1 0,0 0-1 16,0 0 2-16,0 0 2 0,0 0-2 0,0 0 2 16,-3-16 0-16,3 16 2 0,0 0-3 15,0 0 2-15,0 0 0 0,0 0 0 0,0 0 2 16,0 0 0-16,0 0-1 0,0 0 4 15,0 0-5-15,0 0 0 0,-20 1-1 0,20-1 1 16,0 0 1-16,0 0 0 0,-8 13 3 0,8-13-2 16,0 0 2-16,0 0-5 0,-6 16 0 15,6-16-1-15,0 0-2 0,0 0-2 0,-2 16 0 16,2-16 0-16,0 0 6 0,0 0-10 16,0 0 1-16,6 17 0 0,-6-17-2 0,0 0-1 15,0 0-1-15,0 0 2 0,10 10 3 16,-10-10-8-16,0 0 1 0,0 0-4 15,0 0-1-15,0 0-3 0,0 0 2 0,20-1 3 16,-20 1 1-16,0 0 1 0,0 0-1 0,0 0 2 16,0 0 5-16,13-9 1 0,-13 9 1 15,0 0 1-15,0 0 1 0,0 0 6 0,0 0-7 16,9-13 1-16,-9 13 2 0,0 0 1 0,0 0 2 16,0 0 1-16,0 0 0 0,0 0-1 15,1-17-1-15,-1 17 3 16,0 0-1-16,0 0 2 0,0 0 7 0,0 0 5 0,0 0 2 15,-8-12 0-15,8 12-1 0,0 0-1 0,0 0-1 16,0 0-3-16,0 0 0 0,0 0-2 16,0 0-4-16,0 0 3 0,0 0-8 0,-15 3 2 15,15-3-2-15,0 0-3 0,0 0 0 0,0 0 0 16,-4 15 0-16,4-15-1 0,0 0-2 16,0 0-1-16,3 17 1 0,-3-17 0 0,0 0-1 15,0 0-2-15,9 11 3 0,-9-11-2 16,0 0 4-16,0 0-7 0,12 9 0 0,-12-9 0 15,0 0-1-15,0 0 2 0,0 0-1 0,18 2 1 16,-18-2 4-16,0 0-1 0,0 0 1 16,0 0-2-16,15-9 4 0,-15 9 2 15,0 0 2-15,0 0-3 0,9-10 2 0,-9 10 3 16,0 0-1-16,0 0 0 0,0 0 3 0,8-15 3 16,-8 15-1-16,0 0 1 0,0 0 6 15,0 0 1-15,0 0 4 0,0 0 0 0,0 0-2 16,0 0-4-16,0 0-3 0,0 0-5 15,0 0 0-15,0 0 1 0,0 0-1 0,0 0-1 16,0 0 1-16,-15-14 0 0,15 14-11 16,0 0-9-16,-7 16 2 0,7-16 0 0,-4 15 4 15,4-15 0-15,-4 18 2 0,4-18 0 0,-2 19 1 16,2-19 1-16,-1 21 1 0,1-21-1 16,0 18 2-16,0-18-1 0,1 17-3 0,-1-17 1 15,0 0-3-15,2 21 1 0,-2-21-6 16,0 0-3-16,2 16-3 0,-2-16 3 0,0 0 2 15,0 0 4-15,5 14 0 0,-5-14 1 16,0 0 2-16,0 0 1 0,0 0-1 0,0 0-4 16,0 0 0-16,0 0 2 0,17-6 1 15,-17 6-1-15,0 0 1 0,8-14 0 0,-8 14-3 16,0 0 1-16,7-19 2 0,-7 19 1 0,3-17 2 16,-3 17 1-16,0 0 0 0,3-23 3 15,-3 23 1-15,0 0 1 0,2-20 10 0,-2 20 8 16,0 0 9-16,0 0 5 0,2-19 5 15,-2 19 2-15,0 0-7 0,0 0-6 0,0 0-6 16,0 0-8-16,0 0-4 0,0 0-1 16,0 0-3-16,0 0 0 0,0 0-2 0,0 0 5 15,0 0 0-15,-18 4-1 0,18-4 1 0,0 0 1 16,-8 20 1-16,8-20-2 0,-5 20-2 16,5-20 1-16,-6 22 3 0,6-22-2 15,-4 25-1-15,4-25-3 0,-3 27-1 0,3-27-1 16,-1 30 0-16,1-30-1 0,-2 26-1 0,2-26 0 15,0 23-2-15,0-23-3 0,0 18-1 16,0-18-3-16,0 0-3 0,0 21-4 0,0-21 3 16,0 0 3-16,0 0 3 0,5 16 4 15,-5-16 1-15,0 0 1 0,0 0 2 0,0 0-2 16,0 0 0-16,11-12-1 0,-11 12 0 0,0 0 2 16,6-21 0-16,-6 21 0 0,5-20 1 15,-5 20-1-15,3-23-1 0,-3 23 0 0,3-24 2 16,-3 24 3-16,2-23-1 0,-2 23 0 15,1-20 0-15,-1 20 1 0,0 0 1 0,-1-26 3 16,1 26 8-16,0 0 2 0,0-21 1 16,0 21 2-16,0 0-4 0,-4-15-1 15,4 15-2-15,0 0-1 0,0 0-1 0,-6-12 0 0,6 12-6 16,0 0 3-16,0 0-5 0,0 0 0 16,0 0-1-16,-20 7-1 0,20-7 0 0,0 0 0 15,-10 17 1-15,10-17 4 0,-8 18-3 16,8-18-1-16,-7 22-1 0,7-22 1 0,-5 25-1 15,5-25 1-15,-5 26-3 0,5-26 1 16,-2 26 0-16,2-26-2 0,-2 25 0 0,2-25-2 16,-3 20-1-16,3-20-2 0,0 0-4 15,0 23-2-15,0-23-1 0,0 0 1 0,0 0 4 16,2 21-2-16,-2-21 4 0,0 0 4 0,0 0 0 16,0 0 1-16,0 0-1 0,0 0 1 15,0 0 0-15,14-13 0 0,-14 13 1 0,6-16 0 16,-6 16 0-16,4-22 0 0,-4 22 0 15,4-22 1-15,-4 22-2 0,5-22 2 0,-5 22 0 16,2-22 1-16,-2 22 0 0,2-16 1 0,-2 16 4 16,0 0 6-16,3-21 3 0,-3 21 3 15,0 0 3-15,0 0-4 0,1-20-4 0,-1 20-4 16,0 0-5-16,0 0-3 0,0 0-1 16,0 0-1-16,0 0-1 0,0 0 1 0,0 0-3 15,0 0 3-15,-20 3-2 0,20-3 3 16,0 0 0-16,-10 15-1 0,10-15-1 0,-8 17 3 15,8-17 0-15,-7 16-1 0,7-16-2 16,-5 21 2-16,5-21-2 0,-5 22 1 0,5-22-1 16,-3 24-1-16,3-24 2 0,-2 20-2 15,2-20-1-15,0 18-1 0,0-18-3 0,0 0-3 16,-2 22-1-16,2-22-4 0,0 0-2 0,0 0 4 16,1 18 4-16,-1-18 5 0,0 0 6 15,0 0-3-15,0 0 4 0,0 0 0 0,0 0 0 16,12-14 1-16,-12 14-2 0,5-15 0 15,-5 15 0-15,6-19-1 0,-6 19 2 0,4-22-1 16,-4 22-1-16,4-21 0 0,-4 21 2 0,2-20 4 16,-2 20 0-16,1-17 4 0,-1 17 0 15,0 0 2-15,1-25 2 0,-1 25 3 0,0 0 0 16,-2-17-4-16,2 17-2 0,0 0-1 16,-5-14 0-16,5 14-1 0,0 0 0 0,0 0-3 15,-8-11-1-15,8 11-2 0,0 0 1 16,0 0 1-16,0 0-1 0,0 0-2 0,-21 3-1 15,21-3-2-15,0 0 1 0,-13 12 2 16,13-12-1-16,-7 14-3 0,7-14 0 0,-8 16 1 16,8-16-1-16,-6 20-1 0,6-20 1 0,-5 22-2 15,5-22 1-15,-5 22 0 0,5-22-1 16,-2 21 0-16,2-21 1 0,-1 20 0 0,1-20-2 16,0 0-2-16,-1 22-1 0,1-22-2 15,0 0 1-15,-2 18-5 0,2-18-2 0,0 0-1 16,0 0 2-16,0 0 4 0,2 17 2 15,-2-17 0-15,0 0 1 0,0 0 3 0,0 0 1 16,0 0-1-16,0 0 3 0,14-5 0 0,-14 5 0 16,0 0 0-16,10-19 1 0,-10 19 0 15,7-17-1-15,-7 17 1 0,7-22-1 0,-7 22 2 16,6-24-2-16,-6 24-1 0,5-24 0 16,-5 24 4-16,4-21 0 0,-4 21 0 0,3-17 2 15,-3 17 2-15,0 0 9 0,4-22 0 16,-4 22 1-16,0 0 0 0,0 0-2 0,3-19-6 15,-3 19 0-15,0 0-5 0,0 0-3 16,0 0-4-16,0 0-1 0,0 0-1 16,0 0 2-1,0 0 1-15,0 0-1 16,0 0 1-16,0 0 2 0,-19 6 2 0,19-6 2 0,-6 13-3 0,6-13-1 0,-7 18 0 0,7-18 0 0,-7 20 0 16,7-20-1-16,-6 24 0 0,6-24-1 15,-5 25 1-15,5-25-2 0,-4 27 1 0,4-27 0 16,-4 27 1-16,4-27 1 0,0 26 0 15,0-26-2-15,-1 21 2 0,1-21-4 0,0 0-1 16,0 26-2-16,0-26 0 0,0 0 0 0,1 19 1 16,-1-19 2-16,0 0 2 0,0 0 2 15,4 16 0-15,-4-16 3 0,0 0 3 0,0 0 0 16,0 0-1-16,0 0 0 0,0 0-1 16,14-12 0-16,-14 12-1 0,5-13-1 0,-5 13 1 15,5-18 1-15,-5 18-1 0,5-19-1 16,-5 19 2-16,4-20-1 0,-4 20 0 0,2-16-1 15,-2 16 2-15,1-19-2 0,-1 19 1 0,0 0 1 16,-1-22-1-16,1 22-1 0,0 0 2 16,-2-23-1-16,2 23 3 0,0 0-3 15,-6-16 3-15,6 16 0 0,0 0-1 0,-6-16-1 16,6 16-2-16,0 0 2 0,-9-9 1 0,9 9-2 16,0 0 1-16,0 0 4 0,-17-5-3 15,17 5-1-15,0 0 0 0,-14 5-1 0,14-5-1 16,0 0 1-16,-15 14-1 0,15-14-1 15,-9 13 0-15,9-13-1 0,-7 18-2 0,7-18 2 16,-7 19-1-16,7-19 0 0,-4 21 0 0,4-21 0 16,-3 23 0-16,3-23 0 0,0 25 1 15,0-25-3-15,0 23 1 0,0-23 0 0,1 23 0 16,-1-23-1-16,4 19 1 0,-4-19-2 16,2 17 0-16,-2-17-1 0,0 0 0 0,6 18-2 15,-6-18 0-15,0 0 1 0,6 15-3 16,-6-15 1-16,0 0-1 0,0 0 1 0,10 14 0 15,-10-14 0-15,0 0 1 0,0 0 1 0,0 0 2 16,0 0 1-16,21-4 1 0,-21 4-1 16,0 0 1-16,13-13 0 0,-13 13 0 0,6-13 1 15,-6 13 0-15,7-15 1 0,-7 15 0 16,5-19 1-16,-5 19-2 0,5-20 2 0,-5 20 0 16,3-20 1-16,-3 20 0 0,2-16-1 15,-2 16 2-15,0 0-1 0,2-24 0 16,-2 24 1-16,0 0 2 0,0-18 0 0,0 18 0 0,0 0-1 15,0 0 3-15,-4-17 0 0,4 17-1 16,0 0 2-16,0 0-1 0,-8-12-1 0,8 12-3 16,0 0-1-16,0 0 0 0,0 0 1 15,-17 6-1-15,17-6 0 0,0 0-1 0,-14 14 1 16,14-14-2-16,-9 15 0 0,9-15 0 16,-7 17 0-16,7-17 1 0,-8 21-1 0,8-21-1 15,-6 22 1-15,6-22-2 0,-3 23 0 0,3-23 1 16,-2 24 0-16,2-24-2 0,-1 21 0 15,1-21-2-15,1 18-1 0,-1-18 1 0,0 0-1 16,4 22 2-16,-4-22 2 0,0 0-2 16,8 16 3-16,-8-16 0 0,0 0 2 0,0 0 1 15,14 7 4-15,-14-7 0 0,0 0 0 16,0 0-2-16,18-7 2 0,-18 7-1 0,0 0-2 16,15-14-1-16,-15 14 1 0,7-11-1 0,-7 11 0 15,8-13 0-15,-8 13 1 0,6-14-1 16,-6 14-1-16,5-14 1 0,-5 14-1 15,4-15 0-15,-4 15 1 0,0 0 0 0,3-22-1 16,-3 22 0-16,0 0 1 0,2-20 1 0,-2 20 0 16,0 0 1-16,0 0 2 0,0-22 2 15,0 22-2-15,0 0-1 0,0 0 0 0,-4-15-1 16,4 15 0-16,0 0 0 0,0 0 0 16,0 0-2-16,-12-10 2 0,12 10 1 0,0 0 0 15,0 0-2-15,0 0 2 0,-17 5-3 0,17-5 1 16,0 0-3-16,-11 11 0 0,11-11 0 15,0 0 0-15,-10 16-2 0,10-16-1 16,0 0 2-16,-8 20-2 0,8-20 0 0,0 0 0 16,-4 24 0-16,4-24 2 0,0 0-2 0,0 21-2 15,0-21 1-15,0 0 0 0,2 17 1 16,-2-17 0-16,0 0-1 0,5 18 1 0,-5-18-2 16,0 0 2-16,9 14 2 0,-9-14-2 0,0 0 0 15,9 9 0-15,-9-9-1 0,0 0 0 16,0 0 2-16,13 7-3 0,-13-7 2 15,0 0 1-15,0 0 0 0,16-4 0 0,-16 4 1 16,0 0 0-16,13-10 0 0,-13 10 0 0,0 0 0 16,12-16 1-16,-12 16 0 0,7-12 0 15,-7 12 1-15,0 0 0 0,8-19 1 0,-8 19 1 16,0 0 0-16,4-18 1 0,-4 18-1 16,0 0 1-16,3-16 1 0,-3 16 5 15,0 0 2-15,0 0-2 0,-3-19-1 0,3 19 0 0,0 0-4 16,0 0 1-16,-7-13-1 0,7 13-1 15,0 0 0-15,0 0 1 0,-13-10-1 0,13 10 0 16,0 0-1-16,0 0 1 0,0 0-1 16,0 0-1-16,-23 1-3 0,23-1-2 0,0 0 0 15,-12 11 0-15,12-11 1 0,0 0-1 16,-11 15-2-16,11-15 2 0,0 0 0 0,-8 18 1 16,8-18-1-16,0 0 1 0,-4 19-2 0,4-19-1 15,0 0-1-15,0 17 1 0,0-17-2 16,0 0 1-16,4 17 3 0,-4-17-3 0,0 0 1 15,8 10 2-15,-8-10-1 0,0 0 1 16,0 0 0-16,14 9 1 0,-14-9 1 0,0 0-2 16,0 0 1-16,0 0-1 0,24-4-1 15,-24 4 0-15,0 0-3 0,14-7-1 0,-14 7 2 16,0 0 0-16,14-11 2 0,-14 11-1 0,0 0 0 16,13-14 0-16,-13 14 2 0,0 0-3 15,10-16-2-15,-10 16 0 0,0 0 1 0,7-16 3 16,-7 16 0-16,0 0 2 0,6-16 1 15,-6 16 2-15,0 0-1 0,0 0 2 0,4-17 1 16,-4 17 2-16,0 0 0 16,0 0-2-16,0 0-1 0,0 0 1 0,-4-16-2 0,4 16 1 15,0 0-1-15,0 0 1 0,0 0 4 0,0 0-2 16,0 0-2-16,0 0-2 0,-20 1 0 16,20-1-1-16,0 0 2 0,0 0-1 0,-12 12 1 15,12-12-4-15,0 0 2 0,-8 15-3 16,8-15 1-16,0 0-1 0,-5 15 1 0,5-15 0 15,0 0 0-15,-1 18 0 0,1-18-2 16,0 0 0-16,1 17 1 0,-1-17-1 0,0 0 1 16,6 15 0-16,-6-15 1 0,0 0 1 15,9 13-1-15,-9-13-2 0,0 0-1 0,0 0-1 16,12 11-4-16,-12-11 2 0,0 0-2 0,0 0 4 16,15 5-1-16,-15-5 2 0,0 0 2 15,0 0 1-15,15-3 1 0,-15 3 0 16,0 0-1-16,11-11 1 0,-11 11 1 0,0 0 0 15,9-8 1-15,-9 8 1 0,0 0 0 0,0 0 2 16,7-17 0-16,-7 17-1 0,0 0 2 16,0 0 0-16,0 0 0 0,0-19 0 0,0 19 0 15,0 0-1-15,0 0 0 0,-8-12-1 16,8 12 2-16,0 0 3 0,0 0 0 0,-14-9 1 16,14 9 0-16,0 0 1 0,0 0 3 0,-19-3 2 15,19 3 3-15,0 0-5 0,0 0-1 16,-20 1-3-16,20-1-1 0,0 0-1 0,-17 3-2 15,17-3 1-15,0 0-3 0,-17 7 1 16,17-7-1-16,0 0-1 0,-14 9 1 0,14-9-3 16,0 0 0-16,-12 11 0 0,12-11-2 0,0 0-1 15,-8 10-1-15,8-10 1 16,0 0 1-16,0 0-3 0,-4 15 0 0,4-15 1 0,0 0 0 16,0 0 0-16,0 0 1 0,3 15 1 15,-3-15 0-15,0 0-1 0,0 0 1 0,9 11 2 16,-9-11-1-16,0 0 0 0,0 0 1 15,0 0 1-15,16 7 0 0,-16-7 0 0,0 0-1 16,0 0 0-16,0 0 0 0,0 0-1 16,18 3 1-16,-18-3 1 0,0 0-2 0,0 0 1 15,0 0 2-15,0 0-3 0,0 0 3 16,0 0-1-16,19-2 1 0,-19 2 0 0,0 0 0 16,0 0 2-16,0 0-1 0,0 0 2 0,0 0-1 15,0 0 1-15,0 0-1 0,0 0 2 16,0 0-2-16,0 0 2 0,0 0-1 0,0 0 1 15,0 0 1-15,0 0 0 0,0 0 0 16,0 0 1-16,0 0 2 0,0 0 1 0,0 0 3 16,0 0 2-16,0 0 3 0,0 0 0 15,0 0-2-15,0 0-4 0,0 0-1 0,0 0-1 16,0 0-3-16,0 0-1 0,0 0-2 0,0 0 1 16,0 0 0-16,-7-13 0 0,7 13 1 15,0 0-2-15,0 0-1 0,-14-9-1 0,14 9 1 16,0 0-3-16,0 0 1 0,-17-6-1 15,17 6 1-15,0 0 0 0,-13-6-1 0,13 6 0 16,0 0 0-16,0 0-1 0,-18-9 0 0,18 9 1 16,0 0 0-16,0 0-1 0,-16-7 1 15,16 7 0-15,0 0 1 0,0 0-1 16,-13-7 2-16,13 7-1 0,0 0-1 0,0 0 0 16,0 0 2-16,0 0-1 0,-13-7 1 15,13 7-1-15,0 0 0 0,0 0-1 0,0 0 0 16,0 0-1-16,0 0 1 0,0 0 0 0,0 0 1 15,0 0 0-15,0 0 0 0,0 0-1 0,0 0-1 16,0 0 0-16,0 0-1 0,-18-2 0 16,18 2 1-16,0 0-1 0,0 0 2 15,0 0-1-15,0 0 0 0,0 0-1 0,0 0 0 16,0 0-1-16,-9 11-1 0,9-11 2 0,0 0-2 16,0 0 3-16,0 0-2 0,0 0 0 15,0 0 0-15,-4 13 1 0,4-13-1 0,0 0 1 16,0 0-1-16,0 0 2 0,0 0-3 15,0 0 3-15,1 19-2 0,-1-19 2 0,0 0-3 16,0 0 0-16,0 0 1 0,6 14-1 16,-6-14 1-16,0 0 0 0,0 0 0 0,0 0 0 15,10 11-1-15,-10-11 2 0,0 0 1 0,0 0 0 16,13 6 0-16,-13-6 0 0,0 0 0 16,0 0 0-16,0 0 0 0,19 3 0 0,-19-3 1 15,0 0-2-15,0 0-1 0,0 0 1 16,20-3 1-16,-20 3 0 0,0 0 2 0,0 0-1 15,0 0 0-15,19-5 0 0,-19 5 0 16,0 0-1-16,0 0 2 0,0 0-1 16,14-7-1-16,-14 7 0 0,0 0 0 0,0 0 0 15,0 0 0-15,0 0 1 0,13-5 0 0,-13 5 1 16,0 0 0-16,0 0 0 0,0 0 4 0,0 0 0 16,0 0 2-16,0 0-1 0,0 0 1 15,0 0-1-15,0 0-1 0,0 0 0 0,0 0-1 16,0 0-1-16,0 0 0 0,0 0 0 15,-4-16 1-15,4 16 0 0,0 0-3 0,0 0 2 16,-13-7-1-16,13 7-1 0,0 0 0 16,0 0 2-16,-18-7-1 0,18 7 1 0,0 0 0 15,0 0-2-15,-18-4 1 0,18 4 0 0,0 0 0 16,0 0-1-16,-17-4 0 0,17 4 2 16,0 0-2-16,0 0 0 0,0 0-1 0,0 0 0 15,-18-4 1-15,18 4-1 16,0 0 1-16,0 0-3 0,0 0 4 0,0 0-1 0,0 0 1 15,0 0-1-15,0 0-1 0,0 0 2 0,0 0-1 16,-18-3 1-16,18 3-1 0,0 0-1 16,0 0 0-16,0 0 0 0,0 0 0 15,0 0-2-15,0 0-2 0,0 0 0 0,0 0 3 16,0 0-4-16,0 0 1 0,0 0-1 0,-8 12-1 16,8-12 1-16,0 0 1 0,0 0 0 15,0 0-1-15,0 0 0 0,0 0 2 0,7 17 0 16,-7-17 0-16,0 0 0 0,0 0 1 15,12 10-1-15,-12-10 2 0,0 0-1 0,0 0 1 16,14 9-1-16,-14-9 0 0,0 0 1 0,15 5-1 16,-15-5 1-16,0 0-3 0,0 0 3 15,20 4-1-15,-20-4 1 0,0 0-1 0,0 0 2 16,23-1-1-16,-23 1 1 0,0 0-1 16,19-2 0-16,-19 2-1 0,0 0 2 0,18-2 0 15,-18 2-2-15,0 0 1 0,19-6 2 16,-19 6-1-16,0 0 1 0,16-9 0 0,-16 9 1 15,0 0 0-15,19-8 0 0,-19 8 0 0,11-9 1 16,-11 9 0-16,12-8-1 0,-12 8 0 16,12-9 0-16,-12 9 0 0,11-9 0 0,-11 9 0 15,10-10-1-15,-10 10 1 0,0 0-1 16,13-14 1-16,-13 14 0 0,0 0 0 0,12-12-1 16,-12 12 1-16,0 0-1 0,10-12 0 15,-10 12-1-15,0 0 1 0,9-12-1 0,-9 12 0 16,0 0 0-16,0 0 0 0,10-14-1 15,-10 14 1-15,0 0-1 0,0 0-1 0,0 0 1 16,9-13 0-16,-9 13 0 0,0 0 3 0,0 0-2 16,0 0 1-16,0 0 0 0,0 0 1 15,8-12-1-15,-8 12 2 0,0 0 1 0,0 0 0 16,0 0 0-16,0 0 0 0,0 0 2 16,0 0 1-16,0 0-1 0,0 0 2 0,0 0 2 15,0 0-2-15,0 0 0 0,0 0-2 16,0 0-2-16,0 0 3 0,0 0 1 0,0 0 6 15,0 0-1-15,0 0-3 0,0 0 0 0,0 0-4 16,-14 5-1-16,14-5 0 0,0 0-3 16,-8 12 1-16,8-12 0 0,0 0-3 15,-10 11-1-15,10-11-1 0,0 0 1 0,0 0-1 16,-9 14-1-16,9-14-1 0,0 0-1 0,0 0-1 16,0 0-1-16,-7 14 1 0,7-14 0 15,0 0-2-15,0 0 0 0,0 0-1 0,0 0 0 16,0 0-1-16,0 0-1 0,8 14 0 0,-8-14 2 15,0 0 0-15,0 0-1 0,0 0-1 16,0 0 2-16,20-1-1 0,-20 1 2 0,0 0-1 16,0 0 4-16,14-6-1 0,-14 6 1 15,0 0 2-15,0 0 1 0,0 0-1 0,15-9 2 16,-15 9 2-16,0 0-1 0,0 0 3 16,0 0 1-16,0 0 1 0,9-12 0 0,-9 12-1 15,0 0 0-15,0 0 1 0,0 0-1 16,0 0 0-16,-4-16-2 0,4 16 1 0,0 0 1 15,0 0 0-15,0 0 0 0,-11-12 1 0,11 12 2 16,0 0 3-16,0 0 1 0,-12-9-3 16,12 9 0-16,0 0-1 0,0 0 0 0,0 0 3 15,-19-3 2-15,19 3-2 0,0 0-1 16,0 0 0-16,0 0 0 0,-20 1 1 0,20-1-2 16,0 0-4-16,0 0-3 0,-16 7 1 15,16-7-2-15,0 0 0 0,0 0-2 0,-12 12 0 16,12-12-1-16,0 0 0 0,0 0-2 0,-5 18 1 15,5-18-1-15,0 0 0 0,0 0 0 16,1 17-1-16,-1-17 1 0,0 0-1 16,0 0 0-16,8 13-1 0,-8-13 1 0,0 0-2 15,0 0-1-15,13 7 0 0,-13-7 0 0,0 0 2 16,0 0-1-16,19-2 1 0,-19 2 1 16,0 0 0-16,14-6 1 0,-14 6-1 0,0 0 0 15,16-11 1-15,-16 11 1 0,10-9 0 16,-10 9 1-16,0 0 0 0,13-15 0 0,-13 15 0 15,0 0 1-15,9-13 2 0,-9 13 0 0,0 0-1 16,8-14 3-16,-8 14-1 0,0 0 2 16,0 0 1-16,5-15 1 0,-5 15 2 0,0 0 1 15,0 0 2-15,0 0 0 0,0 0-1 16,4-16-2-16,-4 16 1 0,0 0 1 0,0 0 0 16,0 0 1-16,0 0-2 0,0 0-1 15,0 0-1-15,0 0-1 0,0 0-3 16,0 0-1-16,0 0-2 0,0 0-1 0,0 0 0 0,0 0-1 15,-15 4-1-15,15-4 1 0,0 0 2 16,0 0-4-16,0 0 2 0,-2 20-1 0,2-20 0 16,0 0 0-16,0 0-1 0,3 17 2 15,-3-17-3-15,0 0 2 0,0 0 1 0,9 12 0 16,-9-12-2-16,0 0 2 0,0 0-1 16,10 10-2-16,-10-10-1 0,0 0 1 0,0 0-1 15,0 0 0-15,15 5 0 0,-15-5-2 16,0 0 1-16,0 0 2 0,0 0 1 0,0 0 1 15,0 0 2-15,19-2 1 0,-19 2 1 0,0 0 0 16,0 0 2-16,0 0 2 0,0 0 1 16,0 0 2-16,0 0-1 0,10-8 3 0,-10 8-1 15,0 0 0-15,0 0 1 0,0 0 1 16,0 0-2-16,0 0 0 0,0 0 2 0,0 0 5 16,0 0 1-16,-7-12-5 0,7 12-1 0,0 0-5 15,0 0 1-15,0 0 1 0,0 0-1 16,0 0-5-16,0 0 2 0,-19 3-3 0,19-3-2 15,0 0 0-15,0 0 0 0,0 0-4 16,-13 11-1-16,13-11 1 0,0 0-1 0,0 0 0 16,-6 13 2-16,6-13 0 0,0 0-1 15,0 0 0-15,0 0 2 0,1 18-1 0,-1-18-1 16,0 0 0-16,0 0-4 0,6 13-1 16,-6-13 0-16,0 0 0 0,0 0 1 0,0 0 0 15,12 10-2-15,-12-10 2 0,0 0 2 16,0 0-1-16,0 0 0 0,0 0 0 0,16 5-2 15,-16-5 0-15,0 0 3 0,0 0 0 0,0 0 2 16,0 0 2-16,0 0 0 16,14-8-1-16,-14 8 3 0,0 0 0 15,0 0 0 1,0 0 0-16,0 0 2 0,5-15 1 0,-5 15 0 16,0 0 2-16,0 0 0 0,0 0 1 0,0 0 1 0,-5-16-1 0,5 16 2 0,0 0 0 0,0 0 1 15,0 0 2-15,-9-9-2 0,9 9 2 16,0 0-1-16,0 0-1 0,0 0 1 0,0 0 0 15,-21-3 2-15,21 3-3 0,0 0-2 16,0 0-3-16,-13 6-2 0,13-6-2 0,0 0 0 16,-9 10-2-16,9-10-1 0,0 0 0 15,-5 15-1-15,5-15 3 0,0 0 0 0,-1 19 0 16,1-19 0-16,0 0 0 0,2 16-1 16,-2-16 0-16,0 0 0 0,6 15-1 0,-6-15-1 15,0 0-2-15,0 0-2 0,9 12 3 16,-9-12 0-16,0 0 1 0,0 0 3 0,0 0 3 15,0 0 1-15,0 0 2 0,21-1 2 0,-21 1-2 16,0 0-2-16,11-12 3 0,-11 12-2 16,0 0-1-16,6-16 2 0,-6 16 0 0,0 0 0 15,4-18 2-15,-4 18-1 0,0 0 2 16,2-19 0-16,-2 19 0 0,0 0-1 0,-1-17-1 16,1 17 1-16,0 0 0 0,-4-17-1 15,4 17 2-15,0 0 0 0,0 0-1 0,-6-17 2 16,6 17 2-16,0 0-4 0,0 0 4 0,-9-13-1 15,9 13 4-15,0 0-1 0,0 0-2 16,0 0-2-16,0 0-3 0,0 0-1 0,-20 0-2 16,20 0-2-16,0 0-1 0,-9 14 1 15,9-14 0-15,-4 13-1 0,4-13 0 0,-4 15 0 16,4-15 1-16,-3 17-1 0,3-17 0 16,0 0 0-16,-1 26-1 0,1-26-2 0,0 0 2 15,4 21-1-15,-4-21 0 0,0 0-1 0,5 19-1 16,-5-19 3-16,0 0-1 0,7 16 0 15,-7-16-1-15,0 0 1 0,0 0-3 0,11 10 0 16,-11-10 1-16,0 0 0 16,0 0 1-16,0 0 3 0,0 0-1 0,22 0 3 0,-22 0-1 15,0 0 0-15,0 0 0 0,12-10 1 16,-12 10-1-16,0 0 0 0,9-11 0 0,-9 11 1 16,0 0 0-16,0 0 2 0,8-13 1 15,-8 13 1-15,0 0-1 0,0 0 2 0,0 0 0 16,2-19-2-16,-2 19 1 0,0 0 1 0,0 0 0 15,0 0 0-15,-5-13-3 0,5 13 3 16,0 0-1-16,0 0-1 0,0 0-1 0,-15-6-2 16,15 6 0-16,0 0 1 0,0 0-1 15,0 0-3-15,-18 6 1 0,18-6-2 0,0 0-2 16,-12 12 1-16,12-12 1 0,0 0 0 16,-9 13 0-16,9-13-1 0,0 0 3 0,-5 19-2 15,5-19 0-15,0 0 0 0,-5 21 0 0,5-21 2 16,0 0-2-16,1 18 0 0,-1-18-1 15,0 0 0-15,2 17-1 0,-2-17-2 16,0 0-1-16,0 0-5 0,4 17 0 0,-4-17-2 16,0 0 1-16,0 0 3 0,0 0 0 0,0 0 3 15,8 13 1-15,-8-13 2 0,0 0 3 16,0 0 0-16,0 0 0 0,0 0-1 0,0 0 3 16,13-10-1-16,-13 10 2 15,0 0 0 1,0 0 1-16,0 0 1 15,5-15-1-15,-5 15 2 0,0 0 1 0,0 0-1 0,0 0 4 0,0-18 0 0,0 18 0 0,0 0 2 0,0 0 0 16,-6-15 6-16,6 15-1 0,0 0-2 0,0 0-1 16,-10-11-2-16,10 11 1 0,0 0-4 15,0 0 3-15,-13-5 0 0,13 5 2 0,0 0-2 16,0 0 0-16,0 0-4 0,0 0 0 0,-24 1-1 16,24-1-2-16,0 0-3 0,0 0 0 15,-12 9-1-15,12-9-1 0,0 0 0 0,-9 11-1 16,9-11 1-16,0 0 0 0,-5 15 0 15,5-15-2-15,0 0 2 0,0 0-1 0,0 23 0 16,0-23-2-16,0 0 2 0,0 0 0 16,3 18-3-16,-3-18-1 0,0 0-3 15,0 0-1-15,8 12-2 0,-8-12 1 0,0 0 1 16,0 0 2-16,0 0 0 0,0 0 2 0,0 0 3 16,19 1 0-16,-19-1 1 0,0 0 3 15,0 0 0-15,12-13 2 0,-12 13-1 0,0 0 1 16,7-11 0-16,-7 11 1 0,0 0 2 0,0 0 1 15,6-15 5-15,-6 15 3 0,0 0 1 16,0 0 0-16,0 0-1 0,0 0-1 0,1-18 4 16,-1 18-2-16,0 0-4 0,0 0 0 15,0 0-4-15,-10-12 1 0,10 12 4 0,0 0 4 16,0 0 0-16,0 0-6 0,-16-7 3 0,16 7 1 16,0 0 1-16,0 0-1 0,0 0-3 15,-19 2-5-15,19-2 0 0,0 0-3 0,0 0-2 16,-16 10 0-16,16-10 0 0,0 0-1 15,-10 11 0-15,10-11 0 0,0 0 0 0,-6 14-2 16,6-14 0-16,0 0 0 0,-5 15-1 16,5-15 0-16,0 0-2 0,0 0 1 0,-1 18 0 15,1-18 0-15,0 0 0 0,0 0 1 16,6 15-2-16,-6-15-6 0,0 0-2 0,0 0 1 16,0 0 0-16,10 13 3 0,-10-13 0 0,0 0 0 15,0 0-2-15,0 0 2 0,0 0 2 16,0 0 3-16,15 5-1 0,-15-5 2 0,0 0 0 15,0 0 3-15,0 0 0 0,0 0 1 16,0 0 0-16,11-9 1 0,-11 9 3 0,0 0-1 16,0 0 2-16,0 0 0 0,0 0 0 15,0 0-1-15,-3-16 1 0,3 16 0 0,0 0-3 16,0 0 2-16,0 0-1 0,-12-13 0 16,12 13 0-16,0 0-1 0,0 0 0 0,-16-7 0 15,16 7 0-15,0 0 0 0,0 0 0 0,-18-2 2 16,18 2 2-16,0 0-2 0,0 0-3 15,0 0-3-15,-22 2 0 0,22-2 0 0,0 0 1 16,-12 9 0-16,12-9-1 0,0 0 0 16,-9 11-1-16,9-11 0 0,0 0 0 0,-6 15 1 15,6-15-3-15,0 0 0 0,-1 17 1 16,1-17-1-16,0 0 0 0,3 16 0 0,-3-16-2 16,0 0 4-16,5 13-4 0,-5-13-2 0,0 0 2 15,0 0-3-15,10 14 1 0,-10-14-2 16,0 0 1-16,0 0 1 0,0 0 1 0,16 7 0 15,-16-7 3-15,0 0-1 0,0 0 1 0,0 0 5 16,0 0 0-16,16-5 0 0,-16 5 1 16,0 0 0-16,0 0 0 15,0 0-1-15,8-10 2 0,-8 10 1 0,0 0 1 0,0 0-2 16,0 0 2-16,0 0 0 0,-2-19 0 0,2 19 0 16,0 0-1-16,0 0 1 0,-9-14-1 15,9 14 2-15,0 0-1 0,0 0 0 0,-12-10 2 16,12 10 1-16,0 0 2 0,-14-8 2 15,14 8-2-15,0 0 2 0,0 0-2 0,-16-4 4 16,16 4 3-16,0 0-3 0,0 0-3 16,0 0-2-16,-21 0-2 0,21 0-3 0,0 0-1 15,0 0-3-15,-14 5-1 0,14-5 2 0,0 0-2 16,0 0-3-16,-9 12 1 0,9-12-1 16,0 0 0-16,0 0-1 0,0 0 1 0,-1 19 0 15,1-19 1-15,0 0 0 0,7 13 1 16,-7-13 0-16,0 0-1 0,9 12 1 0,-9-12-1 15,0 0-4-15,0 0 0 0,12 10-1 16,-12-10 1-16,0 0-1 0,0 0-1 0,0 0 3 16,15 7 2-16,-15-7 2 0,0 0 1 15,0 0 0-15,0 0 2 0,0 0 3 0,15-6 3 16,-15 6 0-16,0 0-2 0,0 0-1 0,0 0 1 16,7-14 0-16,-7 14 0 0,0 0 1 15,0 0 1-15,0 0 1 0,-2-17-2 0,2 17 1 16,0 0 2-16,0 0 1 0,-7-13-1 15,7 13-1-15,0 0-1 0,0 0 2 0,-12-11-2 16,12 11 1-16,0 0 0 0,0 0-2 0,-17-8 4 16,17 8-1-16,0 0 1 0,0 0-1 15,-17-4-1-15,17 4 0 0,0 0-1 0,0 0-4 16,0 0 1-16,0 0-1 0,-20 4-3 16,20-4-1-16,0 0 0 0,0 0-1 0,-10 13 0 15,10-13-1-15,0 0 0 0,0 0 1 16,-4 18-1-16,4-18-1 0,0 0-1 0,0 0 1 15,2 21 2-15,-2-21-3 0,0 0 0 16,6 15 1-16,-6-15-3 0,0 0 0 0,9 10-1 16,-9-10-3-16,0 0 0 15,0 0-1-15,12 12 1 0,-12-12 2 0,0 0 0 0,0 0 2 16,0 0-1-16,0 0 3 0,18 3 0 0,-18-3 2 16,0 0 2-16,0 0-1 0,0 0 2 15,0 0 1-15,13-8 1 0,-13 8 1 0,0 0 4 16,0 0 0-16,0 0-2 0,5-13 0 15,-5 13 2-15,0 0 1 0,0 0 0 0,0 0 1 16,-2-15 0-16,2 15 0 0,0 0 1 0,0 0-3 16,-9-15-1-16,9 15 1 0,0 0 2 15,0 0 0-15,-12-12-2 0,12 12 1 0,0 0-1 16,0 0-1-16,-14-8 0 0,14 8 4 16,0 0-1-16,0 0 1 0,-16-5 0 0,16 5 0 15,0 0-5-15,0 0-3 0,0 0-2 16,-18 2-2-16,18-2-1 0,0 0 2 15,0 0-2-15,-14 8 0 0,14-8-2 0,0 0 0 16,0 0-1-16,-9 11 1 0,9-11 1 0,0 0-1 16,0 0 0-16,0 0-1 0,-1 21 2 0,1-21 0 15,0 0 0-15,0 0-1 0,8 14 1 16,-8-14-3-16,0 0-1 0,9 10 3 0,-9-10-1 16,0 0 0-16,0 0-2 0,14 9 1 15,-14-9 2-15,0 0-3 0,0 0 2 0,0 0-2 16,18 5 1-16,-18-5 1 0,0 0 1 0,0 0 2 15,0 0 2-15,0 0 0 0,19-5 0 16,-19 5 2-16,0 0 2 0,0 0 0 0,0 0 3 16,9-12 1-16,-9 12 0 0,0 0-1 15,0 0 1-15,0 0 3 0,3-17-2 0,-3 17 1 16,0 0-2-16,0 0 1 0,-5-14-1 16,5 14-1-16,0 0 0 0,0 0 5 15,-8-14-2-15,8 14 1 0,0 0-3 0,0 0 2 16,-13-10 1-16,13 10 1 0,0 0 1 0,0 0 2 15,-15-7 3-15,15 7 0 0,0 0-2 0,0 0-3 16,0 0-5-16,0 0-4 0,-21-1-2 16,21 1 0-16,0 0-1 0,0 0-1 0,-13 9 1 15,13-9 0-15,0 0-2 0,0 0 1 16,-8 15 0-16,8-15-1 0,0 0 1 0,0 0 0 16,-3 20-1-16,3-20 1 0,0 0-1 15,0 0-1-15,1 19-1 0,-1-19 0 0,0 0 0 16,0 0-1-16,7 17-1 0,-7-17 0 15,0 0 3-15,0 0 2 0,12 13 0 0,-12-13 1 16,0 0 1-16,0 0 0 0,19 7-1 0,-19-7 0 16,0 0 1-16,0 0 0 0,24 1 0 15,-24-1 1-15,0 0 1 0,20-4-1 0,-20 4 1 16,0 0-1-16,20-6 1 0,-20 6 0 16,13-6 0-16,-13 6-2 0,0 0 3 0,19-10-1 15,-19 10 0-15,0 0-1 0,16-9 1 0,-16 9 0 16,0 0-2-16,16-11 1 0,-16 11-1 15,0 0 2-15,13-10-1 0,-13 10 1 0,0 0 0 16,15-12 0-16,-15 12-1 0,0 0 1 16,11-12-1-16,-11 12 2 0,0 0-1 0,11-10-1 15,-11 10 1-15,0 0-1 0,9-12 1 16,-9 12-2-16,0 0 1 0,9-9-1 0,-9 9 2 16,0 0-2-16,0 0 1 0,10-14-2 15,-10 14 1-15,0 0 0 0,0 0 0 0,9-12 0 16,-9 12-1-16,0 0 2 0,0 0 0 15,0 0-2-15,6-11 2 0,-6 11-2 0,0 0 2 16,0 0-1-16,0 0-1 0,0 0 1 0,9-13-2 16,-9 13 2-16,0 0-1 0,0 0 1 15,0 0 0-15,7-13-1 0,-7 13 1 0,0 0-1 16,0 0 2-16,6-13 1 0,-6 13-2 0,0 0 1 16,0 0 1-16,9-14-2 0,-9 14-1 15,0 0 1-15,0 0-1 0,8-12 1 0,-8 12 0 16,0 0 0-16,0 0 1 0,0 0-1 15,8-13 1-15,-8 13-1 0,0 0 0 0,0 0 0 16,0 0 0-16,8-13 1 0,-8 13-1 16,0 0 2-16,0 0-1 0,0 0-1 0,0 0 1 15,6-12 0-15,-6 12 0 0,0 0 1 16,0 0-1-16,0 0 1 0,0 0-1 0,0 0 1 16,6-14-1-16,-6 14-1 0,0 0 2 0,0 0-2 15,0 0 0-15,0 0 1 0,0 0 0 16,0 0 1-16,0 0 0 0,0 0 0 0,0 0 2 15,4-14-1-15,-4 14 0 0,0 0-1 16,0 0-1-16,0 0 0 0,0 0 0 0,0 0 0 16,0 0 0-16,3-17 1 15,-3 17-2-15,0 0 0 0,0 0 2 0,0 0-1 0,0 0-1 16,0 0 2-16,0 0-2 0,-3-18 0 0,3 18 2 16,0 0-1-16,0 0 0 0,0 0 1 15,0 0-1-15,0 0 3 0,0 0 2 0,0 0-1 16,-4-16-1-16,4 16-1 0,0 0 0 15,0 0 0-15,0 0-1 0,0 0 1 0,-6-12 0 16,6 12-1-16,0 0-1 0,0 0 0 16,0 0 1-16,-7-11-1 0,7 11-2 0,0 0 2 15,0 0 1-15,-9-11 0 0,9 11 0 16,0 0 0-16,0 0 0 0,0 0 0 0,-10-9-1 16,10 9-3-16,0 0-15 0,0 0-16 0,0 0-24 15,0 0-42-15,-14-8-40 0,14 8-69 16,0 0-67-16,0 0-40 0,0 0-88 15,-15-3-67-15,15 3-39 0,0 0-466 0,0 0-567 16</inkml:trace>
  <inkml:trace contextRef="#ctx0" brushRef="#br0" timeOffset="2199">249 782 253 0,'0'0'313'0,"0"0"-62"0,0 0-31 16,-20 0-27-16,20 0-28 0,0 0-16 15,0 0-5-15,0 0-1 0,-24 1 4 0,24-1 1 16,0 0 2-16,0 0-10 0,0 0-6 0,-20 2-4 16,20-2-7-16,0 0-9 0,0 0-5 15,0 0-1-15,-16 7-15 0,16-7-10 0,0 0-8 16,0 0-12-16,-9 10 1 0,9-10 0 15,0 0-10-15,0 0-9 0,-7 15-8 16,7-15-4-16,0 0-4 0,0 0-5 0,0 0-7 16,-1 16-4-16,1-16-6 0,0 0-1 0,0 0-3 15,0 0 0-15,0 0 0 0,7 15-1 16,-7-15-1-16,0 0-1 0,0 0 1 0,0 0-1 16,0 0 2-16,0 0 1 0,0 0 2 0,0 0 1 15,0 0 3-15,0 0 6 0,0 0 2 16,0 0 2-16,13-6 2 0,-13 6-4 0,0 0 12 15,0 0 0-15,0 0-1 0,-3-15 3 16,3 15 1-16,0 0 2 0,0 0 12 0,-6-14-2 16,6 14 4-16,0 0 0 0,0 0-2 15,-9-13-2-15,9 13 0 0,0 0-3 0,0 0-5 16,-10-8-4-16,10 8-1 0,0 0 1 0,0 0-2 16,0 0-3-16,0 0-6 0,-15-5-1 15,15 5-2-15,0 0-2 0,0 0-2 0,0 0-1 16,0 0-4-16,-14 8-1 0,14-8 1 15,0 0-3-15,0 0-1 0,0 0 1 0,-6 12-3 16,6-12-1-16,0 0-2 0,0 0 1 16,0 0-2-16,0 0 3 0,0 0-1 0,0 0-1 15,1 21 0-15,-1-21-1 0,0 0 2 16,0 0 2-16,0 0 0 0,10 14-1 0,-10-14 1 16,0 0 0-16,0 0-1 0,12 8 0 0,-12-8-1 15,0 0 1-15,0 0-2 0,15 8 0 16,-15-8 0-16,0 0-1 0,0 0 3 0,19 6 1 15,-19-6-1-15,0 0-2 0,0 0 3 16,20 3-2-16,-20-3 0 0,0 0 1 0,0 0 0 16,20 4-1-16,-20-4-1 0,0 0 0 15,0 0 0-15,0 0 0 0,21 2 0 0,-21-2 2 16,0 0 0-16,0 0-2 0,0 0 0 0,0 0 2 16,19 0 0-16,-19 0 1 0,0 0 0 15,0 0 0-15,0 0 0 0,0 0 0 0,18-2-1 16,-18 2 0-16,0 0 1 0,0 0-2 15,0 0 3-15,0 0-1 0,16-5 0 0,-16 5 0 16,0 0-1-16,0 0-1 0,0 0 1 16,0 0-1-16,0 0 0 0,14-7 0 0,-14 7 2 15,0 0-1-15,0 0-2 0,0 0 1 16,0 0 2-16,0 0-1 0,0 0-1 0,10-8 0 16,-10 8 0-16,0 0 0 0,0 0 1 0,0 0-3 15,0 0 2-15,0 0-1 0,0 0 0 16,0 0 2-16,0 0-1 0,0 0 1 15,0 0-2-15,9-10 2 0,-9 10 1 0,0 0 1 16,0 0 0-16,0 0 2 0,0 0 0 0,0 0 3 16,0 0 5-16,0 0 3 0,0 0 1 15,0 0-3-15,0 0-3 0,0 0-4 0,0 0 0 16,0 0 3-16,0 0 3 0,0 0-1 0,0 0-2 16,0 0-2-16,-22 1-1 0,22-1 3 15,0 0 0-15,0 0-1 0,0 0-3 0,-20 5-1 16,20-5 0-16,0 0-3 0,0 0-2 15,-19 4 2-15,19-4 0 0,0 0 1 0,0 0 3 16,-16 5-2-16,16-5-1 0,0 0-1 16,0 0-1-16,-14 7 1 0,14-7-1 0,0 0-1 15,0 0-1-15,0 0-1 0,0 0-1 16,-13 7-2-16,13-7-1 0,0 0 0 0,0 0 1 16,0 0 0-16,0 0 1 0,0 0-2 0,0 0 3 15,0 0 0-15,0 0 0 0,0 0 1 16,0 0 0-16,3 16-1 0,-3-16 3 0,0 0 0 15,0 0-1-15,0 0-1 0,15 5 2 16,-15-5 2-16,0 0-2 0,0 0 5 0,0 0 0 16,22 3 1-16,-22-3-2 0,0 0-1 15,0 0-1-15,20-1 1 0,-20 1-2 0,0 0 0 16,0 0 0-16,18-3-1 0,-18 3 0 0,0 0 1 16,0 0-1-16,19-2 2 0,-19 2-3 15,0 0 1-15,0 0-1 0,17-3 2 0,-17 3-2 16,0 0 1-16,0 0-1 0,0 0 1 15,18-4 1-15,-18 4-1 0,0 0 0 0,0 0 1 16,0 0 3-16,15-6-1 0,-15 6 1 16,0 0 1-16,0 0 1 0,0 0-3 0,15-5-1 15,-15 5 1-15,0 0 1 0,0 0 1 0,0 0-2 16,13-7-1-16,-13 7 1 0,0 0-1 16,0 0-1-16,0 0 1 0,0 0-2 0,13-8 0 15,-13 8 1-15,0 0-1 0,0 0 2 16,0 0-1-16,0 0-1 0,0 0 1 0,13-8 2 15,-13 8-1-15,0 0 0 16,0 0 0-16,0 0 0 0,11-10-3 0,-11 10 2 0,0 0 0 16,0 0 0-16,0 0-2 0,11-12 0 15,-11 12-1-15,0 0 0 0,0 0 0 0,0 0 1 16,10-10 0-16,-10 10 1 0,0 0-1 0,0 0 0 16,0 0 1-16,10-11 0 0,-10 11-3 15,0 0 3-15,0 0-1 0,0 0 1 0,9-10-1 16,-9 10 0-16,0 0 1 0,0 0 1 15,0 0-1-15,10-11-1 0,-10 11 1 0,0 0 0 16,0 0-2-16,0 0 2 0,0 0-2 16,9-11 2-16,-9 11-1 0,0 0 1 0,0 0-1 15,0 0 0-15,0 0 0 0,0 0 0 0,0 0 0 16,10-11 0-16,-10 11 0 0,0 0 0 16,0 0 1-16,0 0 0 0,0 0 0 0,0 0 0 15,7-11-1-15,-7 11 0 0,0 0 1 16,0 0 0-16,0 0-1 0,0 0 1 0,9-10-2 15,-9 10 1-15,0 0 1 0,0 0-1 16,0 0 0-16,0 0 0 0,0 0 0 0,9-10 0 16,-9 10 0-16,0 0 0 0,0 0 0 15,0 0 0-15,0 0 1 0,0 0-1 0,8-12 1 16,-8 12 0-16,0 0-1 0,0 0-1 0,0 0 1 16,0 0 0-16,0 0 0 0,9-9-1 15,-9 9 1-15,0 0 0 0,0 0 0 0,0 0-1 16,0 0 2-16,0 0-2 0,0 0 3 15,0 0-2-15,9-12 1 0,-9 12 0 0,0 0 0 16,0 0-1-16,0 0 2 0,0 0-1 16,0 0 1-16,7-13-3 0,-7 13 2 0,0 0-1 15,0 0 1-15,0 0-1 0,0 0 0 0,6-14 1 16,-6 14-1-16,0 0 0 0,0 0 0 16,0 0 1-16,0 0-1 0,6-13 0 0,-6 13 2 15,0 0-2-15,0 0-1 0,0 0-1 16,0 0 0-16,0 0-2 0,0 0-2 0,0 0-1 15,0 0 0-15,4-14-4 0,-4 14 0 0,0 0-6 16,0 0-10-16,0 0-12 0,0 0-20 16,0 0-31-16,0 0-31 0,0 0-33 15,0 0-34-15,0 0-33 0,0 0-38 0,0 0-42 16,0 0-50-16,0-19-20 0,0 19-11 0,0 0-34 16,0 0-332-16,0 0-259 0</inkml:trace>
  <inkml:trace contextRef="#ctx0" brushRef="#br0" timeOffset="13672">346 269 76 0,'0'0'311'0,"0"0"-71"0,0 0-35 16,0 0-16-16,0 0-18 0,0 0-18 0,0 0-13 16,0 0-8-16,0 0-3 0,0 0 4 15,0 0-10-15,-11 7-8 0,11-7-7 16,0 0-7-16,0 0-12 0,0 0-6 0,0 0-11 16,0 0-6-16,1 18-9 0,-1-18-9 0,0 0-7 15,0 0-2-15,9 12-7 0,-9-12-6 16,0 0-4-16,0 0-3 0,14 8-4 0,-14-8-3 15,0 0-2-15,0 0 0 0,0 0-2 16,17 5-1-16,-17-5-1 0,0 0 2 0,0 0-1 16,0 0 0-16,0 0-1 0,15-7-1 15,-15 7 0-15,0 0 0 0,0 0 1 0,0 0-2 16,0 0 3-16,0 0 2 0,0 0 6 0,2-18 8 16,-2 18 7-16,0 0-1 0,0 0-2 15,0 0 5-15,-10-10-3 0,10 10 4 0,0 0 7 16,0 0 5-16,0 0 1 0,-21-2 6 0,21 2 3 15,0 0-1-15,0 0-5 0,-18 4 1 16,18-4-9-16,0 0-3 0,-13 10-5 0,13-10-4 16,0 0-5-16,-9 12 0 0,9-12-1 15,0 0-3-15,-7 14-6 0,7-14-3 0,0 0-3 16,0 0-2-16,-3 19-3 0,3-19-1 16,0 0-2-16,0 0 1 0,5 13 1 0,-5-13-2 15,0 0 1-15,0 0-1 0,14 11 1 16,-14-11-2-16,0 0-2 0,0 0-1 0,18 1 2 15,-18-1-3-15,0 0 2 0,0 0 2 16,17-4 0-16,-17 4 0 0,0 0 3 0,0 0-1 16,16-11 0-16,-16 11 0 0,0 0-1 15,0 0 3-15,10-14-1 0,-10 14 1 0,0 0 0 16,0 0 0-16,4-16 1 0,-4 16 1 0,0 0 1 16,0 0 6-16,0 0 2 0,-3-19 6 15,3 19 2-15,0 0-1 0,0 0-1 0,-10-13-1 16,10 13 4-16,0 0 6 0,0 0 3 15,-12-7-2-15,12 7 5 0,0 0-6 0,0 0-4 16,0 0 1-16,0 0-6 0,-22 2-4 16,22-2-4-16,0 0-1 0,0 0 0 0,-10 13-5 15,10-13 0-15,0 0-3 0,0 0 2 16,-5 15-2-16,5-15-2 0,0 0 0 0,0 0-3 16,0 19-1-16,0-19 1 0,0 0-4 0,0 0 4 15,7 15-3-15,-7-15-2 0,0 0 0 16,0 0 1-16,12 8-6 0,-12-8-2 0,0 0 4 15,0 0-3-15,0 0 4 0,0 0 0 16,22 0 2-16,-22 0 1 0,0 0 1 0,0 0 1 16,15-9 0-16,-15 9 2 0,0 0-1 15,0 0-1-15,10-16 3 0,-10 16 0 0,0 0-1 16,0 0 2-16,6-16 0 0,-6 16 0 0,0 0 0 16,0 0 2-16,0 0 1 0,0-19 1 15,0 19 2-15,0 0-4 0,0 0 1 0,0 0 1 16,-5-17-1-16,5 17 1 0,0 0 1 15,0 0 5-15,-10-10 6 0,10 10 8 0,0 0-11 16,0 0 0-16,0 0 1 0,-16-7 5 16,16 7-3-16,0 0 1 0,0 0 3 0,0 0-5 15,0 0 3-15,-22 1-3 0,22-1-4 16,0 0-1-16,0 0 1 0,0 0-5 0,-14 6-1 16,14-6-2-16,0 0-3 0,0 0 0 15,0 0-3-15,0 0 0 0,-8 11 1 0,8-11 2 16,0 0-3-16,0 0-2 0,0 0-2 0,0 0 4 15,6 13-7-15,-6-13 3 0,0 0 2 16,0 0-4-16,0 0-2 0,14 8-1 0,-14-8-2 16,0 0-1-16,0 0 3 0,0 0-6 15,0 0 3-15,0 0-1 0,21 0 1 0,-21 0 2 16,0 0 3-16,0 0 0 0,0 0 2 16,0 0 2-16,15-5 6 0,-15 5-1 0,0 0 3 15,0 0 0-15,0 0 5 0,0 0-4 0,0 0 0 16,0 0 0-16,5-15-2 0,-5 15 4 15,0 0 0-15,0 0 0 0,0 0-1 0,0 0 1 16,-7-13-1-16,7 13 2 0,0 0-3 16,0 0 0-16,-12-9 3 0,12 9 1 0,0 0 0 15,0 0 2-15,-12-6-1 0,12 6 6 16,0 0 3-16,0 0-3 0,0 0 1 0,-18-2-1 16,18 2 0-16,0 0-3 0,0 0-1 0,0 0 1 15,0 0-5-15,0 0-1 0,-19 3 0 16,19-3-3-16,0 0-1 0,0 0 0 15,0 0-1-15,0 0 0 0,0 0-1 0,0 0-2 16,-1 20-1-16,1-20 2 0,0 0-1 0,0 0-1 16,11 10 2-16,-11-10 1 0,0 0 0 15,12 7-1-15,-12-7 2 0,0 0-1 16,15 5 0-16,-15-5 5 0,0 0-5 0,15 4 0 16,-15-4 1-16,0 0-1 0,17 3 2 0,-17-3 0 15,0 0 2-15,17 5-1 0,-17-5 0 16,0 0-2-16,17 6 2 0,-17-6 0 0,0 0 0 15,16 9 2-15,-16-9-2 0,0 0-1 0,14 5 0 16,-14-5-1-16,0 0 2 0,0 0-1 16,14 6-1-16,-14-6 0 0,0 0 0 0,0 0-3 15,0 0-5-15,0 0 0 0,14 7-3 16,-14-7 2-16,0 0-5 0,0 0 1 0,0 0 3 16,0 0 4-16,0 0 1 0,0 0 1 15,0 0-3-15,0 0 0 0,0 0 0 0,0 0-3 16,0 0 2-16,0 0-4 0,0 0 5 0,0 0-3 15,-11-13 3-15,11 13 2 0,0 0 1 16,-13-10 0-16,13 10 0 0,0 0 3 0,-14-10-2 16,14 10 3-16,0 0-2 0,-12-8 3 15,12 8-1-15,0 0 1 0,0 0 0 0,-12-8 1 16,12 8 7-16,0 0-1 0,0 0-4 16,0 0-2-16,0 0-2 0,0 0 0 0,-12-7-4 15,12 7 2-15,0 0-2 0,0 0 1 16,0 0 1-16,0 0 2 0,0 0-2 0,0 0 2 15,0 0-1-15,10 14 1 0,-10-14 0 16,0 0 2-16,10 11-2 0,-10-11 0 0,0 0 3 16,11 13-4-16,-11-13 0 0,0 0 1 0,11 11 0 15,-11-11 0-15,0 0-1 0,0 0-3 16,11 13 0-16,-11-13 2 0,0 0-6 0,0 0-3 16,0 0-2-16,10 9-2 0,-10-9 0 15,0 0 0-15,0 0 2 0,0 0 1 0,0 0 5 16,0 0 3-16,0 0-1 0,0 0 3 15,0 0 2-15,0 0-4 0,0 0 1 0,7-13-2 16,-7 13 3-16,0 0-1 0,0 0 1 0,-7-15 1 16,7 15 2-16,0 0 0 0,0 0 0 15,-8-17-1-15,8 17 2 0,0 0 2 0,0 0 3 16,-9-12 4-16,9 12 1 0,0 0 2 16,0 0 4-16,0 0 3 0,-6-12 3 0,6 12 0 15,0 0-1-15,0 0 0 0,0 0-7 16,0 0 1-16,0 0-4 0,0 0-5 0,0 0-3 15,0 0-1-15,0 0 0 16,0 0-3-16,0 0-1 0,0 0-3 0,0 0 3 0,0 0-2 16,0 0 1-16,0 0 1 0,-1 17-1 15,1-17-1-15,0 0 1 0,5 15 0 0,-5-15 0 16,0 0-2-16,10 12 2 0,-10-12 1 0,0 0-3 16,9 14-2-16,-9-14 0 0,0 0-2 15,0 0-5-15,9 11-1 0,-9-11-2 0,0 0-2 16,0 0 2-16,0 0 2 0,0 0 2 15,9 12 1-15,-9-12 3 0,0 0 4 0,0 0 3 16,0 0 2-16,0 0 2 0,0 0 1 16,0 0-2-16,0 0 0 0,0 0 0 0,0 0-1 15,2-17 0-15,-2 17 0 0,0 0-1 0,0 0 1 16,-4-15 0-16,4 15-1 0,0 0 4 16,0 0-1-16,-7-13 2 0,7 13-1 0,0 0 3 15,0 0 3-15,0 0 3 0,-8-14 2 16,8 14-1-16,0 0 1 0,0 0 0 0,0 0-3 15,0 0-3-15,0 0-4 0,0 0-1 0,0 0-1 16,0 0-1-16,0 0-1 0,0 0-2 16,0 0 0-16,0 0 1 0,0 0-2 15,-8 14 0-15,8-14-2 0,0 0 3 0,4 16 2 16,-4-16-4-16,0 0 1 0,5 17-1 0,-5-17-3 16,0 0 1-16,7 15-3 0,-7-15-4 15,0 0-1-15,7 13-3 0,-7-13-3 0,0 0-4 16,0 0-2-16,5 14-3 0,-5-14-1 15,0 0-3-15,0 0 2 0,0 0 3 0,0 0 2 16,7 13 6-16,-7-13 4 0,0 0 2 16,0 0 6-16,0 0 2 0,0 0 1 0,0 0 2 15,0 0-1-15,0 0 1 0,0 0 0 16,0 0-1-16,8-12 0 0,-8 12 2 0,0 0-1 16,0 0 1-16,0 0 0 0,-2-17-2 0,2 17 2 15,0 0-1-15,0 0 1 0,-4-15 2 16,4 15-1-16,0 0 2 0,0 0-1 0,-7-15 0 15,7 15 0-15,0 0-1 0,-7-11 1 16,7 11 1-16,0 0 3 0,0 0 8 0,-10-11 4 16,10 11 3-16,0 0 0 0,0 0 5 15,0 0 2-15,0 0-5 0,-13-9-6 0,13 9-2 16,0 0-7-16,0 0-1 0,0 0-1 0,0 0-1 16,0 0-1-16,0 0-1 0,-7 10 0 15,7-10-1-15,0 0-1 0,0 0 0 0,0 0-3 16,0 22 1-16,0-22 0 0,0 0 0 15,5 15-2-15,-5-15 3 0,0 0-3 0,6 13-5 16,-6-13-5-16,0 0 2 0,9 10-4 16,-9-10-3-16,0 0 1 0,0 0-2 0,12 11 3 15,-12-11-2-15,0 0 3 0,0 0 4 16,0 0 1-16,0 0-1 0,14 6 5 0,-14-6 3 16,0 0 0-16,0 0 5 0,0 0 0 15,0 0 1-15,0 0 0 0,0 0 5 0,10-11 1 16,-10 11 0-16,0 0-2 0,0 0 4 0,0 0-6 15,0 0 4-15,-4-18-1 0,4 18 0 16,0 0 3-16,0 0 0 0,-11-13 2 0,11 13 3 16,0 0 2-16,0 0 6 0,-15-12 3 15,15 12 2-15,0 0 0 0,0 0-4 0,-15-5-1 16,15 5 0-16,0 0-6 0,0 0-2 16,0 0-2-16,0 0-2 0,-21 2-3 0,21-2-1 15,0 0-5-15,0 0 0 0,0 0-3 0,-13 9-1 16,13-9 2-16,0 0-1 0,0 0-2 15,0 0 0-15,-3 16 1 0,3-16-1 0,0 0 0 16,0 0-1-16,4 15-1 0,-4-15 1 16,0 0-1-16,8 11 0 0,-8-11 0 0,0 0 4 15,0 0-3-15,14 10 1 0,-14-10-1 16,0 0 0-16,0 0 1 0,15 6-1 0,-15-6 0 16,0 0 1-16,0 0 0 0,0 0-2 15,0 0 1-15,21 1 0 0,-21-1 0 0,0 0 3 16,0 0 1-16,0 0-1 0,0 0 5 0,0 0 1 15,0 0-1-15,16-6 2 0,-16 6 1 16,0 0-1-16,0 0 0 0,0 0 1 0,0 0-1 16,0 0-1-16,0 0 0 0,0 0-3 15,-1-20 2-15,1 20-3 0,0 0-1 0,0 0 2 16,-10-12 1-16,10 12 0 16,0 0 1-16,-14-8 3 0,14 8 1 0,0 0-1 0,-13-8 4 15,13 8 0-15,0 0 2 0,-14-6 1 0,14 6 0 16,0 0-2-16,0 0 3 0,-15-5-1 15,15 5-1-15,0 0 2 0,0 0-3 0,0 0-4 16,0 0 1-16,-22 0-3 0,22 0-3 16,0 0-1-16,0 0-2 0,0 0 1 0,-14 10-2 15,14-10-1-15,0 0 0 0,0 0 1 16,0 0-3-16,-5 15 2 0,5-15-1 0,0 0-1 16,0 0 0-16,0 0-2 0,1 15 1 0,-1-15-1 15,0 0 3-15,0 0-1 0,0 0 2 16,12 9 0-16,-12-9-3 0,0 0 1 15,0 0 1-15,0 0 0 0,0 0 0 0,0 0 1 16,20-1 2-16,-20 1 1 0,0 0 1 16,0 0 2-16,11-8-1 0,-11 8 1 0,0 0 0 15,0 0 0-15,9-14 1 0,-9 14-2 0,0 0 1 16,0 0 0-16,6-16-1 0,-6 16-1 16,0 0 0-16,0 0 1 0,2-17-2 0,-2 17 0 15,0 0 1-15,0 0-1 0,0 0 0 0,-2-22 0 16,2 22-1-16,0 0-1 0,0 0 0 15,-2-16 3-15,2 16-2 16,0 0 0-16,0 0 2 0,0 0-1 0,-4-15 0 0,4 15 1 16,0 0 2-16,0 0 0 0,0 0 1 0,0 0 0 15,0 0-2-15,-6-14 1 0,6 14-2 16,0 0 1-16,0 0-2 0,0 0 0 0,0 0-1 16,0 0 2-16,0 0-1 0,-10-11 0 15,10 11 1-15,0 0-2 0,0 0 1 0,0 0-1 16,0 0 3-16,0 0 1 0,0 0 1 0,-15-5 0 15,15 5 0-15,0 0 1 0,0 0-2 16,0 0 1-16,0 0 0 0,0 0 1 0,0 0-4 16,0 0 3-16,0 0 1 0,-17-3-3 15,17 3 3-15,0 0 1 0,0 0 0 0,0 0-1 16,0 0 0-16,0 0-2 0,0 0 3 0,0 0-2 16,-16 5-3-16,16-5 1 0,0 0-1 15,0 0 1-15,0 0 2 0,0 0-1 0,0 0 1 16,-13 8 0-16,13-8-3 0,0 0 0 15,0 0-2-15,0 0 0 0,0 0 1 0,0 0-1 16,-11 9 0-16,11-9 0 0,0 0-1 16,0 0-3-16,0 0 0 0,0 0-1 0,0 0 0 15,0 0-2-15,0 0 1 0,0 0 0 16,0 0 2-16,0 0-1 0,-5 13-2 0,5-13 2 16,0 0 1-16,0 0-1 0,0 0 0 15,11 10 1-15,-11-10 0 0,0 0 0 0,0 0 1 16,18 8 1-16,-18-8-1 0,0 0 0 0,17 9 1 15,-17-9-1-15,13 5-1 0,-13-5 1 16,15 6-1-16,-15-6 2 0,17 9-1 0,-17-9 0 16,16 8-1-16,-16-8 2 0,14 6-1 15,-14-6 2-15,12 7-2 0,-12-7 2 0,0 0-2 16,18 9 1-16,-18-9 0 0,0 0 1 0,12 6-1 16,-12-6 0-16,0 0 0 0,0 0-1 15,15 8-1-15,-15-8-3 0,0 0-1 0,0 0 0 16,0 0-2-16,0 0 1 0,12 7-3 15,-12-7 1-15,0 0-2 0,0 0-1 0,0 0 5 16,0 0 1-16,0 0 1 0,0 0 3 16,0 0 3-16,0 0 2 0,0 0 3 0,0 0-2 15,0 0 1-15,0 0-1 0,0 0-2 16,0 0 1-16,0 0 1 0,0 0-2 0,0 0 0 16,-10-12 1-16,10 12-1 0,0 0 1 15,-17-8 0-15,17 8-1 0,0 0 1 0,-14-6 3 16,14 6 3-16,0 0 2 0,0 0 2 0,-17-7 0 15,17 7-1-15,0 0-5 0,0 0-5 16,0 0-1-16,0 0 0 0,-14 6-2 0,14-6 0 16,0 0 2-16,0 0 0 0,1 18-2 15,-1-18 1-15,0 0 1 0,5 18 0 0,-5-18-1 16,7 13 1-16,-7-13 2 0,8 11-2 0,-8-11-1 16,9 12 1-16,-9-12-3 0,0 0 2 15,14 13-2-15,-14-13 1 0,0 0 0 0,14 10 0 16,-14-10 0-16,0 0 1 0,12 5 1 15,-12-5 0-15,0 0 1 0,0 0-1 0,0 0 2 16,19 4-1-16,-19-4 1 0,0 0 1 16,0 0 0-16,0 0 0 0,0 0 1 0,15-5 0 15,-15 5 2-15,0 0-1 0,0 0 0 16,0 0 0-16,0 0 2 0,4-18 0 16,-4 18 1-16,0 0-3 0,0 0-1 0,-8-16 1 0,8 16-1 15,0 0 0-15,-10-14 0 0,10 14 5 16,0 0 1-16,-10-10 2 0,10 10 0 0,0 0 1 15,0 0-3-15,-15-12 1 0,15 12-1 16,0 0-2-16,0 0-5 0,0 0-4 0,0 0-3 16,0 0-2-16,0 0 1 0,0 0 2 0,-16 5 0 15,16-5-2-15,0 0 1 0,2 16-1 16,-2-16 3-16,0 0-1 0,11 20 1 0,-11-20-1 16,10 15 1-16,-10-15 1 0,13 14-1 15,-13-14 1-15,18 13-1 0,-18-13-1 0,17 11 1 16,-17-11-1-16,16 10 0 0,-16-10 1 15,18 6-1-15,-18-6 1 0,16 5-1 0,-16-5 0 16,0 0 3-16,19 4 1 0,-19-4 0 16,0 0 3-16,0 0-1 0,20 2 1 0,-20-2 1 15,0 0 1-15,0 0 3 0,0 0 0 16,0 0 1-16,17-4 0 0,-17 4 1 0,0 0 2 16,0 0 1-16,0 0-2 0,0 0-2 0,-2-19-2 15,2 19-2-15,0 0 0 0,-10-13-2 16,10 13-1-16,-12-14-2 0,12 14 2 0,-13-12-1 15,13 12-1-15,-15-13 1 0,15 13 1 16,-12-9 0-16,12 9 0 0,0 0 2 0,-16-12 0 16,16 12 0-16,0 0 1 0,-12-8-4 15,12 8-1-15,0 0-2 0,0 0-3 0,0 0-2 16,-14-5-1-16,14 5 0 0,0 0 0 0,0 0 1 16,0 0 1-16,0 0 0 0,-2 17 2 15,2-17 0-15,0 0 1 0,7 17 0 0,-7-17 0 16,10 14 1-16,-10-14-1 0,11 14-2 15,-11-14 0-15,13 14 0 0,-13-14-1 0,12 12-1 16,-12-12 0-16,10 10 0 0,-10-10 2 16,0 0-2-16,13 11 0 0,-13-11 1 0,0 0 0 15,12 9-1-15,-12-9 2 0,0 0 2 16,0 0 2-16,0 0 0 0,14 6 2 0,-14-6 1 16,0 0 2-16,0 0 2 0,0 0-2 15,0 0 2-15,0 0 1 0,0 0 0 0,0-17-1 16,0 17-3-16,0 0-1 0,-10-16 1 0,10 16-1 15,-10-13 0-15,10 13 0 0,-12-14-1 16,12 14-1-16,-18-14 0 0,18 14 0 0,-15-12 2 16,15 12 0-16,-15-11-2 0,15 11 3 0,-12-10 3 15,12 10 2-15,0 0 1 0,-17-9-2 16,17 9-2-16,0 0-3 0,-13-7-2 0,13 7-2 16,0 0-4-16,0 0 1 0,0 0-1 15,0 0 2-15,-18 4-1 0,18-4 0 0,0 0 0 16,0 0-1-16,-2 19 1 0,2-19 0 15,0 0 0-15,5 17 1 0,-5-17 0 0,9 15 1 16,-9-15 1-16,11 15-3 0,-11-15 1 16,11 12 0-16,-11-12 1 0,14 12-1 0,-14-12-1 15,12 8 0-15,-12-8 2 0,12 6-1 16,-12-6 0-16,0 0-2 0,18 9 1 0,-18-9 2 16,0 0-1-16,18 2 0 0,-18-2 0 0,0 0 1 15,0 0 4-15,0 0-1 0,20-2 1 16,-20 2 1-16,0 0-1 0,0 0 0 0,12-11-1 15,-12 11-2-15,0 0 1 0,0 0 2 16,6-14-1-16,-6 14-1 0,0 0 2 0,0 0 1 16,-2-16-1-16,2 16 1 0,0 0-1 0,0 0 0 15,-8-17 2-15,8 17-3 0,0 0 2 16,0 0 0-16,-7-11 2 0,7 11-2 0,0 0 0 16,0 0-1-16,0 0-2 0,0 0-4 15,-13-8-4-15,13 8 1 0,0 0-1 0,0 0 0 16,0 0 0-16,0 0-2 0,-8 10 2 15,8-10 0-15,0 0 1 0,0 0 1 0,-3 22-1 16,3-22 2-16,0 0 1 0,5 19-2 16,-5-19 2-16,6 13-1 0,-6-13 1 0,8 14 0 15,-8-14-3-15,10 12-2 0,-10-12 1 16,10 10-2-16,-10-10-2 0,11 8-1 0,-11-8 0 16,0 0 1-16,16 10 4 0,-16-10 0 0,0 0 2 15,15 5 1-15,-15-5 0 0,0 0 2 16,0 0-1-16,0 0 3 0,23 0 0 0,-23 0 1 15,0 0 0-15,0 0 2 0,0 0-1 16,15-10 2-16,-15 10-2 0,0 0 1 0,0 0 2 16,0 0 2-16,3-16-2 0,-3 16-1 0,0 0 1 15,0 0-1-15,-6-18 1 0,6 18-1 16,0 0 0-16,-11-12 0 0,11 12 1 16,0 0 3-16,-11-10 4 0,11 10 0 0,0 0 2 15,0 0-1-15,-15-9-1 0,15 9-3 0,0 0-5 16,0 0-4-16,0 0-1 0,0 0 0 15,-20-1-2-15,20 1 0 0,0 0-3 0,0 0 1 16,0 0 1-16,-8 13 0 0,8-13 0 16,0 0 1-16,0 0 1 0,3 17 0 0,-3-17 0 15,0 0 0-15,7 10-1 0,-7-10 0 16,0 0 1-16,9 10 0 0,-9-10-1 0,0 0 2 16,0 0-1-16,15 8 3 0,-15-8-2 0,0 0 2 15,0 0-1-15,0 0 1 0,0 0-1 16,16 3 1-16,-16-3 2 0,0 0 1 0,0 0-1 15,0 0 2-15,14-10-2 0,-14 10 0 16,0 0 1-16,0 0 1 0,6-15-1 0,-6 15 1 16,0 0 1-16,0 0 1 0,3-16 3 15,-3 16-3-15,0 0 3 0,0 0-1 0,-4-16-1 16,4 16 0-16,0 0-1 0,0 0 0 0,-6-15 1 16,6 15 2-16,0 0 2 0,0 0 1 15,0 0-1-15,-9-9 0 0,9 9-4 0,0 0 0 16,0 0-3-16,0 0 0 0,0 0-2 15,0 0-2-15,0 0 0 0,0 0-2 16,-20 3 2-16,20-3-5 0,0 0 2 0,0 0 0 16,0 0-1-16,-7 15 2 0,7-15-1 0,0 0 0 15,0 0 0-15,0 0 0 0,-3 15 0 0,3-15-3 16,0 0-3-16,0 0-5 0,0 0-2 16,0 0-1-16,0 0 1 0,0 0-1 0,0 0 1 15,-5 14 2-15,5-14 3 0,0 0 0 16,0 0 4-16,0 0 0 0,0 0 3 0,0 0 3 15,0 0 1-15,0 0 1 0,0 0 1 0,0 0 1 16,0 0 0-16,0 0 0 0,0 0 2 16,0 0 5-16,-16-4 0 0,16 4-3 15,0 0-2-15,0 0-2 0,-18-10 0 0,18 10 1 16,0 0-1-16,-15-6-1 0,15 6 1 0,0 0-1 16,-16-7-1-16,16 7 0 0,0 0 3 15,-16-5-1-15,16 5 2 0,0 0 1 0,0 0 0 16,-19-6 2-16,19 6-1 0,0 0 1 15,0 0 0-15,0 0 2 0,-16-4-2 0,16 4-1 16,0 0 0-16,0 0-1 0,0 0-4 16,0 0 2-16,0 0-2 0,0 0 0 0,0 0 0 15,-19-2 0-15,19 2 0 0,0 0-1 0,0 0 0 16,0 0 0-16,0 0-2 0,0 0 1 16,0 0-1-16,0 0 1 0,0 0 0 0,0 0 0 15,0 0 0-15,0 0-1 0,-17-2 2 16,17 2 0-16,0 0-1 0,0 0-1 0,0 0-1 15,0 0 2-15,0 0 2 0,0 0-4 16,0 0 1-16,0 0-1 0,0 0 2 0,0 0 0 16,-20-1 0-16,20 1 2 0,0 0 0 15,0 0 1-15,0 0-3 0,0 0 0 0,0 0 0 16,0 0 1-16,0 0-1 0,-18-4 0 0,18 4 0 16,0 0 0-16,0 0 0 0,0 0-1 15,0 0 3-15,0 0 0 0,0 0-2 0,0 0 2 16,0 0 1-16,0 0-2 0,0 0 1 15,0 0-1-15,-20 0 1 0,20 0-2 0,0 0 2 16,0 0 0-16,0 0-2 0,0 0 0 16,0 0 0-16,0 0-4 0,0 0 0 0,0 0 0 15,0 0 0-15,0 0 1 0,0 0 1 0,0 0-2 16,0 0 1-16,0 0-2 0,5 17 3 16,-5-17 0-16,0 0 1 0,0 0-1 0,12 10-2 15,-12-10 3-15,0 0-1 0,11 8 1 16,-11-8-2-16,0 0 1 0,12 6 1 15,-12-6 2-15,0 0-2 0,14 7 0 0,-14-7 2 0,0 0-1 16,0 0-1-16,19 7 2 0,-19-7 0 16,0 0-1-16,0 0 1 0,16 7-1 15,-16-7 1-15,0 0 0 0,0 0-1 0,18 5 2 16,-18-5-1-16,0 0 1 0,0 0-1 0,14 7 1 16,-14-7-2-16,0 0 3 0,0 0-2 15,0 0 0-15,15 6 2 0,-15-6-3 0,0 0 2 16,0 0-2-16,0 0 1 0,0 0 0 15,14 6-2-15,-14-6 1 0,0 0-1 0,0 0 1 16,0 0 0-16,0 0 0 0,0 0 1 16,15 7-1-16,-15-7-1 0,0 0 2 0,0 0 0 15,0 0-1-15,0 0 0 0,19 6 0 0,-19-6 1 16,0 0 0-16,0 0-1 0,0 0 0 16,15 5 0-16,-15-5 1 0,0 0 0 0,0 0-1 15,0 0 0-15,16 5 2 0,-16-5-1 16,0 0 0-16,0 0 0 0,0 0 0 0,15 7-1 15,-15-7 1-15,0 0 0 0,0 0 0 16,0 0 0-16,14 7-3 0,-14-7 1 0,0 0-2 16,0 0-5-16,0 0 0 0,0 0-5 0,0 0 0 15,0 0-3-15,13 5 1 0,-13-5-2 16,0 0 2-16,0 0 0 0,0 0 4 16,0 0-1-16,0 0 4 0,0 0 0 0,0 0 2 15,0 0 3-15,0 0 1 0,0 0 2 0,0 0 2 16,0 0-1-16,0 0 4 0,0 0 2 15,0 0 0-15,0 0-3 0,0 0 4 0,0 0-1 16,0 0 5-16,-10-9 3 0,10 9-2 16,0 0 4-16,0 0-2 0,0 0 6 0,0 0-2 15,-20-4 0-15,20 4-4 0,0 0-4 0,0 0-4 16,0 0-2-16,0 0-3 0,-15 4-1 16,15-4-2-16,0 0 0 0,0 0-1 0,0 0-1 15,-8 11-1-15,8-11 0 0,0 0-1 16,0 0 2-16,0 0-2 0,0 0 0 0,3 17 1 15,-3-17 0-15,0 0 0 16,0 0-2-16,10 10-1 0,-10-10 1 0,0 0-3 0,0 0 0 16,12 9 1-16,-12-9-2 0,0 0 2 0,0 0 1 15,0 0 0-15,17 4 0 0,-17-4 0 16,0 0 0-16,0 0 0 0,0 0 1 16,0 0 0-16,20-1 0 0,-20 1 2 0,0 0 0 15,0 0 0-15,0 0 1 0,0 0 2 0,0 0 0 16,0 0 2-16,14-6 0 0,-14 6 0 15,0 0 3-15,0 0 0 0,0 0-1 0,0 0 0 16,0 0 1-16,0 0 0 0,0 0-1 16,0 0 1-16,0 0 0 0,-4-16 0 0,4 16 0 15,0 0 1-15,0 0-1 0,0 0 4 0,-14-7 1 16,14 7 0-16,0 0 2 0,0 0 2 16,0 0 0-16,0 0-2 0,0 0 2 0,-18-1-3 15,18 1-1-15,0 0-3 0,0 0-1 16,0 0-3-16,0 0 0 0,0 0-3 0,0 0 0 15,-13 8 0-15,13-8-2 0,0 0 1 16,0 0 0-16,0 0-3 0,0 0 1 0,5 14 0 16,-5-14-2-16,0 0 2 0,0 0 0 0,10 9 2 15,-10-9-1-15,0 0-1 0,0 0 1 16,15 7 0-16,-15-7 2 0,0 0 0 0,0 0 0 16,19 3-2-16,-19-3 1 0,0 0-1 15,0 0 3-15,0 0-1 0,24 0 1 0,-24 0 1 16,0 0 1-16,0 0 0 0,15-6 2 15,-15 6-4-15,0 0 1 0,0 0 0 0,12-8 1 16,-12 8 0-16,0 0-1 0,0 0 0 16,10-11 1-16,-10 11 0 0,0 0 0 0,0 0 1 15,0 0 1-15,0 0 0 0,9-11 0 0,-9 11 2 16,0 0 2-16,0 0-1 0,0 0 5 16,0 0-2-16,0 0 0 0,0 0-1 0,0 0 0 15,0 0-1-15,0 0-1 0,0 0 0 16,0 0 0-16,0 0 3 0,0 0 2 0,0 0-4 15,0 0-1-15,-6-12-3 0,6 12 2 16,0 0-5-16,0 0-1 0,0 0-2 0,0 0-2 16,0 0 1-16,-8 12-1 0,8-12 1 15,0 0-1-15,0 0 1 0,0 0-2 0,0 0 1 16,0 19-2-16,0-19 0 0,0 0 0 0,0 0 0 16,0 0-1-16,0 0-1 0,5 11 1 15,-5-11-1-15,0 0 1 0,0 0 1 0,0 0 1 16,0 0-1-16,0 0 3 0,0 0 3 15,0 0 1-15,19 1-1 0,-19-1 3 0,0 0 1 16,0 0-3-16,12-16 1 0,-12 16-1 16,0 0 1-16,0 0-1 0,9-10 3 0,-9 10 1 15,0 0 0-15,0 0 0 0,7-14 1 0,-7 14 1 16,0 0-1-16,0 0 1 0,0 0-1 16,1-18 2-16,-1 18 2 0,0 0 4 0,0 0 1 15,0 0-1-15,0 0 0 16,-3-17-3-16,3 17 0 0,0 0-1 0,0 0 4 0,0 0 0 15,0 0 1-15,0 0-2 0,-11-10 2 16,11 10-4-16,0 0-6 0,0 0-1 0,0 0-1 16,0 0-3-16,0 0 0 0,-16 6-2 0,16-6 1 15,0 0-3-15,0 0-1 0,0 0 1 16,-7 14-2-16,7-14 2 0,0 0-2 0,0 0 0 16,0 0 1-16,-2 17 0 0,2-17-4 15,0 0 2-15,0 0-1 0,0 0 1 0,6 15-3 16,-6-15 1-16,0 0 0 0,0 0 3 15,0 0 0-15,12 7 0 0,-12-7 2 0,0 0 0 16,0 0 2-16,0 0 1 0,0 0 0 0,19-3 1 16,-19 3-2-16,0 0 4 0,0 0 0 15,12-11-1-15,-12 11 4 16,0 0-2-16,9-12 0 0,-9 12 0 0,0 0-1 0,6-15 0 16,-6 15 0-16,0 0 1 0,3-18-2 0,-3 18 0 15,0 0 1-15,1-17 1 0,-1 17 0 16,0 0 0-16,0 0-2 0,-1-21 5 0,1 21 0 15,0 0 1-15,0 0-2 0,-3-16 2 0,3 16-1 16,0 0-2-16,0 0-1 16,0 0 2-16,-8-12 0 15,8 12-2-15,0 0 1 0,0 0-3 0,0 0-1 0,0 0 0 0,0 0-4 16,-18-4 2-16,18 4-1 0,0 0-2 0,0 0 1 16,0 0 0-16,-11 11 1 0,11-11-3 15,0 0 2-15,0 0 0 0,-6 18 0 0,6-18 0 16,0 0 1-16,0 0-2 0,0 20 2 15,0-20-1-15,0 0 0 0,0 0 0 0,6 18-1 16,-6-18 0-16,0 0 3 0,0 0 1 0,5 15 0 16,-5-15-1-16,0 0 2 0,0 0 0 15,0 0 1-15,9 12 0 0,-9-12-1 0,0 0 1 16,0 0 0-16,0 0 1 0,0 0 3 16,0 0 3-16,0 0-1 0,0 0 3 0,0 0 1 15,0 0 0-15,0 0-3 0,15-9 2 16,-15 9-3-16,0 0 0 0,0 0 0 0,-2-19-2 15,2 19-1-15,0 0 1 0,-4-17-1 16,4 17 2-16,0 0-1 0,-6-15 2 0,6 15-3 16,0 0 2-16,-8-18-1 0,8 18 0 0,0 0-2 15,-9-14 2-15,9 14 0 0,0 0-1 16,-11-10 0-16,11 10 3 0,0 0 2 0,0 0 0 16,-10-11-1-16,10 11-1 0,0 0-3 15,0 0 1-15,0 0-1 0,0 0-2 0,0 0-3 16,-15-7 0-16,15 7-3 0,0 0-1 15,0 0 0-15,0 0 0 0,0 0-1 0,0 0 1 16,0 0 1-16,-1 20 0 0,1-20 0 0,0 0 0 16,0 0-2-16,8 17 2 0,-8-17-1 15,0 0-1-15,0 0 0 0,8 12-4 0,-8-12 2 16,0 0-3-16,0 0 3 0,0 0-3 16,11 12 3-16,-11-12-1 0,0 0 1 0,0 0 5 15,0 0 1-15,0 0 2 0,0 0 3 16,0 0-1-16,0 0 4 0,0 0 0 0,0 0 0 15,0 0-2-15,12-7 2 0,-12 7-1 0,0 0-1 16,0 0 0-16,-2-16 1 0,2 16 1 16,0 0-2-16,-6-15-1 0,6 15 0 15,0 0 1-15,-6-13 1 0,6 13 0 0,0 0 0 16,-7-13 1-16,7 13 0 0,0 0-3 0,0 0 3 16,-10-14 0-16,10 14 0 0,0 0 1 15,0 0 3-15,0 0-2 0,-10-10 0 0,10 10-2 16,0 0-2-16,0 0-1 0,0 0-3 15,0 0-5-15,0 0 1 0,0 0-4 0,0 0 1 16,0 0 1-16,0 0-2 0,0 0 2 0,0 0 0 16,0 0-2-16,0 0 2 0,0 0 2 15,0 0-4-15,0 0-1 0,0 0-4 0,0 0 0 16,1 16-2-16,-1-16 1 0,0 0 1 16,0 0 1-16,0 0-2 0,0 0 3 0,0 0 1 15,0 0-1-15,0 0 2 0,11 9-2 16,-11-9 2-16,0 0-1 0,0 0 3 0,0 0 0 15,0 0 3-15,0 0 1 0,0 0 0 16,0 0 4-16,0 0 1 0,0 0 2 0,0 0 3 16,0 0 1-16,0 0 1 0,0 0-2 0,0 0 1 15,0 0-1-15,0 0-1 0,0 0-1 16,0 0 1-16,-3-16-1 0,3 16 4 0,0 0 1 16,0 0-2 15,0 0-2-31,-9-11 0 0,9 11 0 0,0 0 1 0,0 0-1 0,-10-10-1 0,10 10 0 0,0 0-1 15,0 0-1-15,0 0-1 0,-10-9 1 0,10 9-1 0,0 0-1 16,0 0-1-16,0 0 0 16,0 0 1-16,0 0-1 0,-9-9-1 0,9 9 1 0,0 0 1 15,0 0 0-15,0 0 0 0,0 0-1 0,0 0 0 16,0 0 1-16,0 0-2 0,0 0 1 16,0 0 0-16,0 0-1 0,0 0 1 0,-12-10 0 15,12 10-1-15,0 0 0 0,0 0 0 0,0 0-1 16,0 0 2-16,0 0-1 0,0 0 0 15,0 0-1-15,0 0 2 0,0 0-3 16,0 0 2-16,0 0-2 0,0 0 2 0,0 0 0 16,0 0 0-16,0 0-1 0,0 0 1 15,0 0-1-15,0 0-2 0,0 0 0 16,0 0-4-16,0 0 0 0,0 0-4 0,0 0-1 0,0 0-3 16,0 0 2-16,0 0 1 0,0 0 3 15,0 0 1-15,0 0 3 0,0 0 0 0,0 0 2 16,0 0-1-16,15 9 1 15,-15-9 2-15,0 0 0 0,0 0 0 0,0 0-1 0,17 5 1 16,-17-5 0-16,0 0 1 0,0 0 0 0,0 0-1 16,16 5 1-16,-16-5 3 0,0 0-2 15,0 0-1-15,0 0 0 0,0 0 0 0,0 0 1 16,16 3 0-16,-16-3 1 0,0 0-1 16,0 0 2-16,0 0-1 0,0 0 2 0,0 0 0 15,0 0 1-15,0 0-1 0,0 0 0 16,0 0 0-16,0 0 0 0,0 0 0 0,0 0 2 15,0 0-2-15,0 0-1 0,0 0 3 0,0 0-2 16,0 0 2-16,0 0-1 0,19 3-2 16,-19-3 2-16,0 0 1 0,0 0 2 0,0 0-1 15,0 0 2-15,0 0-2 0,0 0-3 16,0 0 1-16,0 0-2 0,0 0-1 0,0 0-1 16,0 0-1-16,0 0 1 0,0 0-1 15,0 0 2-15,0 0-1 0,7 13 0 0,-7-13 1 16,0 0 0-16,0 0-2 0,0 0-2 15,0 0 2-15,0 0 0 0,0 0 0 0,0 0-1 16,0 0 2-16,7 12-1 0,-7-12-1 0,0 0-1 16,0 0-2-16,0 0 2 0,0 0-3 15,0 0 1-15,0 0-3 0,0 0 0 0,0 0-2 16,0 0-2-16,0 0-1 0,0 0 0 16,0 0 2-16,0 0-2 0,0 0 2 0,0 0 2 15,0 0 3-15,0 0 2 0,0 0 1 16,0 0 3-16,0 0 2 0,0 0 1 0,0 0 0 15,0 0 2-15,0 0-3 0,0 0 2 0,-6-16-1 16,6 16 1-16,0 0 0 0,0 0-1 16,-8-15 1-16,8 15 2 0,0 0 1 15,0 0 2-15,-9-12 0 0,9 12-3 0,0 0 2 16,0 0-1-16,-10-10 4 0,10 10-1 0,0 0 2 16,0 0-1-16,0 0 0 0,-9-12-4 15,9 12 3-15,0 0-3 0,0 0-2 0,0 0 0 16,0 0-1-16,-14-8 0 0,14 8-2 15,0 0 3-15,0 0 0 0,0 0-1 0,0 0 0 16,0 0-2-16,-17-4 1 0,17 4-4 0,0 0-2 16,0 0-3-16,0 0 1 0,0 0 2 15,0 0 1-15,0 0-1 0,-20 1 2 0,20-1 0 16,0 0-1-16,0 0 1 0,0 0-1 16,0 0 0-16,0 0-1 0,0 0 0 0,0 0 0 15,-17 2-2-15,17-2 0 0,0 0-2 16,0 0 0-16,0 0 2 0,0 0 1 0,0 0-1 15,0 0-1-15,0 0 2 0,0 0-2 16,0 0 1-16,0 0 1 0,0 0-2 0,0 0 1 16,-18 3 0-16,18-3-2 0,0 0-2 0,0 0 1 15,0 0 1-15,0 0 0 0,0 0 0 16,0 0-2-16,0 0-1 0,0 0-2 0,0 0 1 16,0 0-1-16,0 0 0 0,0 0 0 15,0 0 0-15,0 0-1 0,-19-2 2 0,19 2 0 16,0 0 0-16,0 0 0 0,0 0 2 15,0 0 1-15,0 0 1 0,0 0 1 0,0 0-1 16,0 0 2-16,-13-5-3 0,13 5 1 0,0 0-2 16,0 0 1-16,0 0 0 0,0 0-1 15,0 0 2-15,-13-8 1 0,13 8-2 0,0 0 3 16,0 0 0-16,0 0 1 0,0 0-1 16,0 0 2-16,-11-9-2 0,11 9 0 0,0 0 2 15,0 0-1-15,0 0 4 16,0 0-2-16,0 0 0 0,-12-7 2 0,12 7-1 0,0 0-1 15,0 0-2-15,0 0 0 0,0 0 0 0,0 0 2 16,-13-8 0-16,13 8 0 0,0 0 1 16,0 0-1-16,0 0-1 0,0 0-1 0,0 0 1 15,0 0-1-15,-12-8 0 0,12 8 2 16,0 0-1-16,0 0 0 0,0 0 1 0,0 0-1 16,0 0 0-16,0 0 0 0,-14-7 1 15,14 7 0-15,0 0 2 0,0 0 0 0,0 0-1 16,0 0 0-16,0 0 0 0,0 0 1 15,-16-6 0-15,16 6-1 0,0 0-1 0,0 0 2 16,0 0-1-16,0 0-1 0,0 0 2 0,0 0-1 16,0 0 0-16,0 0-1 0,-15-4-2 15,15 4 0-15,0 0-1 0,0 0-1 0,0 0 2 16,0 0-1-16,0 0 2 0,0 0 0 16,0 0-2-16,0 0 1 0,0 0-3 0,0 0 2 15,0 0-5-15,0 0 4 0,0 0-3 16,0 0 2-16,0 0 1 0,0 0-2 0,0 0 2 15,0 0 0-15,0 0-1 0,0 0 1 16,0 0-1-16,0 0-2 0,0 0 2 0,-14 5-3 16,14-5 0-16,0 0 1 0,0 0 1 0,0 0-1 15,0 0-3-15,0 0-3 0,9 14-1 16,-9-14 1-16,0 0-1 0,0 0-3 0,0 0 0 16,0 0 2-16,10 11 2 0,-10-11 1 15,0 0 1-15,0 0 2 0,0 0 2 0,0 0-1 16,0 0 3-16,0 0 0 0,0 0 3 0,0 0-5 15,12 8 4-15,-12-8 0 0,0 0 0 16,0 0 2-16,0 0 5 0,0 0-3 0,0 0 6 16,0 0 2-16,0 0 2 0,0 0 1 15,0 0 4-15,0 0-1 0,0 0 0 0,0 0 0 16,0 0-3-16,0 0 0 0,0 0-1 16,0 0 3-16,0 0-3 0,0 0-3 0,0 0-1 15,-14-7-3-15,14 7 1 0,0 0 0 16,0 0-2-16,-11-9 3 0,11 9-3 0,0 0 1 15,0 0-5-15,0 0-8 0,-13-6-8 16,13 6-19-16,0 0-23 0,0 0-32 0,0 0-49 16,0 0-71-16,0 0-79 0,0 0-88 0,-13-7-56 15,13 7-80-15,0 0-275 0,0 0-312 16</inkml:trace>
  <inkml:trace contextRef="#ctx0" brushRef="#br0" timeOffset="19325">1026 316 242 0,'0'0'318'0,"-9"11"-66"16,9-11-40-16,0 0-28 0,0 0-26 15,0 0-24-15,0 0-17 0,0 0-13 0,0 0-9 16,0 0-4-16,0 0 3 0,-10 12 3 15,10-12 4-15,0 0 15 0,0 0-11 0,0 0-11 16,6 15-8-16,-6-15-8 0,0 0-2 16,10 12-5-16,-10-12-6 0,0 0-8 0,11 11 0 15,-11-11-1-15,0 0 2 0,14 9 3 16,-14-9-8-16,0 0-4 0,15 6 0 0,-15-6-3 16,0 0 0-16,0 0 1 0,0 0 2 0,19 2 0 15,-19-2 3-15,0 0-1 0,0 0-2 16,0 0-1-16,0 0-6 0,12-7-3 15,-12 7-3-15,0 0 1 0,0 0 6 0,0 0 6 16,0 0 5-16,0 0-2 0,-1-18-3 0,1 18-7 16,0 0-2-16,-8-11 4 0,8 11 4 15,0 0-5-15,-10-9-9 0,10 9-1 0,0 0-3 16,-15-8 2-16,15 8-3 0,0 0-8 16,-14-7-4-16,14 7-5 0,0 0 0 0,-17-3 1 15,17 3-3-15,0 0 3 0,0 0-1 0,-19-2-3 16,19 2-2-16,0 0 0 0,0 0-1 15,0 0 0-15,-19 2 0 0,19-2-1 0,0 0-4 16,0 0 0-16,0 0 0 0,-17 3 1 16,17-3-1-16,0 0-1 0,0 0-1 0,0 0-1 15,0 0 2-15,0 0-2 0,-11 12 0 16,11-12-2-16,0 0 1 0,0 0-2 0,0 0 0 16,0 0 0-16,0 0-4 0,0 0 3 15,5 15-3-15,-5-15-1 0,0 0-1 0,0 0-1 16,0 0-5-16,0 0-1 0,15 5-1 15,-15-5 0-15,0 0 2 0,0 0-4 0,0 0 0 16,0 0 5-16,0 0 4 0,20 0 1 0,-20 0 1 16,0 0 2-16,0 0-1 0,0 0 2 15,0 0 3-15,0 0-1 0,0 0 3 0,0 0-1 16,0 0 10-16,16-3 0 0,-16 3 2 16,0 0 5-16,0 0 5 0,0 0 2 0,0 0 2 15,0 0-5-15,0 0-2 0,0 0-1 16,0 0-3-16,0 0 2 0,0 0-2 0,-11-11-4 15,11 11 2-15,0 0 4 0,0 0 4 0,-15-6-4 16,15 6-1-16,0 0-1 0,0 0 4 16,-17-4 1-16,17 4 5 0,0 0 0 0,0 0 0 15,0 0-3-15,-17-4-2 0,17 4-2 16,0 0-2-16,0 0-2 0,0 0-5 16,0 0-1-16,0 0-2 0,0 0-2 0,0 0-2 15,0 0-4-15,0 0 2 0,0 0-1 0,0 0 0 16,0 0 1-16,0 0 0 0,0 0 0 0,0 0 0 15,0 0-1-15,0 0-1 0,0 0 1 16,0 0-1-16,0 0 0 0,0 0-3 0,8 14-1 16,-8-14-2-16,0 0 2 0,0 0 0 15,0 0 0-15,19 5 5 0,-19-5-1 0,0 0-2 16,0 0 1-16,0 0 0 0,19 4-1 16,-19-4 3-16,0 0-1 0,0 0-1 0,0 0 1 15,0 0 1-15,0 0-3 0,0 0 1 16,22 0 3-16,-22 0-1 0,0 0 1 0,0 0 2 15,0 0 1-15,0 0 1 0,0 0 4 0,0 0-1 16,0 0 5-16,0 0 1 16,0 0 2-16,0 0-1 0,0 0 2 0,0 0-2 0,0 0-4 15,0 0 1-15,0 0-1 0,0 0-2 16,0 0 1-16,-4-15-1 0,4 15-2 0,0 0 1 16,-14-7-1-16,14 7 2 0,0 0 0 0,-14-8-2 15,14 8 1-15,0 0 1 0,-16-7 2 16,16 7-2-16,0 0-1 0,-14-3 1 15,14 3 1-15,0 0-1 0,0 0 0 0,-16-8 3 16,16 8-3-16,0 0 1 0,0 0 0 0,0 0-1 16,-16-4 0-16,16 4-1 0,0 0 1 15,0 0-2-15,0 0 0 0,0 0-2 0,0 0 1 16,0 0-1-16,0 0-3 0,-15-3 1 16,15 3 0-16,0 0 0 0,0 0-1 0,0 0-1 15,0 0 0-15,0 0-1 0,0 0 0 16,0 0-1-16,0 0-1 0,0 0-1 0,0 0 1 15,0 0-2-15,0 0 2 0,0 0 0 0,0 0 2 16,0 0 0-16,0 0 0 0,0 0 3 16,0 0-3-16,0 0 1 0,10 11 2 0,-10-11-1 15,0 0 1-15,14 6 0 0,-14-6-1 16,0 0 3-16,15 6-3 0,-15-6 0 0,0 0 0 16,17 5 0-16,-17-5 1 0,0 0 0 0,17 7-2 15,-17-7 0-15,0 0-1 0,0 0 1 16,18 5-2-16,-18-5 4 0,0 0-1 15,0 0 0-15,20 3-3 0,-20-3 1 0,0 0 1 16,0 0 0-16,0 0 0 0,19 0-2 0,-19 0-2 16,0 0 3-16,0 0 1 0,0 0 1 15,0 0 1-15,19-3-2 0,-19 3 2 0,0 0 1 16,0 0-1-16,0 0 1 0,16-4-2 16,-16 4 1-16,0 0 1 0,0 0-1 0,0 0 1 15,14-8 0-15,-14 8 1 0,0 0 1 0,0 0-2 16,0 0 0-16,12-7 0 0,-12 7-1 15,0 0 2-15,0 0-4 0,0 0 2 16,0 0-1-16,0 0 4 0,13-10-1 0,-13 10 2 16,0 0 2-16,0 0-1 0,0 0-1 15,0 0 1-15,0 0 3 0,0 0-2 0,0 0 2 16,0 0-1-16,0 0 5 0,0 0 0 0,0 0 1 16,6-12-4-16,-6 12 0 0,0 0-1 0,0 0 4 15,0 0-1-15,0 0 1 0,0 0 1 16,0 0 0-16,-16-5 1 0,16 5-1 15,0 0 3-15,0 0 0 0,0 0-1 0,-18 2-3 16,18-2 0-16,0 0-1 0,0 0-1 0,-14 7 0 16,14-7-3-16,0 0-1 0,0 0 0 15,-12 10-2-15,12-10-2 0,0 0 1 0,0 0-3 16,-8 10 0-16,8-10-2 0,0 0 2 16,0 0-4-16,0 0 1 0,0 0-2 0,-5 16-1 15,5-16 0-15,0 0-2 0,0 0-1 16,0 0 1-16,0 0 1 0,0 0 2 0,13 9-3 15,-13-9 1-15,0 0 1 0,0 0 0 16,0 0 1-16,20-3 0 0,-20 3-2 0,0 0 3 16,16-5-2-16,-16 5 2 0,0 0 3 0,14-9-2 15,-14 9 1-15,0 0 1 0,14-10 2 16,-14 10 2-16,0 0-1 0,13-11 3 0,-13 11-3 16,0 0 1-16,12-12 2 0,-12 12-2 0,0 0 3 15,9-13-2-15,-9 13-1 0,0 0 1 16,8-10 0-16,-8 10 1 0,0 0-2 15,0 0 1-15,8-12 0 0,-8 12 0 0,0 0 3 16,0 0 0-16,0 0 1 0,0 0 4 0,0 0 0 16,7-12 3-16,-7 12 0 0,0 0 7 15,0 0 0-15,0 0-2 0,0 0-4 0,0 0-3 16,0 0 1-16,0 0-2 16,0 0-3-16,0 0-1 0,0 0-2 0,0 0 0 0,0 0-3 15,0 0-2-15,-10 10 1 0,10-10-1 16,0 0-1-16,0 0 0 0,-6 16 0 0,6-16 0 15,0 0 0-15,0 0-1 0,-4 16-2 0,4-16 1 16,0 0-1-16,0 0-1 0,0 0-5 16,0 0-3-16,-3 17-2 0,3-17-2 0,0 0-2 15,0 0-1-15,0 0 2 0,0 0-1 16,0 0 5-16,0 0 3 0,0 0 1 0,0 0 5 16,0 0-2-16,14 5 0 0,-14-5 1 0,0 0 3 15,0 0 2-15,12-12 1 0,-12 12 2 16,0 0 0-16,8-11 0 0,-8 11 1 15,0 0 1-15,6-15 1 0,-6 15 1 0,0 0-1 16,0 0 2-16,4-19 0 0,-4 19 1 0,0 0 2 16,0 0-2-16,3-16 2 0,-3 16 2 15,0 0 1-15,0 0 4 0,0 0-2 0,0 0-1 16,-3-18-3-16,3 18 0 0,0 0 0 16,0 0 1-16,0 0-4 0,0 0 0 0,0 0 1 15,-12-8-4-15,12 8-2 0,0 0-2 16,0 0-1-16,0 0 0 0,-19 8-2 0,19-8 3 15,0 0 0-15,-10 9-2 16,10-9-1-16,0 0 0 0,-7 12 1 0,7-12-2 0,0 0 1 16,-7 15 1-16,7-15-2 0,0 0 0 0,0 0 1 15,-6 17-3-15,6-17 3 0,0 0-3 16,0 0-5-16,0 0-4 0,-2 18-3 0,2-18-2 16,0 0-1-16,0 0-1 0,0 0 4 15,0 0 4-15,0 0-1 0,8 15-1 0,-8-15-1 16,0 0 4-16,0 0 0 0,0 0 0 0,0 0 1 15,0 0 3-15,0 0-5 0,17 3 8 16,-17-3-2-16,0 0 2 0,0 0 2 0,0 0-1 16,0 0 3-16,0 0 0 31,0 0 5-31,0 0-1 0,15-5 6 0,-15 5 3 0,0 0 0 0,0 0 3 0,0 0-3 0,0 0 4 16,0 0 0-16,0 0 0 0,0 0 0 15,0 0 3-15,0 0 0 0,0 0-1 0,0 0 0 16,0 0 0-16,0 0-4 0,0 0-3 0,0 0-2 15,0 0-2-15,0 0-1 0,0 0-4 0,-8 13 1 16,8-13 0-16,0 0 1 0,-12 7-1 16,12-7 1-16,0 0 2 0,-14 12 0 0,14-12 0 15,0 0-1-15,-16 11 3 0,16-11 3 16,0 0 0-16,-15 9-2 0,15-9 1 0,0 0 0 16,-16 8 3-16,16-8 0 0,0 0-2 0,-12 7 0 15,12-7-3-15,0 0-1 0,0 0-1 16,-15 7-3-16,15-7-2 0,0 0-2 15,0 0 1-15,0 0-1 0,0 0 1 0,0 0-2 16,-16 3-2-16,16-3 2 0,0 0-1 0,0 0-2 16,0 0 1-16,0 0-4 0,0 0-2 15,0 0 0-15,0 0 0 0,-14-6-2 0,14 6 1 16,0 0 0-16,0 0 1 0,0 0 1 16,0 0 2-16,0 0-1 0,0 0 1 0,0 0 2 15,0 0 0-15,0 0 0 0,0 0 2 16,0 0 2-16,0 0-1 0,0 0 0 0,0 0 1 15,0 0 2-15,0 0-1 0,0 0 1 0,0 0 1 16,0 0-1-16,0 0 1 0,0 0 1 16,0 0-1-16,0 0-1 0,0 0 0 0,-14-6 1 15,14 6-1-15,0 0 0 0,0 0 0 16,0 0 0-16,0 0-1 0,0 0 0 0,0 0 0 16,0 0 0-16,0 0 0 0,0 0 1 15,0 0-2-15,0 0 1 0,0 0-1 0,0 0-2 16,0 0 3-16,0 0-3 0,0 0 0 15,0 0 1-15,0 0 0 0,0 0-1 0,-18-2-3 16,18 2-4-16,0 0-2 0,0 0 0 0,0 0-3 16,0 0-2-16,0 0 2 0,0 0 3 15,0 0-1-15,0 0 0 0,0 0 2 0,0 0-2 16,0 0 2-16,0 0 2 0,0 0-3 16,0 0 4-16,0 0 1 0,0 0 2 0,0 0 3 15,0 0-1-15,0 0 2 0,0 0-3 0,0 0 5 16,17-5-3-16,-17 5 3 0,0 0 0 15,0 0-1-15,19-6-1 0,-19 6 2 0,0 0-2 16,14-5-1-16,-14 5 2 0,0 0 0 16,13-7 0-16,-13 7 1 0,0 0 1 0,14-7-2 15,-14 7 2-15,0 0-2 0,0 0 0 16,15-7 0-16,-15 7 1 0,0 0-2 16,0 0 1-16,14-11 0 0,-14 11-2 0,0 0 1 0,0 0-2 15,11-7 1-15,-11 7 1 0,0 0 1 16,0 0 0-16,0 0 0 0,12-10-1 0,-12 10 0 15,0 0-2-15,0 0 1 0,0 0 1 16,11-12-1-16,-11 12 1 0,0 0 0 0,0 0 0 16,7-10 1-16,-7 10-2 0,0 0 2 15,0 0-2-15,0 0 0 0,8-13 0 0,-8 13 0 16,0 0 1-16,0 0 1 0,0 0-1 16,0 0 0-16,5-14 1 0,-5 14-1 0,0 0 1 15,0 0 0-15,0 0 0 0,0 0 0 0,7-12-1 16,-7 12 1-16,0 0-1 0,0 0-1 15,0 0 3-15,0 0-3 0,0 0 1 0,4-15 0 16,-4 15 1-16,0 0 0 0,0 0 1 16,0 0-2-16,0 0 1 0,0 0-1 0,0 0 1 15,0 0-1-15,5-15 2 0,-5 15-1 16,0 0-1-16,0 0 1 0,0 0 0 0,0 0-1 16,0 0 1-16,0 0 1 0,0 0 1 0,0 0 0 15,0 0 0-15,0 0 1 0,0 0 1 16,0 0 0-16,0-17 0 15,0 17-4-15,0 0 3 0,0 0 1 0,0 0-3 16,0 0 2-16,0 0 2 0,0 0-3 0,0 0-1 0,-9-13-1 16,9 13 0-16,0 0 1 0,0 0 0 15,0 0 0-15,0 0-1 0,0 0 2 0,0 0-1 16,-10-9-1-16,10 9 1 0,0 0-1 16,0 0 0-16,0 0-2 0,0 0 0 0,0 0-2 15,0 0 1-15,0 0-1 0,0 0 0 0,0 0 2 16,0 0-1-16,0 0-2 0,0 0 2 15,0 0 0-15,0 0 0 0,0 0 2 0,-17-4-1 16,17 4 0-16,0 0 1 16,0 0 0-16,0 0-1 0,0 0 2 0,0 0 0 15,0 0-1-15,0 0 1 0,0 0-1 0,0 0 1 16,0 0-2-16,0 0-3 16,0 0 0-16,0 0-3 0,0 0 1 0,0 0-4 0,0 0 0 15,0 0-4-15,0 0-4 0,0 0 0 0,0 0-2 16,0 0-4-16,0 0 0 0,0 0 2 31,0 0 0-31,0 0-8 0,0 0-5 0,0 0 3 0,0 0 4 0,0 0 6 0,0 0 0 0,0 0 8 16,0 0-3-16,0 0 3 0,0 0 3 15,17-5 3-15,-17 5 1 0,0 0 4 0,0 0 2 16,0 0 1-16,0 0 0 0,10-12 3 16,-10 12 3-16,0 0 3 0,0 0 0 0,0 0 2 15,0 0 2-15,6-12 2 0,-6 12 2 0,0 0-1 16,0 0 0-16,0 0-2 0,0 0-1 15,0 0 0-15,3-18-2 0,-3 18 0 0,0 0 0 16,0 0 0-16,0 0 2 0,0 0 2 16,0 0 4-16,-5-13 3 0,5 13-1 0,0 0 2 15,0 0-3-15,0 0-1 0,0 0-3 16,0 0 0-16,0 0-4 0,0 0-1 0,0 0-2 16,0 0-2-16,0 0-2 0,0 0-1 0,0 0 0 15,0 0-2-15,0 0 0 0,0 0-2 16,0 0-1-16,-12 9-1 0,12-9 2 15,0 0-3-15,0 0 1 0,0 0 0 0,0 0-1 16,3 16-2-16,-3-16-1 0,0 0-4 0,0 0 0 16,0 0-4-16,0 0-1 0,7 14-1 15,-7-14 1-15,0 0-1 0,0 0 3 0,0 0 0 16,0 0-2-16,0 0 1 0,0 0 2 16,12 9-1-16,-12-9 4 0,0 0 1 0,0 0-1 15,0 0 6-15,0 0-5 0,0 0 3 0,0 0 4 16,0 0 2-16,0 0 1 0,0 0 5 15,0 0 5-15,0 0 1 0,0 0 5 0,0 0 4 16,0 0 2-16,0 0 2 0,0 0 5 16,0 0-1-16,0 0 1 0,0 0-8 0,0 0-2 15,0 0-5-15,0 0-2 0,0 0-3 16,0 0-3-16,0 0 0 0,0 0-2 0,-19 5 1 16,19-5 3-16,0 0-3 0,0 0 0 0,-20 1-2 15,20-1-1-15,0 0 0 0,0 0 0 16,-23 1 0-16,23-1 0 0,0 0 0 15,0 0-1-15,-22 3 1 0,22-3-1 0,0 0 0 16,0 0-3-16,-20 4 1 0,20-4-1 0,0 0 1 16,0 0-4-16,0 0 0 0,-18 2-2 15,18-2 0-15,0 0-1 0,0 0-1 0,0 0 0 16,0 0-1-16,0 0 0 0,0 0-1 16,-16 4 0-16,16-4-2 0,0 0 0 0,0 0-3 15,0 0 0-15,0 0-2 0,0 0-2 0,0 0 1 16,0 0 2-16,0 0 0 0,0 0 1 15,0 0 1-15,0 0-1 0,0 0-2 0,0 0 5 16,0 0 0-16,0 0 1 0,0 0 3 16,0 0 1-16,-5 11-1 0,5-11-1 0,0 0 2 15,0 0-3-15,0 0-1 16,0 0-1-16,0 0 0 0,8 13-2 0,-8-13 3 0,0 0-1 16,0 0 8-16,0 0-4 0,0 0 1 0,0 0 2 15,0 0 0-15,0 0 1 0,0 0 4 16,0 0 2-16,0 0 0 0,0 0 2 0,0 0-1 15,0 0 4-15,0 0 5 0,0 0 2 16,0 0 4-16,0 0 1 0,6 11 1 0,-6-11 0 16,0 0 1-16,0 0-1 0,0 0 2 15,0 0-3-15,0 0-1 0,0 0-2 0,0 0-4 16,0 0 1-16,0 0 1 0,0 0 0 16,0 0 0-16,0 0-4 0,0 0-3 0,0 0-1 15,0 0-2-15,-15 5 0 0,15-5-1 0,0 0-2 16,0 0 1-16,0 0 0 0,0 0-1 15,0 0 2-15,0 0-2 16,0 0 1-16,0 0 0 0,-18 1-1 0,18-1-1 0,0 0 0 16,0 0 0-16,0 0-1 0,0 0-1 0,0 0 3 15,0 0 0-15,0 0 0 0,0 0-2 16,0 0 0-16,0 0-1 0,0 0 1 0,0 0 0 16,0 0 2-16,0 0-3 0,0 0 3 0,-19-1-3 15,19 1 1-15,0 0-2 0,0 0 0 16,0 0 0-16,0 0-2 0,0 0 0 0,0 0-1 15,0 0-1-15,0 0 0 0,0 0 1 16,0 0-1-16,0 0 1 0,0 0 0 0,0 0-1 16,0 0-1-16,0 0 2 0,0 0 1 15,0 0 1-15,0 0 0 0,0 0 2 0,0 0-2 16,0 0 1-16,0 0 2 0,0 0 2 16,0 0-1-16,0 0-2 0,22-1 2 0,-22 1 1 15,0 0-2-15,0 0 0 0,19-4 1 0,-19 4 0 16,0 0 1-16,0 0-1 0,21-3 2 15,-21 3-1-15,0 0-3 0,17-2 3 0,-17 2-3 16,0 0 2-16,0 0-1 0,21-5 2 16,-21 5-1-16,0 0 0 0,0 0 3 0,20-4-1 15,-20 4-2-15,0 0 1 0,0 0 0 16,20-5 0-16,-20 5-1 0,0 0 1 0,0 0 0 16,17-5-1-16,-17 5-1 0,0 0 2 0,0 0-1 15,15-5 2-15,-15 5-1 0,0 0-1 16,0 0 2-16,0 0-2 0,17-5 0 15,-17 5 1-15,0 0-1 0,0 0 0 0,0 0 2 16,0 0-2-16,0 0 1 0,16-5 1 0,-16 5 1 16,0 0-1-16,0 0 0 0,0 0 0 15,0 0 2-15,0 0 0 0,0 0 4 0,0 0 0 16,0 0 4-16,0 0 2 0,0 0-3 16,0 0 3-16,0 0-2 0,0 0 0 0,0 0 0 15,0 0-2-15,0 0 0 0,0 0-1 0,0 0-1 16,0 0-1-16,0 0-2 0,0 0 1 15,0 0-2-15,0 0-2 0,0 0 2 0,0 0-2 16,0 0 0-16,12 7 0 0,-12-7-1 16,0 0 1-16,0 0 0 0,0 0-1 0,0 0 2 15,0 0-3-15,0 0 2 0,0 0-1 16,0 0-1-16,-6 13 0 0,6-13 1 0,0 0 1 16,0 0 0-16,0 0-1 0,0 0 1 15,0 0-2-15,0 0 1 0,0 0-1 0,0 0 0 16,0 0 0-16,0 0 1 0,-5 15-3 15,5-15 3-15,0 0 0 0,0 0-1 0,0 0 0 16,0 0-1-16,0 0 0 0,0 0-4 0,0 0-1 16,0 0-4-16,0 0-8 0,0 0-10 15,0 0-9-15,0 0-22 0,0 0-33 0,0 0-56 16,0 0-98-16,0 0-143 0,0 0-93 16,0 0-109-16,0 0-283 0,0 0-426 0</inkml:trace>
  <inkml:trace contextRef="#ctx0" brushRef="#br0" timeOffset="26477">448 162 316 0,'0'0'385'0,"0"0"-85"16,0 0-58-16,0 0-62 0,-15 4-38 15,15-4-27-15,0 0-21 0,0 0-22 0,0 0-15 16,0 0-10-16,0 0-11 0,9 10-7 0,-9-10 0 15,0 0-3-15,0 0 8 0,14 6 3 16,-14-6 1-16,0 0 6 0,0 0 4 0,0 0 2 16,18 2 2-16,-18-2 3 0,0 0 0 15,0 0 1-15,0 0-3 0,0 0 0 0,0 0-3 16,16-4-5-16,-16 4-3 0,0 0-3 16,0 0-4-16,0 0-2 0,0 0-4 0,0 0-3 15,0 0-3-15,0 0-2 0,0-19-3 16,0 19 1-16,0 0-2 0,0 0-2 0,-12-12 4 15,12 12 3-15,0 0 5 0,0 0 1 16,-15-8-1-16,15 8 3 0,0 0-1 0,-13-6 2 16,13 6 0-16,0 0 0 0,0 0 0 0,-20-1-2 15,20 1-2-15,0 0-4 0,0 0-3 16,0 0-1-16,-21 2-5 0,21-2-1 0,0 0-4 16,0 0-2-16,-13 6-1 0,13-6-3 15,0 0 0-15,0 0-1 0,-6 11-1 16,6-11-1-16,0 0 0 0,0 0-1 0,0 0-1 15,-5 18 0-15,5-18-1 0,0 0 0 0,0 0-2 16,0 0-2-16,5 16-3 0,-5-16-3 0,0 0 1 16,0 0-1-16,0 0 1 0,11 10 2 15,-11-10-1-15,0 0 1 0,0 0 1 0,0 0-1 16,0 0 1-16,11 11 1 0,-11-11 2 16,0 0 1-16,0 0 1 0,0 0 2 0,0 0 2 15,0 0 3-15,0 0 1 0,0 0 5 16,0 0 1-16,0 0 3 0,0 0 0 0,0 0 0 15,0 0-2-15,0 0-3 0,0 0-1 16,0 0-1-16,0 0 0 0,0 0-2 0,0 0-1 16,0 0-1-16,-13-7-1 0,13 7 1 0,0 0 1 15,-14-6-1-15,14 6-2 0,0 0 0 16,0 0 1-16,-19-6 3 0,19 6 1 0,0 0 0 16,0 0 2-16,-17-5 1 0,17 5-2 15,0 0 1-15,0 0-3 0,0 0 3 0,-19-3 3 16,19 3-2-16,0 0 0 0,0 0-1 15,0 0 0-15,0 0 0 0,-21-1 0 0,21 1 0 16,0 0 0-16,0 0 0 0,0 0-2 16,0 0-2-16,0 0 0 0,0 0-3 0,0 0 1 15,-20 0-1-15,20 0-1 0,0 0-1 16,0 0 1-16,0 0-4 0,0 0 1 0,0 0-1 16,0 0 0-16,0 0-2 0,0 0 1 0,0 0 1 15,0 0-1-15,0 0 3 0,0 0 0 16,0 0 1-16,0 0 0 0,0 0 0 0,0 0 0 15,0 0 0-15,0 0 1 0,0 0 1 16,17-4-2-16,-17 4 1 0,0 0-1 0,0 0 2 16,23 0 0-16,-23 0-1 0,0 0 1 15,0 0 0-15,25 1 1 0,-25-1-1 0,0 0 0 16,19 1 0-16,-19-1 1 0,0 0-1 0,19 2 1 16,-19-2-1-16,0 0 1 0,17 2 0 15,-17-2 0-15,0 0-1 0,0 0 1 0,18 2 1 16,-18-2-1-16,0 0-1 0,0 0 0 15,0 0 1-15,18 3 1 0,-18-3 1 0,0 0-1 16,0 0 1-16,0 0 0 0,0 0 2 16,0 0-1-16,0 0 3 0,0 0 2 0,0 0 2 15,0 0 0-15,0 0 3 0,0 0-1 16,0 0 1-16,0 0-3 0,0 0-1 0,0 0-1 16,0 0-2-16,0 0 0 0,0 0-2 15,0 0-1-15,0 0-1 0,0 0 2 0,0 0-1 16,-8-11 1-16,8 11-2 0,0 0 2 15,-15-4-3-15,15 4 0 0,0 0 1 0,-16-6 4 16,16 6 1-16,0 0 5 0,0 0 0 0,-20-5-2 16,20 5 3-16,0 0 6 0,0 0 4 15,-16-4-2-15,16 4-3 0,0 0-1 0,0 0-2 16,0 0-1-16,0 0-3 0,-16-4-4 16,16 4-1-16,0 0-3 0,0 0-4 0,0 0 1 15,0 0-2-15,0 0 1 0,0 0 0 0,0 0 1 16,0 0 1-16,0 0 1 0,0 0 0 15,0 0 6-15,12 8 4 0,-12-8 1 0,0 0-2 16,19 6 0-16,-19-6 0 0,16 5-4 16,-16-5 1-16,18 5 4 0,-18-5 15 0,21 5 2 15,-21-5 0-15,21 7-5 0,-21-7-2 16,22 5 1-16,-22-5-5 0,22 3-1 0,-22-3-3 16,22 5-3-16,-22-5 5 0,20 5-6 15,-20-5-3-15,17 3-1 0,-17-3 0 0,0 0-1 16,21 3 1-16,-21-3 1 0,0 0-2 0,18 3-1 15,-18-3 2-15,0 0-2 0,0 0 2 16,0 0-2-16,21 2-1 16,-21-2 2-16,0 0 0 0,0 0 6 0,0 0-2 0,0 0 2 15,0 0 0-15,0 0-3 0,0 0-1 0,0 0-3 16,0 0 0-16,0 0 4 0,0 0-7 16,0 0-2-16,0 0 2 0,-7-19 2 0,7 19-1 15,0 0-2-15,-16-9 0 0,16 9-1 16,0 0-6-16,-16-8 13 0,16 8 0 0,0 0 6 15,-17-6 0-15,17 6 2 0,0 0 2 16,0 0 0-16,-15-5-1 0,15 5-1 0,0 0-4 16,0 0 1-16,0 0-4 0,0 0-2 0,0 0-3 15,0 0 0-15,0 0-2 0,-16 3 0 16,16-3-2-16,0 0-1 0,0 0 0 0,0 0 2 16,8 16-2-16,-8-16 1 0,0 0-1 15,12 11-2-15,-12-11-1 0,0 0 2 0,15 8-4 16,-15-8-2-16,0 0 0 0,16 7 0 15,-16-7 0-15,0 0-2 0,16 3 1 0,-16-3 0 16,0 0-2-16,0 0 0 0,18 2-1 0,-18-2 3 16,0 0 2-16,0 0 3 0,0 0 2 15,0 0 2-15,19-4 3 0,-19 4 2 0,0 0-1 16,0 0 2-16,0 0 0 0,0 0-1 16,0 0-1-16,0 0 1 0,0 0-1 0,0 0 2 15,0-18-2-15,0 18 0 0,0 0-1 16,0 0-1-16,-14-10-1 0,14 10 3 0,0 0-2 15,-11-9 1-15,11 9 0 0,0 0 1 16,0 0 3-16,-15-8-2 0,15 8 0 0,0 0 1 16,0 0-4-16,0 0 2 0,-18-4-1 0,18 4-2 15,0 0 1-15,0 0 1 16,0 0-1-16,0 0 0 0,0 0-3 0,-18 5 0 0,18-5 0 16,0 0-1-16,0 0-2 0,0 0 2 15,0 0-1-15,0 0 0 0,3 18 1 0,-3-18-2 16,0 0 0-16,12 10 1 0,-12-10-4 0,0 0-7 15,13 5 4-15,-13-5 5 0,0 0-5 16,15 4 0-16,-15-4 0 0,0 0-1 0,0 0 3 16,22 1-1-16,-22-1-3 0,0 0 3 15,0 0 0-15,17-2 4 0,-17 2 3 0,0 0 0 16,0 0 2-16,0 0 4 0,18-7 0 16,-18 7 2-16,0 0 2 0,0 0 2 0,0 0 3 15,10-8 3-15,-10 8 1 0,0 0 1 0,0 0-2 16,0 0-2-16,0 0 1 0,0 0-2 15,0 0 3-15,0 0-1 0,-5-16-1 16,5 16-2-16,0 0 2 0,0 0-1 0,0 0 1 16,0 0 0-16,-14-7 0 0,14 7 0 0,0 0-2 15,0 0-3-15,0 0-2 0,0 0-1 16,0 0-2-16,0 0-2 0,0 0-4 0,0 0 1 16,0 0-1-16,-19 2-1 0,19-2 0 15,0 0 0-15,0 0 1 0,0 0 1 0,0 0-2 16,4 18 1-16,-4-18-3 15,0 0 2-15,0 0 2 0,9 13-3 0,-9-13 2 0,0 0-3 16,0 0 2-16,16 9-1 0,-16-9 0 16,0 0 0-16,0 0 1 0,18 5-1 0,-18-5 0 15,0 0-2-15,0 0-1 0,20 3 0 0,-20-3 1 16,0 0-2-16,0 0 2 0,0 0 2 16,18-2 4-16,-18 2-1 0,0 0 1 0,0 0 2 15,0 0 0-15,0 0-2 0,17-3 2 0,-17 3 1 16,0 0-1-16,0 0 3 0,0 0-1 15,0 0 4-15,0 0-1 0,7-12 3 16,-7 12-3-16,0 0 2 0,0 0-3 0,0 0 2 16,0 0 0-16,0 0-2 0,0 0 0 0,-7-12-1 15,7 12 1-15,0 0-3 0,0 0 2 16,0 0-1-16,0 0-2 16,0 0-2-16,0 0 1 0,-17-3 0 0,17 3-2 0,0 0 0 15,0 0-1-15,0 0-2 0,0 0 0 0,0 0 1 16,0 0-2-16,-11 8 3 0,11-8-2 15,0 0 1-15,0 0-2 0,0 0 4 0,3 16-2 16,-3-16 1-16,0 0-2 0,0 0 0 0,9 12 1 16,-9-12-3-16,0 0 0 0,0 0 0 15,14 8-3-15,-14-8 1 0,0 0 1 0,0 0 0 16,0 0 1-16,18 3 6 0,-18-3-1 16,0 0 2-16,0 0-1 0,0 0 2 0,17-7 0 15,-17 7 1-15,0 0 1 0,0 0 2 0,0 0-2 16,12-10 2-16,-12 10 1 0,0 0-1 15,0 0 3-15,0 0-2 0,9-12 1 16,-9 12 0-16,0 0-1 0,0 0 1 0,0 0 0 16,0 0-2-16,0 0 1 0,0 0 1 15,0 0-1-15,0-18-4 0,0 18 2 0,0 0-1 16,0 0-2-16,0 0 3 0,0 0 2 0,0 0-3 16,0 0-3-16,0 0-1 0,-15-5-3 15,15 5 2-15,0 0 3 0,0 0 1 0,0 0 1 16,0 0 0-16,0 0 0 0,0 0-2 15,-12 7-3-15,12-7 1 0,0 0-2 0,0 0 1 16,0 0-3-16,0 0 1 0,0 0-2 0,0 0 2 16,0 0-1-16,2 17-1 0,-2-17 0 15,0 0-2-15,0 0-1 0,0 0 1 0,0 0 0 16,15 5-2-16,-15-5 2 0,0 0 1 16,0 0 0-16,0 0-1 0,15-4 1 0,-15 4-2 15,0 0 1-15,0 0 1 16,14-10 1-16,-14 10 13 0,0 0-8 0,0 0 0 0,10-10 4 15,-10 10 1-15,0 0 3 0,0 0 3 16,0 0 0-16,6-13 2 0,-6 13-1 0,0 0 4 16,0 0-1-16,0 0 4 0,0 0-1 0,0 0 0 15,0 0 1-15,6-14-1 0,-6 14-6 16,0 0 0-16,0 0-3 0,0 0-1 0,0 0 1 16,0 0-2-16,0 0-2 0,0 0-1 15,0 0 1-15,0 0-4 0,0 0 3 0,0 0-3 16,0 0 1-16,0 0-3 0,0 0-2 15,0 0 0-15,-15 6-2 0,15-6 1 0,0 0 0 16,0 0-1-16,0 0 3 0,0 0-1 0,0 0 1 16,4 16-3-16,-4-16 1 0,0 0-1 15,0 0-1-15,0 0-4 0,0 0 3 0,9 10-2 16,-9-10 2-16,0 0 1 0,0 0 2 16,0 0-3-16,0 0 2 0,0 0 0 0,0 0 2 15,0 0 3-15,19-2-1 0,-19 2-1 0,0 0 2 16,0 0-1-16,0 0 2 0,10-10 0 15,-10 10-2-15,0 0 4 0,0 0 2 16,0 0 1-16,5-13 0 0,-5 13 1 0,0 0 2 16,0 0 1-16,0 0 1 0,0 0 1 15,0 0 1-15,0 0-1 0,0 0 1 0,5-16-5 16,-5 16 1-16,0 0-3 0,0 0 2 0,0 0-2 16,0 0-2-16,0 0 2 0,0 0 3 15,0 0-3-15,0 0-4 0,0 0-1 0,0 0-1 16,0 0-1-16,0 0-3 0,0 0 1 15,0 0-1-15,0 0 0 0,-15 8 0 0,15-8 2 16,0 0 0-16,0 0-2 0,0 0 3 0,0 19-2 16,0-19-1-16,0 0 0 0,0 0 0 15,0 0-5-15,5 15-4 0,-5-15-7 0,0 0 3 16,0 0-1-16,0 0 0 0,0 0 3 16,0 0 2-16,0 0 2 0,10 9 3 0,-10-9-1 15,0 0 1-15,0 0-1 0,0 0 3 0,0 0 3 16,0 0-1-16,11-12 0 15,-11 12 2-15,0 0 1 0,0 0 1 0,0 0 3 16,0 0 4-16,4-15-1 0,-4 15 0 0,0 0-3 16,0 0 5-16,0 0 0 0,0 0-1 0,0 0 3 15,0 0 0 1,-5-12-3-16,5 12 4 0,0 0-3 0,0 0-1 0,0 0-2 0,0 0 1 16,0 0 2-16,0 0 0 0,-18-4-2 15,18 4-2-15,0 0 2 0,0 0-3 0,0 0-1 16,-15 8 2-16,15-8-4 0,0 0 0 15,0 0-1-15,-10 13 0 0,10-13-1 0,0 0-1 16,-5 13 2-16,5-13 0 0,0 0-2 0,0 0 1 16,-6 18-1-16,6-18 0 0,0 0 1 15,0 0-5-15,0 0 2 0,-2 18-2 0,2-18-3 16,0 0 0-16,0 0 1 0,0 0 11 16,0 0-11-16,0 0 2 0,0 0 3 0,0 0 2 15,-2 15 4-15,2-15 1 0,0 0 2 16,0 0 7-16,0 0-5 0,0 0 3 0,0 0 3 15,0 0 3-15,0 0-1 0,0 0 5 16,0 0-3-16,0 0 0 0,0 0-1 0,0 0-1 16,-12 10-5-16,12-10-1 0,0 0-3 0,0 0 1 15,0 0-1-15,0 0 2 0,-20-1-1 16,20 1-2-16,0 0 0 0,0 0 0 0,-19-4 0 16,19 4-1-16,0 0 0 0,0 0 0 15,-19-2-1-15,19 2-1 0,0 0 1 0,0 0 0 16,0 0 3-16,-19-4-2 0,19 4 2 15,0 0 0-15,0 0-1 0,0 0 2 0,0 0-1 16,0 0-1-16,0 0-1 0,-17-3-2 16,17 3-1-16,0 0-3 0,0 0-1 0,0 0-3 15,0 0-1-15,0 0 3 0,0 0 0 0,0 0 2 16,0 0 0-16,0 0 1 0,0 0 1 16,0 0 0-16,17 6 0 0,-17-6-1 0,0 0-1 15,0 0 0-15,22 1-2 0,-22-1 1 16,0 0 3-16,0 0-1 0,25 0-1 0,-25 0-1 15,0 0 1-15,0 0 1 0,23 0-1 16,-23 0 1-16,0 0 0 0,0 0 1 0,23-3 0 16,-23 3 1-16,0 0 0 0,0 0 0 0,21-4 0 15,-21 4-2-15,0 0 2 0,0 0-1 16,17-4 4-16,-17 4-3 0,0 0 1 0,0 0-1 16,14-5-1-16,-14 5-1 0,0 0-1 15,0 0-1-15,0 0 2 0,13-8 2 0,-13 8-3 16,0 0 3-16,0 0 0 0,0 0 0 15,0 0 2-15,0 0 0 0,12-8-1 0,-12 8 1 16,0 0 0-16,0 0 1 0,0 0 0 0,0 0 1 16,0 0 0-16,0 0 1 0,0 0 2 15,0 0 0-15,0 0 1 0,0 0 2 0,0 0 2 16,0 0-2-16,0 0 2 0,0 0 0 16,0 0 1-16,0 0 1 0,0 0-3 0,0 0-3 15,0 0 5-15,0 0 4 0,0 0 0 16,0 0-1-16,0 0-3 0,-17 5 1 0,17-5-3 15,0 0 2-15,-14 7 0 0,14-7-2 16,0 0 0-16,-19 7-1 0,19-7-2 0,0 0 0 16,-22 5 1-16,22-5-2 0,0 0-1 0,-25 4 0 15,25-4 3-15,0 0 0 0,-24 4-4 16,24-4-1-16,0 0-2 0,-27 2 1 0,27-2-1 16,0 0 0-16,-24-2-2 0,24 2 0 15,0 0 0-15,-21-1-2 0,21 1 1 0,0 0 0 16,-19-3-2-16,19 3 1 0,0 0 1 15,0 0-2-15,-18-1 0 0,18 1 0 0,0 0-1 16,0 0-1-16,0 0 1 0,0 0-3 0,-19-3-3 16,19 3 1-16,0 0-3 0,0 0-1 15,0 0 0-15,0 0 1 0,0 0-1 0,0 0 0 16,0 0-1-16,0 0-1 0,0 0-1 16,0 0-2-16,0 0 3 0,0 0 1 0,0 0 2 15,0 0 4-15,0 0 2 0,0 0 0 0,0 0 3 16,0 0 0-16,0 0-2 0,11 8 1 15,-11-8 0-15,0 0 0 0,20 2 1 16,-20-2-1-16,0 0-1 0,20 2 2 0,-20-2-1 16,0 0 1-16,20 1 0 0,-20-1 0 0,0 0 1 15,19-2-1-15,-19 2 2 0,0 0 1 16,19-3-2-16,-19 3 1 0,0 0 0 0,18-4-1 16,-18 4 0-16,0 0 2 0,14-5 0 15,-14 5-2-15,0 0 1 0,0 0 2 0,17-7-1 16,-17 7 0-16,0 0 1 15,0 0 1-15,13-8-2 0,-13 8 0 0,0 0 0 0,0 0-1 16,10-9 2-16,-10 9-1 0,0 0 2 0,0 0-2 16,0 0 1-16,10-10-2 0,-10 10 0 15,0 0 0-15,0 0 1 0,0 0 0 0,0 0-1 16,0 0 1-16,9-11 0 0,-9 11-3 16,0 0 1-16,0 0-1 0,0 0 1 0,0 0 0 15,0 0 1-15,0 0-1 0,0 0 1 16,0 0 1-16,6-14-1 0,-6 14 1 0,0 0 1 15,0 0-1-15,0 0 1 0,0 0 0 16,0 0 0-16,0 0 0 0,0 0 0 0,0 0-1 16,-2-16 2-16,2 16 1 0,0 0-3 0,0 0 1 15,0 0 2-15,0 0 0 0,0 0-1 16,0 0-1-16,-6-14 1 0,6 14-2 0,0 0 0 16,0 0-1-16,0 0 3 0,-8-10-2 15,8 10 1-15,0 0-1 0,0 0-1 0,0 0 1 16,-9-12 0-16,9 12 0 0,0 0 1 15,0 0-2-15,-10-11 1 0,10 11 0 0,0 0 0 16,0 0 0-16,-10-11-1 0,10 11 0 0,0 0 0 16,0 0 1-16,-7-11 0 0,7 11 2 15,0 0-1-15,0 0-1 0,0 0 1 0,0 0 0 16,0 0-2-16,-11-10-2 0,11 10-1 16,0 0 0-16,0 0-1 0,0 0 0 0,0 0-3 15,0 0-1-15,0 0 1 0,0 0-2 0,0 0 1 16,0 0-1-16,0 0 2 0,0 0 2 15,0 0-1-15,0 0-2 0,0 0 1 16,0 0 0-16,0 0 0 0,0 0 0 16,0 0-1-16,0 0-3 0,0 0-4 0,0 0 0 0,0 0-2 15,0 0 0-15,0 0 2 0,0 0 3 16,0 0 4-16,0 0-2 0,19-1 2 0,-19 1 0 16,0 0 5-16,0 0-1 0,0 0 5 15,0 0-5-15,0 0 3 0,0 0 4 0,0 0 1 16,0 0 4-16,0 0 5 0,0 0 0 15,0 0 3-15,0 0 0 0,0 0 1 0,0 0 0 16,0 0-3-16,0 0-1 0,0 0-1 0,0 0-1 16,0 0 1-16,0 0 0 0,-3-16 2 15,3 16 2-15,0 0 1 0,0 0-2 0,-13-8 3 16,13 8 0-16,0 0-4 0,0 0 2 16,-17-4 1-16,17 4 0 0,0 0 0 0,0 0-1 15,-18-3 3-15,18 3-4 0,0 0-1 16,0 0-1-16,0 0 0 0,-22 1-5 0,22-1 0 15,0 0-2-15,0 0-1 0,0 0-3 0,-16 7-1 16,16-7 0-16,0 0 0 0,0 0 0 16,0 0-2-16,-7 12 1 0,7-12-2 15,0 0-2-15,0 0 2 0,0 0 1 0,0 0 0 16,0 0-1-16,0 0-5 0,0 0-2 0,1 18-2 16,-1-18-1-16,0 0 1 0,0 0 0 15,0 0 2-15,0 0 0 0,0 0 1 0,0 0 0 16,0 0 1-16,0 0 1 0,19-3 1 0,-19 3 2 15,0 0 1-15,0 0-1 0,0 0 2 16,8-12 1-16,-8 12 0 0,0 0 1 0,0 0 3 16,0 0-1-16,0 0 2 0,5-14-5 15,-5 14 2-15,0 0 1 0,0 0 0 0,0 0 2 16,0 0 0-16,0 0-1 0,0 0 1 16,-2-15 0-16,2 15 1 0,0 0 4 0,0 0-2 15,0 0-3-15,0 0 2 0,0 0 0 16,0 0 3-16,-13-8-3 0,13 8-2 0,0 0-1 15,0 0 6-15,0 0-4 0,0 0 3 16,0 0-3-16,-21 4-4 0,21-4 2 0,0 0-2 16,0 0-1-16,0 0 0 0,-12 8-1 15,12-8 0-15,0 0-2 0,0 0 1 0,0 0 0 16,0 0-1-16,-8 14 0 0,8-14-1 0,0 0 0 16,0 0-1-16,0 0 1 0,0 0-1 15,5 13 1-15,-5-13-2 0,0 0 0 0,0 0 0 16,0 0-2-16,0 0 2 0,0 0 0 0,15 5 1 15,-15-5-4-15,0 0 7 0,0 0-2 16,0 0 1-16,15-8 1 0,-15 8-1 16,0 0-2-16,0 0 2 0,9-13 3 0,-9 13 1 15,0 0 0-15,0 0 5 0,6-11 0 0,-6 11-1 16,0 0 1-16,0 0 2 0,0 0-1 16,4-19 1-16,-4 19 1 0,0 0 1 0,0 0 3 15,0 0 4-15,-6-17 1 0,6 17 2 16,0 0 1-16,0 0 2 0,0 0 7 0,-9-12 1 15,9 12-3-15,0 0-2 0,0 0 0 0,0 0-5 16,-14-6-3-16,14 6-2 0,0 0-2 16,0 0-1-16,0 0-2 0,-18 5-4 0,18-5 1 15,0 0-3-15,0 0 0 0,-13 10-2 16,13-10-1-16,0 0 0 0,-8 11-3 0,8-11-1 16,0 0 2-16,0 0-3 0,-8 15 0 15,8-15 1-15,0 0-2 0,0 0 2 0,0 0-2 16,-1 18 1-16,1-18-1 0,0 0 0 0,0 0-1 15,0 0 1-15,5 14-1 0,-5-14 0 16,0 0-6-16,0 0 0 0,0 0-4 16,10 10 0-16,-10-10-1 0,0 0 1 0,0 0-3 15,0 0 1-15,0 0 1 0,17 5 0 0,-17-5-1 16,0 0 0-16,0 0 3 0,0 0-1 16,0 0 1-16,18-2 2 0,-18 2 2 0,0 0 0 15,0 0 5-15,0 0-2 0,10-10 3 16,-10 10 1-16,0 0 1 0,0 0 0 0,0 0-2 15,0 0 6-15,7-12-1 0,-7 12 3 0,0 0 2 16,0 0 0-16,0 0-1 0,0 0-3 16,0 0 2-16,0 0-1 0,0 0 1 0,-5-15 0 15,5 15-2-15,0 0 0 0,0 0 0 16,0 0 0-16,0 0 1 0,-16-8 3 0,16 8 6 16,0 0 0-16,0 0 2 0,0 0-2 15,0 0 2-15,-21 0 0 0,21 0-2 0,0 0-2 16,0 0-3-16,0 0-2 0,-17 8-2 0,17-8 0 15,0 0-2-15,0 0 0 0,-10 9-1 16,10-9 0-16,0 0-1 0,0 0-2 16,0 0 0-16,-9 12 0 0,9-12-1 0,0 0-1 15,0 0 2-15,0 0-2 0,0 0 1 0,0 0-1 16,0 0 0-16,0 0-2 0,6 15 3 16,-6-15-1-16,0 0-2 0,0 0 0 0,0 0 0 15,16 3 1-15,-16-3-2 0,0 0 2 16,0 0-1-16,0 0-2 0,22-1 2 0,-22 1-2 15,0 0 2-15,0 0 1 0,18-2-1 0,-18 2 3 16,0 0 3-16,0 0-1 0,17-9 3 16,-17 9 1-16,0 0 0 0,0 0-1 0,13-10 2 15,-13 10 3-15,0 0-1 0,0 0 0 16,12-10 4-16,-12 10 0 0,0 0 0 0,0 0 1 16,0 0 3-16,8-11 0 0,-8 11 1 15,0 0-2-15,0 0-1 0,0 0-1 0,0 0-2 16,0 0-1-16,0 0-1 0,9-10-1 0,-9 10-1 15,0 0-1-15,0 0 0 0,0 0-2 16,0 0-2-16,0 0 1 0,0 0-1 0,0 0 0 16,0 0-1-16,0 0 0 0,0 0 0 15,0 0-1-15,0 0 0 0,0 0 1 0,0 0 1 16,0 0-2-16,0 0 3 0,0 0-2 16,8-12 0-16,-8 12 3 0,0 0-3 0,0 0 0 15,0 0 1-15,0 0 1 0,0 0 0 0,0 0-1 16,0 0 0-16,0 0 0 0,0 0 1 15,0 0-2-15,0 0 1 0,0 0 0 0,0 0 0 16,0 0 1-16,0 0-2 0,0 0 1 16,0 0-1-16,0 0 1 0,0 0 1 0,0 0 0 15,0 0 0-15,0 0 0 0,0 0 0 0,6-12 2 16,-6 12 0-16,0 0 0 0,0 0-2 16,0 0 2-16,0 0 0 0,0 0 0 15,0 0 3-15,0 0-3 0,0 0 3 0,0 0-2 16,0 0 0-16,0 0 0 0,0 0 0 0,0 0 0 15,0 0-1-15,0 0 1 0,0 0-2 16,0 0 1-16,0 0-1 0,0 0 0 0,0 0 0 16,0 0 1-16,0 0 1 0,0 0 0 15,0 0 0-15,13 7 0 0,-13-7 1 0,0 0 0 16,0 0 0-16,0 0-8 0,0 0-10 16,0 0-17-16,0 0-34 0,0 0-84 0,0 0-96 15,0 0-89-15,0 0-130 0,0 0-85 0,0 0-461 16,0 0-614-16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0:16.110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8 54 15 0,'0'0'159'0,"0"0"-25"16,0 0-28-16,0 0-19 0,0 0-15 0,0 0-11 15,0 0-7-15,0 0-10 0,0 0-7 16,0 0 2-16,0 0-3 0,0 0-2 0,0 0 3 15,0 0-1-15,0 0 2 0,0 0 1 16,0 0-3-16,0 0 0 0,0 0-2 0,0 0-1 16,0 0-4-16,0 0 1 0,0 0-3 15,0 0-4-15,0 0-5 0,0 0-2 0,5-16-3 16,-5 16-1-16,0 0-2 0,0 0-1 0,0 0 3 16,0 0-2-16,5-14-2 0,-5 14 0 15,0 0 1-15,0 0-2 0,0 0 0 0,0 0-2 16,7-12-1-16,-7 12 0 0,0 0 1 15,0 0 0-15,0 0 1 0,0 0 4 0,0 0-2 16,0 0 2-16,0 0-2 0,6-12 4 16,-6 12-1-16,0 0 0 0,0 0 1 0,0 0 0 15,0 0-3-15,0 0 0 0,0 0-1 16,0 0 0-16,0 0 0 0,0 0 1 0,0 0-2 16,0 0 2-16,0 0-1 0,0 0-2 15,0 0 0-15,0 0 0 0,0 0-3 0,0 0 1 16,0 0 0-16,0 0-1 0,0 0-2 0,0 0-1 15,0 0 1-15,0 0-1 0,0 0 1 16,0 0-1-16,0 0 1 0,0 0-1 16,0 0 2-16,0 0 0 0,0 0-3 0,0 0 2 15,0 0 1-15,0 0 3 0,0 0-2 0,-2 18 2 16,2-18 0-16,0 0-3 0,0 0 2 16,0 0-3-16,0 0 1 0,-8 14-1 0,8-14 4 15,0 0 1-15,0 0 0 0,0 0 1 16,0 0 1-16,-7 13-3 0,7-13 0 0,0 0 1 15,0 0-3-15,0 0-1 0,0 0 2 16,-7 13 5-16,7-13 0 0,0 0-2 0,0 0 1 16,0 0 1-16,0 0-1 0,0 0-2 15,0 0-1-15,-6 13 0 0,6-13-1 0,0 0 2 16,0 0-3-16,0 0 0 0,0 0 0 0,0 0-1 16,0 0 0-16,0 0 0 0,0 0-2 15,0 0 0-15,0 0 0 0,0 0-1 0,0 0 1 16,0 0 1-16,0 0 2 0,0 0-2 15,0 0 0-15,0 0 0 0,0 0-1 0,0 0 1 16,0 0 1-16,0 0-2 0,0 0 1 16,0 0-1-16,0 0 2 0,10-10-2 0,-10 10 2 15,0 0-2-15,0 0 3 0,0 0-2 16,9-11-1-16,-9 11 0 0,0 0-1 0,0 0 1 16,0 0 0-16,8-10 0 0,-8 10 0 0,0 0 3 15,0 0-3-15,0 0 0 0,0 0 1 16,0 0-1-16,10-11 2 0,-10 11-4 0,0 0 1 15,0 0-2-15,0 0 4 0,0 0 1 16,0 0-1-16,0 0-1 0,0 0 0 0,0 0-1 16,10-10-1-16,-10 10 1 0,0 0 1 0,0 0 0 15,0 0 0-15,0 0 0 0,0 0 0 16,0 0 1-16,0 0 1 0,0 0-1 16,0 0-1-16,0 0 2 0,0 0-2 0,0 0 1 15,0 0 1-15,0 0-1 0,0 0 5 0,0 0 1 16,0 0 1-16,0 0 6 0,0 0 1 15,0 0 1-15,0 0 5 0,0 0 3 0,10-8 4 16,-10 8 1-16,0 0-1 0,0 0-2 16,0 0-2-16,0 0-1 0,0 0 1 0,0 0-3 15,0 0-1-15,0 0-2 0,0 0-3 16,0 0 1-16,0 0 2 0,0 0 0 0,0 0 1 16,0 0-2-16,-12 8 1 0,12-8-3 15,0 0 0-15,0 0-4 0,0 0 1 0,0 0-1 16,0 0-3-16,-11 9-1 0,11-9 0 0,0 0-1 15,0 0-1-15,0 0-2 0,-10 10 0 16,10-10 0-16,0 0-1 0,0 0 2 0,0 0-3 16,-9 11 1-16,9-11-2 0,0 0 2 15,0 0-2-15,0 0 2 0,0 0-1 0,-8 12 0 16,8-12 1-16,0 0 0 0,0 0-3 16,0 0 3-16,0 0-3 0,0 0 2 0,0 0 3 15,0 0-3-15,-8 11 0 0,8-11 1 16,0 0 0-16,0 0 1 0,0 0 1 0,0 0-1 15,0 0-2-15,0 0 2 0,0 0-1 0,0 0 1 16,0 0-2-16,0 0-1 0,0 0 2 16,0 0-3-16,0 0-1 0,0 0 0 0,0 0-1 15,0 0-1-15,0 0 1 0,0 0-2 16,0 0 1-16,0 0-2 0,0 0-3 0,0 0 2 16,0 0-3-16,0 0 0 0,0 0-4 15,0 0-9-15,0 0-9 0,0 0-13 0,0 0-15 16,0 0-12-16,0 0-16 0,13-8-24 0,-13 8-34 15,0 0-35-15,0 0-73 0,0 0-188 16,0 0 89-16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4:02.304"/>
    </inkml:context>
    <inkml:brush xml:id="br0">
      <inkml:brushProperty name="width" value="0.05" units="cm"/>
      <inkml:brushProperty name="height" value="0.05" units="cm"/>
      <inkml:brushProperty name="color" value="#00B0F0"/>
      <inkml:brushProperty name="fitToCurve" value="1"/>
    </inkml:brush>
  </inkml:definitions>
  <inkml:trace contextRef="#ctx0" brushRef="#br0">269 1475 194 0,'0'0'276'0,"0"0"-32"15,0 0-22-15,-18 2-11 0,18-2-15 0,0 0-19 16,0 0-14-16,0 0-12 0,-18 3-16 16,18-3-18-16,0 0-5 0,0 0 3 0,0 0-15 15,-11 10-19-15,11-10-10 0,0 0-6 16,0 0 3-16,-2 19-11 0,2-19-10 0,0 0-8 15,5 17-7-15,-5-17-6 0,0 0-7 16,8 15-5-16,-8-15-9 0,0 0-11 0,12 13-2 16,-12-13-1-16,0 0-5 0,0 0-4 0,16 6 1 15,-16-6 3-15,0 0 6 0,0 0 3 16,0 0 0-16,15-6 2 0,-15 6-4 0,0 0 6 16,0 0-1-16,0 0 1 0,-1-21 1 15,1 21-1-15,0 0 3 0,-8-15 7 0,8 15 7 16,0 0 10-16,-14-14 4 0,14 14-3 15,-12-8 0-15,12 8 8 0,-13-7 3 0,13 7-3 16,-13-5 4-16,13 5 8 0,0 0 2 16,-20-7-2-16,20 7 1 0,0 0-3 0,-19-2-3 15,19 2-10-15,0 0-7 0,0 0-7 0,-19 5-3 16,19-5-4-16,0 0-2 0,0 0-2 16,-8 11-3-16,8-11-1 0,0 0 1 15,0 0-1-15,0 0 0 0,7 17 1 0,-7-17 0 16,0 0-1-16,0 0 1 0,15 7-3 0,-15-7-1 15,0 0 2-15,0 0-1 0,20 0 1 16,-20 0-1-16,0 0 0 0,16-6-1 0,-16 6-2 16,0 0 1-16,14-12 0 0,-14 12 1 15,0 0-3-15,10-16-2 0,-10 16 3 0,0 0 1 16,6-18 0-16,-6 18 2 0,0 0 0 16,0-18 1-16,0 18 3 0,0 0 1 0,-6-16 7 15,6 16 8-15,0 0-1 0,-11-15-5 16,11 15 3-16,0 0 8 0,-13-12 1 0,13 12-6 15,0 0 5-15,-15-6 12 0,15 6-1 0,0 0-11 16,0 0-6-16,-17-2-3 0,17 2-1 16,0 0-3-16,0 0-5 0,-17 7-3 0,17-7 0 15,0 0-2-15,0 0 0 0,-7 16 0 16,7-16-2-16,0 0-1 0,0 0-1 0,4 20 1 16,-4-20 2-16,0 0-1 0,10 14-4 15,-10-14-1-15,0 0 2 0,15 9-3 0,-15-9-1 16,0 0 1-16,18 5-5 0,-18-5 4 0,0 0-1 15,20-2 0-15,-20 2-2 0,0 0 2 16,18-6-1-16,-18 6-1 0,0 0 1 0,14-10 2 16,-14 10-2-16,0 0 3 0,9-13 1 15,-9 13 2-15,0 0 1 0,0 0 1 16,3-20 1-16,-3 20 1 0,0 0-1 0,0 0 4 16,-7-18-2-16,7 18 0 0,0 0 2 0,-12-11 4 15,12 11 7-15,0 0-3 0,-15-8 7 0,15 8-1 16,0 0 0-16,-17-3-1 0,17 3 12 15,0 0-1-15,0 0-7 0,-24 3-3 0,24-3 0 16,0 0 1-16,-17 5-4 0,17-5-4 16,0 0-3-16,-13 8-3 0,13-8 0 15,0 0-4-15,-9 14 1 0,9-14-3 0,0 0-1 16,0 0-1-16,0 21-1 0,0-21 1 0,0 0 2 16,8 16 0-16,-8-16-1 0,7 11 1 15,-7-11 1-15,12 8-3 0,-12-8-2 0,0 0-3 16,17 11 0-16,-17-11-2 0,0 0-3 15,18 6-4-15,-18-6 0 0,0 0 0 0,17 3 2 16,-17-3 5-16,0 0 0 0,0 0-1 16,21-3 2-16,-21 3 0 0,0 0 0 0,12-8-2 15,-12 8 3-15,0 0 2 0,10-10 2 0,-10 10 3 16,0 0 1-16,0 0 1 0,2-17 1 16,-2 17 0-16,0 0-3 0,-5-12 3 0,5 12 2 15,0 0-1-15,-12-13 1 0,12 13 1 16,0 0 3-16,-18-10 11 0,18 10-7 0,0 0 1 15,-21-6 3-15,21 6-1 0,0 0 0 16,-24-2 0-16,24 2 8 0,0 0-4 0,-21 0-5 16,21 0 0-16,0 0-3 0,-19 4-1 0,19-4-4 15,0 0-1-15,-13 9-2 0,13-9 0 16,0 0-5-16,-7 14 1 0,7-14 0 16,0 0 0-16,2 17 2 0,-2-17-2 0,0 0 3 15,10 19 0-15,-10-19 0 0,12 12 0 0,-12-12-1 16,13 10-1-16,-13-10-2 0,16 8 2 15,-16-8 0-15,15 5 1 0,-15-5 3 0,16 5-5 16,-16-5 0-16,0 0 0 0,26-1-1 16,-26 1 1-16,16-4 0 0,-16 4 1 0,19-6 2 15,-19 6 0-15,15-10-1 0,-15 10-2 16,14-12 0-16,-14 12-2 0,12-13 2 16,-12 13 0-16,10-14-2 0,-10 14 1 0,7-15 1 0,-7 15 1 15,0 0-2-15,5-20 2 0,-5 20 2 16,0 0 1-16,-1-20 0 0,1 20-1 0,0 0-1 15,-7-18 3-15,7 18-1 0,0 0 3 16,-10-13-2-16,10 13 2 0,0 0 2 0,-12-9-1 16,12 9-3-16,0 0-1 0,0 0-2 15,-17-3-2-15,17 3-1 0,0 0 3 0,0 0 1 16,-15 8-2-16,15-8 1 0,0 0-1 16,-8 12-1-16,8-12 0 0,0 0 1 0,-3 18 0 15,3-18 0-15,0 0-1 0,2 20-2 16,-2-20 0-16,0 0 1 0,9 19-2 0,-9-19 0 15,9 9 0-15,-9-9 3 0,10 9-3 0,-10-9 3 16,0 0-3-16,16 8-1 16,-16-8 1-16,0 0-4 0,18 5 2 0,-18-5-2 0,0 0 2 15,0 0 0-15,21-5-3 0,-21 5 2 16,0 0-1-16,15-6 0 0,-15 6 1 0,0 0 0 16,10-12 0-16,-10 12 0 0,0 0-2 15,8-15 2-15,-8 15 1 0,0 0 1 0,3-17 2 16,-3 17-1-16,0 0 3 0,0 0-3 0,-1-21 4 15,1 21 1-15,0 0-1 0,0 0 2 16,-5-18 0-16,5 18 1 0,0 0 0 16,0 0 0-16,-6-12 8 0,6 12-7 0,0 0-1 15,0 0-1-15,0 0-2 0,0 0-3 0,0 0-2 16,0 0 0-16,0 0 1 0,0 0-2 16,0 0-1-16,-15 6 1 0,15-6 0 0,0 0 1 15,0 0 2-15,6 14-2 0,-6-14 1 16,0 0 2-16,12 14 0 0,-12-14-2 0,10 8-3 15,-10-8-2-15,12 8 0 0,-12-8 0 0,0 0 1 16,18 10 2-16,-18-10-3 0,0 0-1 16,17 6 3-16,-17-6-1 0,0 0 0 15,0 0-1-15,17 5 3 0,-17-5-1 0,0 0 3 16,0 0 0-16,0 0 2 0,17-5 1 0,-17 5-1 16,0 0 0-16,0 0 2 0,0 0 0 15,7-11 4-15,-7 11-1 0,0 0-1 0,0 0 2 16,0 0-1-16,0 0 2 0,-6-16-1 15,6 16-2-15,0 0 7 0,0 0 0 0,-13-8-2 16,13 8 1-16,0 0-1 0,0 0-1 16,-17-7-2-16,17 7 0 0,0 0 2 0,0 0 1 15,-16-3 3-15,16 3 3 0,0 0-1 16,0 0-4-16,0 0-4 0,0 0-6 0,-18-3-3 16,18 3-3-16,0 0-1 0,0 0 0 0,0 0 2 15,0 0 1-15,0 0 1 0,0 0 1 16,0 0 2-16,0 0-2 0,10 14 1 0,-10-14-2 15,0 0 1-15,0 0 3 0,18 7 0 16,-18-7-4-16,0 0-1 0,0 0 0 0,16 4 1 16,-16-4 1-16,0 0 1 0,0 0-1 0,0 0 0 15,0 0 1-15,19 4 4 0,-19-4 1 16,0 0 0-16,0 0 2 0,0 0-1 0,0 0 1 16,0 0-2-16,10-9 3 0,-10 9 0 15,0 0 2-15,0 0-4 0,0 0 1 0,0 0 0 16,-6-18-1-16,6 18 1 0,0 0 1 15,-10-9 4-15,10 9 0 0,0 0 11 0,-13-10 3 16,13 10-3-16,0 0-1 0,-14-7 2 16,14 7 2-16,0 0-3 0,-14-5 0 0,14 5 1 15,0 0 1-15,0 0-1 0,0 0-2 0,-18-4-2 16,18 4-3-16,0 0-5 0,0 0-4 16,0 0-3-16,0 0-2 0,0 0 0 15,0 0-2-15,0 0 2 0,0 0-3 0,-6 12 4 16,6-12-2-16,0 0 3 0,10 13-3 15,-10-13-1-15,0 0 2 0,14 14-3 0,-14-14 2 16,13 9 1-16,-13-9 0 0,11 9 0 0,-11-9 4 16,12 8-5-16,-12-8 1 0,0 0-2 15,17 10 1-15,-17-10-2 0,0 0-2 0,15 6 1 16,-15-6 5-16,0 0-6 0,16 5 3 16,-16-5 1-16,0 0-4 0,0 0 1 0,0 0 0 15,22 0 0-15,-22 0-1 0,0 0 3 16,0 0 0-16,0 0 1 0,17-6 3 0,-17 6 0 15,0 0-1-15,0 0-1 0,0 0 4 0,10-10 1 16,-10 10 2-16,0 0 1 0,0 0 1 16,0 0 3-16,0 0 2 0,0 0 2 0,0 0-2 15,0 0-4-15,0 0-3 0,0 0-2 16,0 0-3-16,0 0 6 0,0 0 1 0,0 0 0 16,0 0-3-16,0 0-1 0,0 0 2 15,0 0 2-15,-14 7 0 0,14-7-2 0,0 0 1 16,0 0-4-16,-11 14 3 0,11-14-4 0,0 0 3 15,-8 10 1-15,8-10-3 0,0 0-1 16,-6 13 1-16,6-13 4 0,0 0-2 0,0 0-2 16,-10 13 4-16,10-13-1 0,0 0 2 15,-9 11-5-15,9-11 0 0,0 0 4 0,-10 10 3 16,10-10 0-16,0 0-1 0,-12 11-3 16,12-11-2-16,0 0-1 0,-15 11 1 0,15-11-2 15,-12 8 3-15,12-8-2 0,0 0-1 16,-17 9-2-16,17-9 2 0,0 0-3 0,-16 9 1 15,16-9-3-15,0 0 2 0,-15 8-1 16,15-8 0-16,0 0-3 0,0 0-3 0,-14 7-6 16,14-7-3-16,0 0-6 0,0 0 1 0,0 0 3 15,0 0 2-15,0 0-4 0,0 0-2 16,-20-3 1-16,20 3 1 0,0 0-3 0,0 0 1 16,0 0 1-16,-6-15 2 0,6 15 2 15,0 0 4-15,0 0-1 0,0 0 6 0,0 0 2 16,0 0 1-16,-4-14 4 0,4 14-1 0,0 0 2 15,0 0-1-15,0 0 2 0,0 0-1 16,0 0 4-16,0 0 1 0,0 0 1 0,0 0 0 16,0 0 0-16,0 0 0 0,0 0-3 15,0 0 0-15,0 0-2 0,0 0 0 0,0 0 1 16,-11 9-2-16,11-9 0 0,0 0 2 16,0 0 1-16,0 22 1 0,0-22-4 0,0 0 1 15,3 18-1-15,-3-18 1 0,0 0-2 16,7 19 1-16,-7-19-2 0,0 0 0 0,7 16 0 15,-7-16-2-15,0 0-2 0,10 13-6 16,-10-13 2-16,0 0-3 0,12 9 1 0,-12-9 0 16,0 0-2-16,0 0 1 0,14 6 2 0,-14-6 0 15,0 0-2-15,0 0 0 0,0 0 3 16,16-5 3-16,-16 5-2 0,0 0 0 0,0 0-3 16,10-10 0-16,-10 10 2 0,0 0 6 15,0 0-2-15,0 0 1 0,4-15 2 0,-4 15 1 16,0 0 4-16,0 0-2 0,0 0 0 15,-6-13 0-15,6 13 1 0,0 0 4 0,0 0 2 16,-10-9 0-16,10 9 1 0,0 0-1 0,0 0-1 16,0 0 4-16,0 0-3 0,-20-3-1 15,20 3 0-15,0 0-2 0,0 0 0 0,0 0-3 16,-14 8 1-16,14-8-1 0,0 0 0 16,0 0 0-16,0 0-3 0,-11 10 1 0,11-10-1 15,0 0-1-15,0 0 1 0,0 0-1 16,0 0-1-16,0 0 0 0,0 20 3 0,0-20-2 15,0 0-1-15,0 0 1 0,9 12-1 16,-9-12-2-16,0 0 0 0,0 0 1 0,15 10-5 16,-15-10-1-16,0 0-1 0,0 0 2 15,19 2-1-15,-19-2 3 0,0 0 3 0,0 0-1 16,19-2-1-16,-19 2 4 0,0 0 2 16,0 0 0-16,14-10 3 0,-14 10-1 0,0 0 4 15,0 0-3-15,12-10 0 0,-12 10 4 0,0 0-3 16,0 0-1-16,0 0 1 0,0 0 1 15,0 0 1-15,-2-20-1 0,2 20 1 0,0 0-1 16,0 0-1-16,-11-10 0 0,11 10-1 16,0 0-1-16,0 0 5 0,-16-9-2 0,16 9 2 15,0 0 2-15,0 0 4 0,-19-5-2 16,19 5-5-16,0 0-1 0,0 0-2 0,-21 4 1 16,21-4 0-16,0 0 1 0,-16 5 1 0,16-5-3 15,0 0-1-15,-13 12 1 0,13-12 1 16,0 0 0-16,-11 11-2 0,11-11-2 0,0 0 1 15,-8 13-3-15,8-13 1 0,0 0-3 16,0 0 2-16,-7 17 1 0,7-17-2 0,0 0 0 16,0 0-1-16,0 0 0 0,6 18 0 15,-6-18 4-15,0 0-4 0,0 0 1 0,11 11 1 16,-11-11 1-16,0 0 0 0,0 0 0 0,16 4 0 16,-16-4 0-16,0 0 3 0,0 0 0 15,0 0-1-15,24-1 1 0,-24 1 0 0,0 0-2 16,16-7 3-16,-16 7-2 0,12-10 0 15,-12 10 1-15,13-12 0 0,-13 12 0 0,12-15 0 16,-12 15-3-16,12-15 2 0,-12 15-1 16,12-16-5-16,-12 16 0 0,8-15 0 0,-8 15 2 15,8-15 1-15,-8 15 0 0,7-12 0 16,-7 12 3-16,0 0 0 0,8-20-1 16,-8 20-1-16,0 0 2 0,5-15 0 0,-5 15 1 0,0 0 2 15,0 0-2-15,6-15 2 0,-6 15 0 16,0 0 1-16,0 0 1 0,0 0-1 0,0 0 1 15,5-14 0-15,-5 14-2 0,0 0-1 16,0 0-3-16,0 0 2 0,0 0-1 0,0 0-1 16,0 0-2-16,0 0 2 0,0 0 2 15,0 0-2-15,-4 16 1 0,4-16 0 0,0 0 0 16,0 0 0-16,-3 21 0 0,3-21 0 0,0 0 0 16,-2 19-2-16,2-19 1 0,0 0 1 15,0 22-2-15,0-22 3 0,0 0-1 0,2 24 2 16,-2-24-2-16,0 0 0 0,0 24 1 15,0-24-1-15,0 0 0 0,1 22 0 0,-1-22 1 16,0 0-2-16,2 19 1 0,-2-19-1 16,0 0 1-16,0 0-3 0,0 19 1 0,0-19-1 15,0 0-1-15,0 0 1 0,0 0-2 16,0 0-2-16,2 18 0 0,-2-18 0 0,0 0 1 16,0 0 5-16,0 0-2 0,0 0 1 15,0 0 0-15,0 0 2 0,0 0 1 0,0 0-1 16,3-15 0-16,-3 15 1 0,0 0-1 0,0-20-1 15,0 20 0-15,0-20 0 0,0 20 2 16,0-21-3-16,0 21 2 0,-1-25-1 0,1 25-1 16,-1-24 0-16,1 24 0 0,-1-25 1 15,1 25-3-15,-2-22 3 0,2 22-1 0,-2-22 0 16,2 22-3-16,-1-21-1 0,1 21-1 0,-2-18-2 16,2 18 1-16,0 0-2 0,-1-22 0 15,1 22-2-15,0 0 1 0,-1-22 1 0,1 22 0 16,0 0 1-16,0-18 1 0,0 18-1 15,0 0 1-15,0 0 5 0,-1-21 1 0,1 21-4 16,0 0 0-16,0 0 1 0,0 0 1 16,0-20 3-16,0 20-2 0,0 0 2 0,0 0 7 15,0 0-5-15,0 0-2 0,-2-16 0 0,2 16 3 16,0 0-1-16,0 0 2 0,0 0-3 16,-9-12 2-16,9 12-1 0,0 0 2 15,0 0 4-15,0 0 5 0,-14-9-1 0,14 9 0 16,0 0-1-16,0 0 2 0,0 0 1 15,-17-5-3-15,17 5-2 0,0 0-1 0,0 0 2 16,0 0-2-16,0 0 2 0,0 0-4 0,-21 2-2 16,21-2-1-16,0 0-2 0,0 0-2 15,0 0 0-15,-11 9-2 0,11-9 1 0,0 0-1 16,0 0 0-16,0 0 0 0,0 0-2 16,-6 15 3-16,6-15 3 0,0 0-3 0,0 0-1 15,0 0 1-15,0 0 0 0,4 15 1 0,-4-15-4 16,0 0 2-16,0 0 1 0,0 0 1 15,0 0 0-15,0 0 1 0,0 0-1 0,0 0 4 16,4 14 1-16,-4-14 0 0,0 0 0 16,0 0 2-16,0 0 0 0,0 0 3 0,0 0 2 15,0 0 3-15,0 0 3 0,0 0 3 16,0 0-4-16,0 0-6 0,0 0-2 0,0 0-1 16,0 0 0-16,-16 6-3 0,16-6-1 15,0 0 0-15,0 0 1 0,-21 2 1 0,21-2-1 16,0 0 0-16,-19 2 1 0,19-2 3 15,0 0 0-15,-20 3-3 0,20-3-1 0,0 0 0 16,-18 2-1-16,18-2-1 0,0 0-1 0,0 0-1 16,-20 0-3-16,20 0 1 0,0 0-1 15,0 0-1-15,-18-8 1 0,18 8-2 0,0 0 1 16,-14-9 0-16,14 9-1 0,0 0-5 16,-12-13-4-16,12 13-1 0,0 0 1 0,-11-16 3 15,11 16 2-15,0 0 1 0,-12-14 3 16,12 14 2-16,0 0 1 0,-10-13 0 15,10 13 2-15,0 0 0 0,-10-10 1 0,10 10 0 0,0 0-4 16,0 0 4-16,-12-12-2 0,12 12 1 16,0 0 1-16,0 0-2 0,0 0-1 0,-15-5-1 15,15 5 2-15,0 0-1 0,0 0 0 16,0 0-1-16,0 0 2 0,0 0 0 0,-19 2 0 16,19-2-3-16,0 0 3 0,0 0-2 15,0 0 1-15,0 0-1 0,0 0-1 0,0 0-1 16,0 0-2-16,-14 3-5 0,14-3-3 0,0 0-4 15,0 0 0-15,0 0 0 0,0 0 0 16,0 0 1-16,0 0 1 0,0 0 1 16,0 0 4-16,0 0 0 0,0 0 0 0,0 0 3 15,0 0-1-15,0 0 4 0,0 0 3 0,0 0 2 16,0 0 3-16,0 0 5 0,-12-8-3 16,12 8-2-16,0 0 4 0,0 0-3 0,0 0 3 15,0 0 4-15,-10-9 0 0,10 9 3 16,0 0 2-16,0 0-2 0,0 0 2 0,0 0 5 15,0 0-4-15,-14-7-2 0,14 7-2 0,0 0 0 16,0 0-6-16,0 0-3 0,0 0-1 16,0 0-2-16,-12 11-1 0,12-11 0 0,0 0-1 15,0 0-1-15,0 0 0 0,0 0-2 16,1 18 1-16,-1-18 2 0,0 0-4 0,0 0 1 16,9 14 2-16,-9-14-4 0,0 0-1 15,0 0-6-15,15 9-1 0,-15-9 0 0,0 0 3 16,0 0 5-16,0 0-2 0,0 0 3 0,23-3 2 15,-23 3 1-15,0 0 6 0,0 0-2 16,12-11 0-16,-12 11 2 0,0 0-1 0,0 0 2 16,8-15-1-16,-8 15 1 0,0 0-1 15,0 0 2-15,2-18-1 0,-2 18-1 0,0 0 0 16,0 0 1-16,-4-17-1 0,4 17 1 16,0 0 1-16,0 0 0 0,-9-14 2 0,9 14 0 15,0 0 0-15,0 0 3 0,0 0-1 16,-14-10 2-16,14 10-1 0,0 0-1 0,0 0-3 15,0 0-2-15,0 0-1 0,0 0-2 0,-16 4 0 16,16-4 0-16,0 0 1 0,0 0-1 16,0 0-2-16,-9 15-3 0,9-15 1 0,0 0 1 15,0 0-1-15,0 0 0 0,-2 17-2 16,2-17 0-16,0 0 1 0,0 0 0 0,5 16 0 16,-5-16-2-16,0 0-1 0,0 0 2 0,10 13-1 15,-10-13-1-15,0 0-2 0,0 0-1 16,11 11-2-16,-11-11 2 0,0 0-1 0,0 0-2 15,0 0-1-15,15 6 2 0,-15-6 4 16,0 0 2-16,0 0 2 0,0 0 3 0,0 0 3 16,0 0-1-16,0 0 3 0,0 0 4 15,0 0 0-15,0 0 1 0,0 0 0 0,0 0-3 16,0 0 1-16,0 0-1 0,0 0 0 16,0 0-1-16,0 0-1 0,0 0 1 0,0 0-1 15,0 0 2-15,-5-17 0 0,5 17-2 16,0 0-1-16,-12-7 0 0,12 7 4 0,0 0 2 15,-13-6 5-15,13 6-1 0,0 0-6 0,0 0 3 16,-17-3-3-16,17 3 2 0,0 0-5 16,0 0 0-16,0 0 1 0,0 0 0 0,-20 1-1 15,20-1-3-15,0 0-1 0,0 0 0 16,0 0-5-16,0 0 3 0,0 0-1 0,0 0-2 16,-10 9 1-16,10-9 2 0,0 0-1 0,0 0 0 15,0 0 0-15,11 11 0 0,-11-11 1 16,0 0-1-16,0 0 1 0,17 5 0 0,-17-5-1 15,0 0 3-15,0 0 0 0,21 0 0 16,-21 0-1-16,0 0 2 0,18-3 0 0,-18 3-1 16,0 0 0-16,18-7 1 0,-18 7 0 15,0 0 1-15,17-7-2 0,-17 7 0 0,0 0 0 16,16-8-2-16,-16 8 0 0,0 0-1 16,13-6 1-16,-13 6 0 0,0 0-3 0,0 0 2 15,14-8-1-15,-14 8 1 0,0 0-1 0,0 0 4 16,0 0-2-16,0 0 2 0,13-6 0 15,-13 6-1-15,0 0 1 0,0 0 3 0,0 0-3 16,0 0 1-16,0 0-1 0,0 0 0 16,0 0 0-16,0 0 1 0,0 0-2 0,0 0 0 15,0 0-1-15,14-5 1 0,-14 5-1 0,0 0-2 16,0 0 1-16,0 0-1 0,0 0-1 16,0 0 0-16,0 0-4 0,0 0-3 15,0 0-2-15,0 0 2 0,0 0 0 0,0 0-4 16,0 0 1-16,0 0 5 0,0 0 7 15,0 0-3-15,0 0 2 0,10-10 1 0,-10 10 0 16,0 0 1-16,0 0 1 0,0 0-1 0,0 0 7 16,7-14-5-16,-7 14 2 0,0 0-1 15,0 0 2-15,0 0-1 0,0 0 1 0,3-15 0 16,-3 15-1-16,0 0 4 0,0 0-3 16,0 0-2-16,0 0 0 0,0 0 2 0,0 0 0 15,0 0 1-15,0 0 0 0,0-17 0 16,0 17-1-16,0 0-4 0,0 0-10 0,0 0-17 15,0 0-18-15,0 0-27 0,0 0-41 0,0 0-31 16,0 0-22-16,0 0-22 0,0 0-27 16,0 0-29-16,0 0-15 0,0 0 2 0,0 0 8 15,0 0 7-15,0 0-11 0,0 0 17 16,0 0 16-16,0 0 14 0,-12-10 4 0,12 10-16 16,0 0-83-16,0 0 239 0</inkml:trace>
  <inkml:trace contextRef="#ctx0" brushRef="#br0" timeOffset="1194">183 1141 54 0,'0'0'318'0,"0"0"-74"15,0 0-37-15,0 0-28 0,0 0-27 16,0 0-14-16,-21-3-13 0,21 3 6 0,0 0 5 15,0 0 1-15,0 0-5 0,0 0-1 16,-16-4-5-16,16 4-13 0,0 0-19 0,0 0-14 16,0 0-18-16,0 0-14 0,0 0-7 0,0 0-5 15,0 0-1-15,0 0 5 0,0 0-3 16,0 0-14-16,0 0-3 0,0 0-3 0,0 0-2 16,10-10-1-16,-10 10-3 0,0 0-2 15,0 0 0-15,19-5-2 0,-19 5-2 0,0 0-1 16,0 0 2-16,15-4 2 0,-15 4 9 15,0 0 9-15,0 0 12 0,0 0 9 16,0 0 7-16,16-4 4 0,-16 4 2 0,0 0 2 0,0 0 2 16,0 0 0-16,0 0-3 0,0 0-7 15,0 0-8-15,0 0-6 0,0 0 4 16,0 0 7-16,0 0 0 0,0 0-8 0,0 0-11 16,0 0-7-16,-14-7-3 0,14 7-6 0,0 0 2 15,0 0 0-15,-20-1-4 0,20 1-1 16,0 0 6-16,0 0 10 0,-22 0-5 0,22 0-1 15,0 0-3-15,0 0-1 0,0 0-5 16,-20 1-9-16,20-1-2 0,0 0-6 0,0 0-1 16,0 0 13-16,0 0-3 0,0 0-1 15,-9 9-3-15,9-9-1 0,0 0 0 0,0 0-1 16,0 0 2-16,11 13-2 0,-11-13 0 0,0 0-2 16,0 0 0-16,14 7 1 15,-14-7-1-15,0 0 3 0,0 0-2 0,0 0 1 0,15 4 0 16,-15-4 0-16,0 0 0 0,0 0 2 15,0 0 3-15,0 0-2 0,0 0 3 0,0 0 1 16,0 0 2-16,0 0 3 0,0 0 1 0,0 0 3 16,0 0 1-16,0 0 0 0,0 0 6 15,0 0-14-15,0 0-2 0,0 0-3 16,0 0 4-16,0 0 2 0,0 0-2 0,0 0 0 16,-8-16 1-16,8 16-5 0,0 0 5 15,-15-7 0-15,15 7 2 0,0 0 6 0,-18-6 6 16,18 6-4-16,0 0 2 0,-15-4 1 0,15 4-2 15,0 0-3-15,0 0-1 0,-16-4-2 16,16 4 0-16,0 0-5 0,0 0-4 0,0 0-3 16,0 0-3-16,0 0 0 0,0 0 1 15,0 0-3-15,0 0-1 0,-14 5 7 0,14-5 1 16,0 0-3-16,0 0 2 0,9 11-3 0,-9-11 1 16,0 0 2-16,12 8 0 0,-12-8 0 15,0 0-3-15,16 8-1 0,-16-8-2 0,0 0 0 16,16 5 1-16,-16-5 1 0,0 0-3 15,0 0 0-15,18 4 2 0,-18-4 0 0,0 0-4 16,0 0 3-16,0 0 0 0,0 0 3 16,20 1 1-16,-20-1-1 0,0 0 4 0,0 0 0 15,0 0 3-15,0 0-1 0,0 0 2 16,0 0 0-16,0 0 0 0,0 0-2 0,0 0 1 16,0 0-7-16,0 0 0 0,0 0-2 15,0 0 4-15,0 0 1 0,-4-18 1 0,4 18-2 16,0 0-2-16,-15-8 2 0,15 8 2 0,0 0 1 15,-18-8 2-15,18 8 1 0,0 0-1 16,-19-5-2-16,19 5-1 0,0 0-2 0,-20-6 0 16,20 6 1-16,0 0 2 0,-19-3 0 15,19 3-2-15,0 0-1 0,0 0 3 0,-21-1-1 16,21 1-1-16,0 0 0 0,0 0-1 0,0 0 0 16,-20 1-2-16,20-1 0 0,0 0 1 15,0 0-1-15,0 0-2 0,0 0 1 0,0 0 0 16,-18 3 1-16,18-3 1 0,0 0-1 15,0 0 2-15,0 0-1 0,0 0 2 0,0 0-1 16,0 0 0-16,0 0-1 0,0 0 1 16,0 0-1-16,0 0-1 0,0 0-3 0,-14 6 3 15,14-6-1-15,0 0-3 0,0 0 0 16,0 0 0-16,0 0-1 0,0 0-1 0,0 0 0 16,0 0 1-16,0 0-4 0,0 0-1 15,0 0-4-15,0 0-7 0,0 0-10 0,0 0-12 16,0 0-13-16,0 0-21 0,10 10-28 0,-10-10-55 15,0 0-41-15,0 0-48 0,0 0-73 16,16 8-44-16,-16-8-23 0,0 0-440 0,15 7-366 16</inkml:trace>
  <inkml:trace contextRef="#ctx0" brushRef="#br0" timeOffset="1840">235 1124 47 0,'0'0'43'16,"0"0"12"-16,0 0 39 0,0 0 21 0,0 0-8 0,0 0 4 16,0 0-2-16,0 0-10 0,7-11-3 15,-7 11-1-15,0 0-4 0,0 0 0 0,0 0 0 16,0 0-1-16,0 0 3 0,0 0 7 16,0 0 7-16,1-17 10 0,-1 17 7 0,0 0 2 15,0 0-2-15,0 0-5 0,0 0-8 16,0 0-10-16,0 0-7 0,0 0-5 0,0 0-5 15,0 0-11-15,0 0-9 0,0 0-11 0,0 0-13 16,0 0-9-16,0 0-7 0,0 0-4 16,0 0-5-16,9-10-3 0,-9 10-4 15,0 0 1-15,0 0-4 0,0 0-1 0,0 0 0 16,0 0 0-16,0 0-1 0,0 0 2 0,20 1-2 16,-20-1 0-16,0 0-1 0,0 0 1 15,0 0 0-15,0 0 2 0,15-5 0 0,-15 5 3 16,0 0 6-16,0 0 4 0,0 0 3 15,9-11 3-15,-9 11 1 0,0 0 4 0,0 0 3 16,0 0 5-16,0 0 3 0,4-15 5 16,-4 15 12-16,0 0 4 0,0 0-3 0,0 0-2 15,0 0 3-15,0 0-5 0,-8-12-6 0,8 12 3 16,0 0-3-16,0 0-5 0,0 0 1 16,0 0-4-16,0 0-3 0,-20-1-7 0,20 1-6 15,0 0-8-15,0 0-2 0,0 0-6 16,-12 8-4-16,12-8 0 0,0 0-4 0,0 0-10 15,0 0-16-15,-7 14-36 0,7-14-44 16,0 0-39-16,0 0-28 0,-3 16-47 0,3-16-64 16,0 0-40-16,0 0-26 0,2 20-72 15,-2-20-224-15,0 0-155 0</inkml:trace>
  <inkml:trace contextRef="#ctx0" brushRef="#br0" timeOffset="2465">137 1224 272 0,'0'0'257'0,"0"0"-51"16,0 0-32-16,0 0-12 0,0 0-1 15,-15-4-9-15,15 4-1 0,0 0 2 0,0 0 5 16,0 0-5-16,0 0-10 0,0 0-12 16,0 0-22-16,0 0-16 0,-18 1-11 0,18-1-12 15,0 0-14-15,0 0-10 16,0 0-11-16,0 0-6 0,0 0-5 0,-3 17-4 0,3-17-3 15,0 0-1-15,0 0 1 0,7 13-2 16,-7-13 0-16,0 0 0 0,0 0-3 0,10 9 0 16,-10-9-1-16,0 0-1 0,0 0-2 0,0 0 2 15,0 0-3-15,16 6 0 0,-16-6 2 16,0 0 2-16,0 0 3 0,0 0 3 0,0 0 1 16,0 0 1-16,0 0 1 0,12-10 2 15,-12 10 2-15,0 0 1 0,0 0-1 0,0 0-2 16,0 0 1-16,0 0 1 0,-3-18 9 15,3 18 6-15,0 0 3 0,0 0 0 0,-8-11-1 16,8 11 4-16,0 0 4 0,0 0-3 0,-13-7 1 16,13 7-1-16,0 0 5 0,0 0-1 15,0 0-3-15,-14-6-5 0,14 6-8 16,0 0-4-16,0 0-6 0,0 0-3 0,0 0-1 16,-17 6-7-16,17-6-2 0,0 0 0 0,0 0-3 15,-6 11-2-15,6-11-3 0,0 0-1 16,0 0 1-16,0 0-2 0,1 20-2 0,-1-20-7 15,0 0-10-15,0 0-26 0,8 16-27 0,-8-16-22 16,0 0-25-16,8 12-29 0,-8-12-53 16,0 0-69-16,12 12-49 0,-12-12-48 0,0 0-406 15,13 11-290-15</inkml:trace>
  <inkml:trace contextRef="#ctx0" brushRef="#br0" timeOffset="2880">347 1322 185 0,'0'0'449'0,"0"0"-81"15,0 0-50-15,0 0-52 0,0 0-26 16,0 0-18-16,0 0-6 0,0 0-16 0,0 0-5 15,0 0-9-15,0 0-11 0,22 0-14 0,-22 0-18 16,0 0-24-16,0 0-23 0,18 4-20 16,-18-4-11-16,0 0-17 0,0 0-8 0,16 3-6 15,-16-3-17-15,0 0-34 0,0 0-50 16,0 0-48-16,0 0-50 0,20 2-90 0,-20-2-91 16,0 0-81-16,0 0-344 0,0 0-284 15</inkml:trace>
  <inkml:trace contextRef="#ctx0" brushRef="#br0" timeOffset="4102">132 951 185 0,'0'0'464'0,"0"0"-96"16,0 0-36-16,0 0-49 0,0 0-45 0,-16 4-49 15,16-4-39-15,0 0-35 0,0 0-31 16,0 0-18-16,0 0-10 0,0 0-13 0,0 0-5 16,0 0-8-16,0 0-5 0,0 0-4 15,0 0-2-15,8 14-3 0,-8-14-2 0,0 0-4 16,0 0 2-16,0 0-1 0,0 0 0 16,0 0-1-16,16 4-1 0,-16-4 1 0,0 0 0 15,0 0 2-15,0 0 7 0,0 0 7 16,0 0 0-16,0 0 0 0,0 0-1 0,0 0 1 15,0 0-1-15,0 0 3 0,0 0 0 0,0 0-1 16,0 0 0-16,-2-18 5 0,2 18 9 16,0 0 7-16,0 0 12 0,0 0 3 0,0 0 0 15,-14-6-5-15,14 6-4 0,0 0-5 16,0 0-11-16,0 0-9 0,0 0-7 0,0 0-8 16,-16 5-2-16,16-5-1 0,0 0-3 15,0 0-4-15,0 0 1 0,-4 17 0 0,4-17-3 16,0 0-1-16,0 0 0 0,0 0 1 15,3 18-3-15,-3-18 1 0,0 0-1 0,0 0-2 16,9 12 2-16,-9-12 0 0,0 0 0 0,0 0 0 16,0 0 1-16,14 8 0 0,-14-8 1 15,0 0 2-15,0 0 0 0,0 0 0 0,0 0 4 16,0 0-2-16,0 0 1 0,18-3 3 16,-18 3-3-16,0 0 1 0,0 0-1 0,0 0 1 15,0 0 1-15,0 0 0 0,0-20-1 16,0 20 2-16,0 0 3 0,0 0 2 0,-8-10 8 15,8 10 6-15,0 0 4 0,0 0 10 0,-12-11 12 16,12 11 0-16,0 0-8 0,0 0-8 16,-14-5 1-16,14 5 1 0,0 0-5 0,0 0-6 15,0 0-5-15,0 0 6 0,-20 1-8 16,20-1-15-16,0 0-2 0,0 0-3 0,0 0-2 16,0 0-2-16,-13 8 0 0,13-8 0 15,0 0 3-15,0 0-4 0,0 0 0 0,0 0 1 16,3 17 1-16,-3-17 2 15,0 0-3-15,0 0 0 0,0 0 2 0,10 10 0 0,-10-10 4 16,0 0-4-16,0 0 1 0,0 0 0 16,0 0 1-16,0 0 1 0,13 5 3 0,-13-5-1 15,0 0 2-15,0 0 1 0,0 0-1 0,0 0 1 16,0 0 0-16,0 0 0 0,9-8 0 16,-9 8 0-16,0 0 1 0,0 0-2 0,0 0 0 15,0 0 0-15,-4-15-1 0,4 15 1 16,0 0-1-16,0 0 6 0,-11-11-6 0,11 11 4 15,0 0 7-15,0 0 6 0,-15-8 3 16,15 8 2-16,0 0 1 0,0 0-7 0,0 0 0 16,-18-4-7-16,18 4-3 0,0 0-5 0,0 0-4 15,0 0-4-15,0 0 2 0,-16 6-3 16,16-6-1-16,0 0 2 0,0 0-1 0,0 0-1 16,-4 15 1-16,4-15-2 0,0 0 0 15,0 0-1-15,0 0 1 0,7 17 2 0,-7-17-3 16,0 0-3-16,0 0-11 0,10 9-22 15,-10-9-27-15,0 0-22 0,0 0-28 0,14 8-34 16,-14-8-20-16,0 0-15 0,0 0-12 16,0 0-17-16,19 3-29 0,-19-3-20 0,0 0-13 15,0 0-11-15,16-10-27 0,-16 10-329 16,0 0-154-16</inkml:trace>
  <inkml:trace contextRef="#ctx0" brushRef="#br0" timeOffset="4769">97 833 340 0,'0'0'412'0,"0"0"-36"0,0 0-27 15,0 0-30-15,0 0-29 0,-20-1-34 16,20 1-47-16,0 0-28 0,0 0-29 0,0 0-28 15,0 0-19-15,0 0-13 0,0 0-15 0,0 0-10 16,0 0-5-16,-8 12 3 0,8-12-7 16,0 0-9-16,0 0-11 0,9 9-7 0,-9-9-6 15,0 0-6-15,0 0-2 0,13 9-6 16,-13-9-5-16,0 0-5 0,0 0-2 0,15 6-1 16,-15-6-2-16,0 0 1 0,0 0 2 15,0 0 0-15,0 0 2 0,18 3 3 16,-18-3 0-16,0 0 1 0,0 0-1 0,0 0 0 0,0 0 0 15,0 0-1-15,0 0 0 0,8-10 0 16,-8 10-3-16,0 0 1 0,0 0-1 0,0 0-2 16,-4-17 0-16,4 17-1 0,0 0-1 15,-8-13-1-15,8 13-1 0,0 0 2 0,-12-11 2 16,12 11 4-16,0 0 8 0,-14-8 4 16,14 8 2-16,0 0 5 0,-14-7 4 0,14 7 2 15,0 0 1-15,0 0-4 0,0 0-1 16,-22-1-6-16,22 1-5 0,0 0-3 0,0 0-2 15,0 0-3-15,-13 8-1 0,13-8 1 16,0 0-3-16,0 0 1 0,0 0-1 0,-3 15 1 16,3-15-3-16,0 0-1 0,0 0 0 15,0 0 1-15,7 17 1 0,-7-17-1 0,0 0 2 16,0 0 1-16,12 6 1 0,-12-6-2 0,0 0 0 16,0 0 2-16,0 0 0 0,0 0 0 15,19 2 1-15,-19-2 0 0,0 0-2 0,0 0-3 16,0 0-2-16,12-8 0 0,-12 8 2 15,0 0-2-15,0 0-2 0,0 0 1 0,8-14 0 16,-8 14 2-16,0 0 0 0,0 0 1 16,0 0 1-16,0 0-1 0,0 0-1 0,-1-18-8 15,1 18-10-15,0 0-10 0,0 0-10 0,0 0-21 16,0 0-22-16,0 0-29 0,0 0-39 16,0 0-54-16,0 0-52 0,0 0-46 0,0 0-25 15,0 0-64-15,0 0-229 0,0 0-132 16</inkml:trace>
  <inkml:trace contextRef="#ctx0" brushRef="#br0" timeOffset="5301">119 714 431 0,'0'0'352'0,"0"0"-55"0,0 0-47 15,0 0-52-15,0 0-33 0,0 0-29 0,0 0-23 16,-12-7-17-16,12 7-5 0,0 0 2 16,0 0-5-16,0 0-10 0,0 0-1 0,0 0 3 15,0 0-7-15,0 0-4 0,5 14-11 0,-5-14-11 16,0 0-4-16,0 0-5 0,10 14-7 16,-10-14-4-16,0 0-6 0,0 0-3 0,12 10-4 15,-12-10-2-15,0 0-4 0,0 0-1 16,0 0-1-16,9 8-1 0,-9-8-1 0,0 0 0 15,0 0 3-15,0 0 1 0,0 0-1 16,0 0 1-16,0 0 0 0,0 0-2 0,9-13 1 16,-9 13-1-16,0 0 1 0,0 0 1 15,-2-17 2-15,2 17 7 0,0 0 10 0,-4-13 8 16,4 13 10-16,0 0 1 16,-9-12-1-16,9 12 8 0,0 0 7 0,-10-10 2 0,10 10 5 15,0 0-1-15,0 0-3 0,-15-9 3 16,15 9-10-16,0 0-3 0,0 0 0 0,0 0-2 15,-15-7-6-15,15 7-9 0,0 0-1 0,0 0-4 16,0 0-11-16,0 0-4 0,0 0-4 16,0 0-3-16,-16 8-1 0,16-8-2 0,0 0-3 15,0 0-4-15,0 0-2 0,0 0 0 16,0 18-1-16,0-18 0 0,0 0-5 0,0 0-7 16,0 0-8-16,10 12-14 0,-10-12-19 15,0 0-20-15,0 0-19 0,0 0-33 0,13 10-35 16,-13-10-51-16,0 0-48 0,0 0-21 0,0 0-21 15,18 1-50-15,-18-1-326 0,0 0-188 16</inkml:trace>
  <inkml:trace contextRef="#ctx0" brushRef="#br0" timeOffset="7822">175 576 264 0,'0'0'415'0,"0"0"-75"0,0 0-21 16,-13-10-38-16,13 10-26 0,0 0-30 0,0 0-29 15,0 0-38-15,0 0-26 0,-12-8-19 16,12 8-23-16,0 0-18 0,0 0-14 0,0 0-11 16,0 0-9-16,0 0-6 0,-2 20-6 15,2-20-4-15,0 0-5 0,0 0-2 0,7 18-4 16,-7-18-4-16,0 0-1 0,7 12-3 15,-7-12-1-15,0 0-3 0,0 0-5 0,10 10-1 16,-10-10 2-16,0 0 2 0,0 0 3 16,0 0 0-16,0 0 0 0,0 0 1 0,18-2 2 15,-18 2 0-15,0 0 1 0,7-11-1 0,-7 11-2 16,0 0 2-16,0 0 0 0,5-19 5 16,-5 19 9-16,0 0 9 0,0 0 8 0,0-20 9 15,0 20 13-15,0 0 13 0,0 0 3 16,-4-15 10-16,4 15 1 0,0 0-4 0,0 0-7 15,0 0-8-15,-8-13-5 0,8 13-9 16,0 0-8-16,0 0-10 0,0 0-7 0,0 0-10 16,0 0-3-16,0 0-3 0,0 0-3 15,0 0 0-15,-11 8-4 0,11-8 1 0,0 0-3 16,0 0 0-16,3 18-1 0,-3-18-2 0,0 0-2 16,5 14-2-16,-5-14-5 0,0 0-4 15,6 13-3-15,-6-13-5 0,0 0-9 0,0 0-9 16,12 11 2-16,-12-11 0 0,0 0 8 15,0 0 5-15,0 0 6 0,15 4 7 0,-15-4 2 16,0 0 5-16,0 0 1 0,13-11 2 16,-13 11 2-16,0 0 0 0,7-11 2 0,-7 11 2 15,0 0 0-15,0 0 2 0,5-18 7 16,-5 18 4-16,0 0 5 0,0 0 7 0,0 0 0 16,-4-19 9-16,4 19-2 0,0 0 0 0,0 0-4 15,0 0-4-15,-11-9-3 0,11 9-4 16,0 0-3-16,0 0-6 0,0 0-4 15,0 0-1-15,-18 5-4 0,18-5 2 0,0 0-2 16,-6 12 0-16,6-12-2 16,0 0 0-16,-5 18 4 0,5-18-5 0,0 0 0 0,-3 17-4 15,3-17-3-15,0 0-6 0,0 0-5 0,1 18-7 16,-1-18-9-16,0 0-6 0,0 0 1 16,0 0 5-16,0 0 7 0,6 14 5 0,-6-14 6 15,0 0 5-15,0 0 3 0,0 0 2 16,10-9 2-16,-10 9 1 0,0 0 2 0,5-16 0 15,-5 16 1-15,0 0 1 0,6-20-1 0,-6 20 4 16,0 0-1-16,1-24 2 0,-1 24 0 16,0 0 2-16,-2-23 5 0,2 23 3 0,0 0 9 15,-5-19 12-15,5 19 0 0,0 0-1 16,-7-16-4-16,7 16 6 0,0 0 4 0,-6-13 3 16,6 13-2-16,0 0-5 0,0 0-10 15,0 0-6-15,-11-8-7 0,11 8-3 0,0 0-2 16,0 0-1-16,0 0-2 0,-13 9-2 15,13-9 0-15,0 0-2 0,0 0 0 0,-5 17 0 16,5-17-3-16,0 0 0 0,0 0-3 0,-1 19 1 16,1-19-1-16,0 0-9 0,0 0-9 15,5 14-3-15,-5-14 0 0,0 0 1 0,0 0 2 16,0 0 3-16,13 10 4 0,-13-10 0 16,0 0 2-16,0 0 5 15,0 0 3-15,15-8-2 0,-15 8 4 0,0 0 4 0,8-14 0 16,-8 14 1-16,0 0 0 0,7-21 0 0,-7 21 1 15,0 0 2-15,3-23 0 0,-3 23 2 16,0 0 3-16,0-22 9 0,0 22 4 0,0 0 6 16,-3-21 13-16,3 21 6 0,0 0-9 0,-7-15 9 15,7 15-1-15,0 0-1 0,0 0 0 16,-11-13-5-16,11 13-13 0,0 0-4 0,0 0-5 16,0 0-4-16,0 0-2 0,-19-1-1 15,19 1-2-15,0 0-1 0,0 0 0 0,-10 12-4 16,10-12 5-16,0 0-6 0,-7 15-3 15,7-15 5-15,0 0-6 0,0 0-5 0,-3 18 1 16,3-18-3-16,0 0-7 0,0 0-8 16,0 0 1-16,2 18-3 0,-2-18-1 0,0 0-6 15,0 0 0-15,0 0 2 0,0 0 8 0,10 9 4 16,-10-9 5-16,0 0 2 0,0 0 4 16,0 0 2-16,0 0 0 0,12-9 5 0,-12 9-1 15,0 0 2-15,7-13 0 0,-7 13 4 0,0 0 1 16,4-17-5-16,-4 17 4 0,0 0 0 15,3-17 4-15,-3 17 1 16,0 0 1-16,0 0 6 0,-1-20 10 0,1 20-2 0,0 0 12 16,0 0 2-16,-8-15 2 0,8 15 5 0,0 0-5 15,0 0-8-15,0 0-8 0,0 0-2 16,-16-4-7-16,16 4-2 0,0 0-2 0,0 0 0 16,-13 11-3-16,13-11 0 0,0 0 0 15,-9 15-1-15,9-15-3 0,0 0-1 0,-7 16-2 16,7-16-2-16,0 0 0 0,-2 15-1 15,2-15-2-15,0 0 0 0,0 0-5 0,0 18-7 16,0-18-6-16,0 0-1 0,0 0-1 0,0 0-3 16,6 16 1-16,-6-16 2 0,0 0 2 15,0 0 1-15,0 0-3 0,0 0 6 0,0 0 4 16,14 5 3-16,-14-5 4 0,0 0-1 16,0 0 3-16,0 0 1 0,12-9 4 0,-12 9 0 15,0 0 3-15,0 0-1 0,0 0 4 0,8-14 4 16,-8 14-5-16,0 0 0 0,0 0-3 15,0 0 2-15,0 0 4 0,0-20-1 16,0 20 0-16,0 0 6 0,0 0-4 0,-8-11 3 16,8 11 7-16,0 0 2 0,0 0-4 15,-12-7-1-15,12 7 0 0,0 0-3 0,0 0-1 16,0 0 1-16,0 0-5 0,0 0-1 0,-19-2-6 16,19 2-1-16,0 0-4 0,0 0 1 15,0 0-1-15,-8 12-1 0,8-12 0 0,0 0 2 16,0 0 1-16,0 0-1 0,2 19 0 15,-2-19-2-15,0 0-1 0,0 0 5 0,8 15 0 16,-8-15-2-16,0 0 1 0,10 12 1 16,-10-12 2-16,0 0 3 0,13 9-1 0,-13-9-3 15,0 0 1-15,11 11 1 0,-11-11-2 0,0 0 3 16,11 10 0-16,-11-10 0 0,0 0-2 16,11 12 2-16,-11-12 1 0,0 0 1 0,9 13-2 15,-9-13 1-15,0 0 2 0,9 15 5 16,-9-15-2-16,0 0 2 0,5 16 2 0,-5-16 3 15,0 0 0-15,3 15-1 0,-3-15-1 16,0 0 0-16,0 0 2 0,1 19 1 0,-1-19 1 16,0 0 3-16,0 0-4 0,-4 17-2 0,4-17 2 15,0 0-3-15,0 0-4 0,-5 14-3 16,5-14-2-16,0 0-3 0,0 0 0 0,-12 9-3 16,12-9 1-16,0 0-1 0,0 0 2 15,-15 5-2-15,15-5-1 0,0 0 0 0,0 0 2 16,0 0-1-16,-17 3-1 0,17-3 2 15,0 0-1-15,0 0-1 16,0 0 1-16,0 0-1 0,0 0-1 0,-17 3 2 0,17-3-1 0,0 0 0 16,0 0 0-16,0 0 0 0,0 0 0 15,0 0-1-15,0 0-2 0,0 0 0 0,0 0-2 16,0 0-3-16,0 0-2 0,0 0-4 16,0 0 0-16,0 0 0 0,0 0 0 0,0 0 2 15,0 0 3-15,0 0 2 0,0 0 2 16,0 0 0-16,0 0 4 0,0 0 0 0,0 0 2 15,0 0 0-15,0 0 1 0,15 5-2 16,-15-5-2-16,0 0 2 0,0 0 0 0,19 2 0 16,-19-2 2-16,0 0-2 0,18 4 3 0,-18-4-1 15,0 0 0-15,17 2 1 0,-17-2 1 16,0 0 0-16,0 0-2 0,20 5 1 16,-20-5 1-16,0 0-1 0,0 0 2 0,0 0 0 15,17 4 1-15,-17-4 5 0,0 0 1 0,0 0 6 16,0 0 7-16,0 0 2 0,0 0 4 15,0 0 1-15,15 5-4 0,-15-5-5 0,0 0-3 16,0 0 0-16,0 0-4 0,0 0-2 0,0 0-1 16,-8 15 1-16,8-15 3 0,0 0 0 15,-9 10 7-15,9-10-2 0,0 0-4 0,-12 13-2 16,12-13-4-16,0 0-2 0,-11 14-1 16,11-14 1-16,0 0-5 0,-12 12-3 0,12-12 0 15,0 0-2-15,-8 13 1 0,8-13-4 16,0 0 3-16,0 0-3 0,-9 14 1 0,9-14 0 15,0 0 1-15,0 0-2 0,-6 13 4 16,6-13-1-16,0 0 0 0,0 0 0 0,0 0-1 16,0 0 3-16,-2 18-2 0,2-18 0 0,0 0 1 15,0 0 0-15,0 0 0 0,0 0 2 16,0 0-1-16,0 18-1 0,0-18 1 0,0 0-1 16,0 0 2-16,0 0-1 0,0 0-1 15,2 16 2-15,-2-16 0 0,0 0-1 0,0 0 1 16,0 0-1-16,0 0 1 0,4 17-1 0,-4-17 0 15,0 0 0-15,0 0 0 0,0 0 0 16,0 0-2-16,0 0-2 0,2 15-2 0,-2-15 0 16,0 0-3-16,0 0 0 0,0 0-1 15,0 0-1-15,0 0-3 0,0 0-2 0,0 0-6 16,2 18-2-16,-2-18-4 0,0 0-1 16,0 0-15-16,0 0-31 0,0 0-32 0,0 0-31 15,1 17-27-15,-1-17-32 0,0 0-17 16,0 0-23-16,0 0-17 0,0 0 0 0,0 0 7 15,0 0 16-15,0 0 13 0,0 0-2 0,0 0-12 16,0 0-11-16,0 0-73 0,0 0-138 16,0 0 73-16</inkml:trace>
  <inkml:trace contextRef="#ctx0" brushRef="#br0" timeOffset="9840">283 440 318 0,'0'0'273'0,"-3"-18"-44"0,3 18-22 15,0 0-22-15,0 0-17 0,-3-17-4 0,3 17 13 16,0 0 11-16,0 0 9 0,0 0 3 0,-6-14-22 16,6 14-27-16,0 0-31 0,0 0-25 15,0 0-13-15,0 0-18 0,0 0-12 0,0 0-12 16,0 0-7-16,-9 15-6 0,9-15-7 15,0 0-3-15,0 0-3 0,3 19-4 0,-3-19-4 16,0 0-3-16,0 0-2 0,6 15-3 16,-6-15-1-16,0 0-2 0,0 0-4 0,10 11 0 15,-10-11 1-15,0 0 2 0,0 0 2 16,0 0 1-16,0 0 2 0,18-8 2 0,-18 8 0 16,0 0 1-16,6-12-2 0,-6 12 3 15,0 0 0-15,2-17 2 0,-2 17 7 0,0 0 12 16,0 0 22-16,1-21 16 0,-1 21 4 15,0 0-14-15,0 0-8 0,-6-15 9 0,6 15 6 16,0 0 3-16,0 0-3 0,0 0-5 0,0 0-9 16,-17-3-8-16,17 3 2 0,0 0-4 15,-10 12-4-15,10-12-6 0,0 0-3 0,-7 19 2 16,7-19-1-16,0 0-5 0,-1 23-4 0,1-23-7 16,0 0 0-16,1 23-2 0,-1-23-2 15,4 16-1-15,-4-16-3 16,6 14 1-16,-6-14 2 0,0 0-1 0,11 16-1 0,-11-16 1 15,0 0-1-15,13 11-1 0,-13-11-1 0,0 0 0 16,16 5 0-16,-16-5 2 0,0 0 0 16,17-3 0-16,-17 3 1 0,0 0 0 0,20-11 0 15,-20 11 2-15,12-12-1 0,-12 12 1 16,10-15 0-16,-10 15 1 0,8-16 0 0,-8 16-1 16,5-17 2-16,-5 17 2 0,0 0-7 15,2-23 3-15,-2 23 4 0,0 0 11 0,-5-22 11 16,5 22 6-16,-6-13 2 0,6 13 7 15,-10-10-1-15,10 10-1 0,0 0-3 0,-15-9-5 16,15 9-2-16,0 0-1 0,-18-2 3 0,18 2-5 16,0 0-1-16,-16 4-6 0,16-4-3 15,0 0-7-15,-14 13-1 0,14-13-2 0,-8 12-2 16,8-12-2-16,0 0-2 0,-5 18-2 16,5-18 0-16,0 0-2 0,-3 20-2 0,3-20 1 15,0 0 0-15,3 18-2 0,-3-18-3 0,0 0-2 16,5 14-2-16,-5-14 0 0,0 0 1 15,9 11-2-15,-9-11 0 0,0 0 0 0,0 0 4 16,16 6 0-16,-16-6 1 0,0 0 0 16,0 0 1-16,17-5 1 0,-17 5-2 0,0 0-2 15,15-11 4-15,-15 11-4 0,0 0 4 16,12-12 1-16,-12 12 1 0,0 0 5 0,0 0 1 16,10-12 5-16,-10 12 6 0,0 0 4 15,0 0-3-15,0 0-5 0,0 0 1 0,0 0-1 16,0 0-1-16,0 0-3 0,0 0-1 0,0 0-3 15,0 0-1-15,0 0 0 0,0 0-1 16,0 0-1-16,0 0 0 0,0 0-1 0,-2 19 1 16,2-19 0-16,0 0 1 0,0 17-4 15,0-17 1-15,0 0-2 0,4 18-1 0,-4-18 2 16,0 0-1-16,10 13-1 0,-10-13-6 16,0 0 3-16,12 11 1 0,-12-11-1 0,0 0-2 15,17 4 3-15,-17-4 2 0,0 0 1 0,0 0 2 16,22-2-4-16,-22 2 4 0,0 0 2 15,17-7 2-15,-17 7 1 0,0 0 1 0,14-10-1 16,-14 10 2-16,0 0 1 0,9-10 2 16,-9 10 4-16,0 0 8 0,0 0 6 0,0 0 5 15,6-15-3-15,-6 15 1 0,0 0-4 16,0 0 5-16,0 0 5 0,0 0-9 0,0 0-4 16,-15-6-4-16,15 6-4 0,0 0-5 15,0 0 0-15,-13 6-5 0,13-6 0 0,0 0-3 16,0 0-2-16,-12 11-2 0,12-11 1 0,0 0 0 15,0 0 1-15,-8 16-1 0,8-16 0 16,0 0-1-16,0 0 0 0,-2 19-2 0,2-19 0 16,0 0-3-16,0 0 1 0,5 17-6 15,-5-17-2-15,0 0-2 0,10 9-5 0,-10-9-1 16,0 0 3-16,0 0 2 0,14 8 1 16,-14-8 1-16,0 0 1 0,0 0 0 0,0 0 7 15,19 4-2-15,-19-4 3 0,0 0 3 0,0 0 4 16,0 0 1-16,15-8 0 0,-15 8 2 15,0 0-1-15,0 0 1 0,8-13 0 0,-8 13 0 16,0 0 1-16,0 0 0 0,3-15 2 16,-3 15 5-16,0 0 1 0,0 0 5 15,0 0 7-15,-5-17 1 0,5 17 1 0,0 0 0 16,0 0-2-16,0 0-4 0,-11-8-1 0,11 8-4 16,0 0-3-16,0 0-3 0,0 0-3 15,0 0-3-15,-23 0 0 0,23 0-1 0,0 0-2 16,0 0 0-16,-13 8-1 0,13-8 0 0,0 0-2 15,0 0-1-15,-8 14 1 0,8-14-1 16,0 0-1-16,0 0 1 0,0 0-5 0,0 0-2 31,-1 18-3-31,1-18 3 0,0 0-4 0,0 0-4 0,0 0-2 0,0 0 5 0,11 8 2 16,-11-8 4-16,0 0 4 0,0 0 4 0,0 0 2 16,0 0 0-16,15-8 0 0,-15 8 3 15,0 0-2-15,0 0 3 0,6-16-1 0,-6 16 3 16,0 0-2-1,0 0 1-15,3-19 0 16,-3 19 0-16,0 0 0 0,-5-15 2 0,5 15 1 0,0 0 1 0,-8-13 1 0,8 13-2 16,0 0 5-16,-10-12-3 0,10 12-1 0,0 0 3 15,-13-11 7-15,13 11 3 0,0 0-1 16,0 0 0-16,-14-8-3 0,14 8-3 0,0 0-4 16,0 0-4-16,0 0-4 0,0 0-1 15,0 0-1-15,-19 4-1 0,19-4 1 0,0 0-2 16,0 0 0-16,0 0-1 0,-5 15 0 0,5-15-1 15,0 0 0-15,0 0 0 0,0 0-1 16,0 0 1-16,5 15 2 0,-5-15-1 0,0 0-1 16,0 0-4-16,0 0 1 0,0 0 0 15,0 0 1-15,10 9 2 0,-10-9 2 0,0 0 1 16,0 0 3-16,0 0-2 0,0 0 3 0,0 0 0 16,0 0 2-16,0 0-2 0,0 0 2 15,10-10 0-15,-10 10 0 0,0 0 0 0,0 0 1 16,0 0-1-16,-6-14 1 0,6 14 4 15,0 0 2-15,0 0 1 0,-14-11 0 0,14 11 1 16,0 0 0-16,-16-6 14 0,16 6 4 16,0 0 0-16,-19-4-5 0,19 4-8 0,0 0-1 15,-22-2-1-15,22 2-4 0,0 0 2 16,-23 2-2-16,23-2-1 0,0 0-4 0,-22 5-1 16,22-5-3-16,0 0-2 0,-18 5-3 0,18-5-1 15,0 0-2-15,-15 11-4 0,15-11-11 16,0 0-19-16,-11 11-25 0,11-11-28 0,0 0-40 15,0 0-37-15,-3 18-31 0,3-18-31 16,0 0-22-16,8 13-18 0,-8-13-29 0,11 9-19 16,-11-9-14-16,16 8-18 0,-16-8-87 0,22 8-185 15,-22-8-132-15</inkml:trace>
  <inkml:trace contextRef="#ctx0" brushRef="#br0" timeOffset="11082">636 533 204 0,'0'0'198'0,"0"0"-45"0,0 0-22 16,0 0-13-16,0 0-4 0,0 0 2 15,4-16 10-15,-4 16 10 0,0 0 8 0,0 0 12 16,0 0 6-16,0 0 10 0,0 0 8 15,-7-14-7-15,7 14-16 0,0 0-9 0,0 0-7 16,0 0-7-16,0 0-7 0,0 0-13 0,0 0-13 16,-13-6-19-16,13 6-14 0,0 0-15 15,0 0-9-15,0 0-11 0,0 0-6 0,0 0-3 16,0 0-5-16,0 0-3 0,4 16-1 16,-4-16-1-16,0 0 0 0,0 0-1 15,14 12-2-15,-14-12-1 0,0 0-2 0,12 7-1 16,-12-7-1-16,0 0 0 0,0 0 0 0,14 6 2 15,-14-6 0-15,0 0 0 0,0 0 4 0,0 0 4 16,0 0 7-16,19-3 1 0,-19 3 1 16,0 0-2-16,0 0 5 0,0 0 4 0,9-12 3 15,-9 12 3-15,0 0 1 0,0 0 0 16,0 0 9-16,-4-15 8 0,4 15 11 16,0 0 6-16,0 0-8 0,-11-9-8 0,11 9-3 15,0 0 0-15,0 0-5 0,-17-4-4 0,17 4-5 16,0 0-3-16,0 0-5 0,0 0-6 15,-20 3-7-15,20-3-5 0,0 0-4 0,0 0-3 16,-12 12-2-16,12-12-2 0,0 0-1 0,-6 16-1 16,6-16-2-16,0 0 1 0,-1 17-1 15,1-17-3-15,0 0 3 0,2 16-3 0,-2-16 1 16,0 0-1-16,7 13 1 0,-7-13-2 16,0 0-3-16,0 0-4 0,11 12-2 0,-11-12 3 15,0 0 3-15,0 0 3 0,0 0 5 16,0 0-2-16,0 0 0 0,20 0 4 0,-20 0-1 15,0 0 0-15,0 0 0 0,9-11 2 0,-9 11 1 16,0 0 0-16,0 0 0 0,3-14 0 16,-3 14 2-16,0 0-1 0,0 0 1 0,-4-15 1 15,4 15-1-15,0 0 3 0,0 0 5 16,-12-13-3-16,12 13 1 0,0 0 2 0,-14-6 7 16,14 6-2-16,0 0 0 0,-15-4-2 15,15 4-5-15,0 0 0 0,0 0-2 0,-20 1-3 16,20-1-4-16,0 0 1 15,0 0-2-15,-17 6 0 0,17-6-3 0,0 0 1 0,0 0-2 16,-9 15-2-16,9-15 1 0,0 0 1 0,0 0-2 16,0 0 1-16,1 21 2 0,-1-21-1 15,0 0-1-15,7 11 1 0,-7-11-1 0,0 0-2 16,11 10-1-16,-11-10-1 0,0 0-1 16,0 0-3-16,17 7-2 0,-17-7 2 0,0 0 3 15,0 0 2-15,0 0 4 0,20 0 0 16,-20 0 3-16,0 0 0 0,0 0 1 0,12-8 1 15,-12 8 2-15,0 0 1 0,0 0-2 0,0 0 0 16,4-15 2-16,-4 15 0 0,0 0 0 16,0 0 7-16,-5-14-5 0,5 14 4 0,0 0-3 15,-11-12 2-15,11 12 4 0,0 0 2 16,-16-10 0-16,16 10-3 0,0 0 3 0,-18-7 3 16,18 7-4-16,0 0 2 0,-17-5 0 15,17 5 0-15,0 0-4 0,-18-4-2 0,18 4-2 16,0 0-3-16,0 0 1 0,-19-2-4 0,19 2-1 15,0 0-2-15,0 0-2 0,0 0-2 16,0 0-1-16,-19-2-2 0,19 2-1 0,0 0-3 16,0 0 2-16,0 0 0 0,0 0 0 15,0 0 4-15,0 0-2 0,0 0 1 0,0 0-1 16,0 0 2-16,0 0-2 0,0 0-2 16,0 0 3-16,0 0-1 0,17 4 1 0,-17-4 0 15,0 0 0-15,0 0 0 0,0 0 0 16,20 0 2-16,-20 0 0 0,0 0 0 0,0 0 1 15,0 0-1-15,0 0 1 0,0 0 2 16,20-2-2-16,-20 2 3 0,0 0 0 0,0 0 0 16,0 0 3-16,0 0 0 0,0 0 1 0,0 0 0 15,0 0 2-15,0 0-1 0,0 0 1 16,0 0 0-16,0 0-1 0,0 0-2 0,0 0 1 16,0 0-2-16,0 0-1 0,0 0-2 15,0 0-6-15,0 0-8 0,0 0-11 0,0 0-10 16,-4-16-15-16,4 16-29 0,0 0-43 15,0 0-44-15,0 0-21 0,0 0-35 16,0 0-32-16,0 0-42 0,0 0-31 0,8 12-13 0,-8-12-8 16,0 0-14-16,17 9-356 0,-17-9-224 15</inkml:trace>
  <inkml:trace contextRef="#ctx0" brushRef="#br0" timeOffset="12168">832 559 369 0,'0'0'285'15,"0"0"-47"-15,0 0-18 0,0 0-23 16,-18 2-20-16,18-2-9 0,0 0-1 0,0 0-12 16,0 0-8-16,0 0-13 0,-14 5-17 0,14-5-19 15,0 0-11-15,0 0-4 0,0 0-2 16,0 0-4-16,0 0-6 0,-3 15-10 0,3-15-9 15,0 0-7-15,0 0 0 0,7 12-8 16,-7-12-3-16,0 0-5 0,0 0-4 0,15 8-4 16,-15-8-5-16,0 0-2 0,0 0-3 15,16 5-2-15,-16-5-1 0,0 0 0 0,0 0-1 16,0 0-1-16,0 0-1 0,23-1-1 0,-23 1 0 16,0 0 1-16,0 0 1 0,0 0 1 15,13-7 0-15,-13 7 1 0,0 0 2 0,0 0 1 16,0 0 1-16,0 0 2 0,0 0 5 15,0 0 4-15,-1-16 4 0,1 16 2 0,0 0 7 16,0 0 0-16,-16-9 3 0,16 9 0 16,0 0 1-16,0 0 2 0,-21-3 1 0,21 3-3 15,0 0 0-15,0 0-3 0,-21 2-7 16,21-2-5-16,0 0-5 0,-14 6-5 0,14-6-5 16,0 0-4-16,-10 9-2 0,10-9-2 0,0 0 0 15,0 0-1-15,-6 18 1 0,6-18-1 16,0 0 1-16,0 0 1 0,8 15 2 15,-8-15 2-15,0 0-2 0,11 11 3 0,-11-11-1 16,0 0-1-16,17 7 1 0,-17-7 0 0,0 0 0 16,17 2-3-16,-17-2 1 0,0 0-2 15,0 0 2-15,22-2-1 0,-22 2 1 0,0 0 2 16,0 0 0-16,16-7-3 0,-16 7 1 16,0 0 1-16,9-10-2 0,-9 10 0 0,0 0 2 15,0 0-1-15,7-15 2 16,-7 15 0-16,0 0-3 0,0 0 0 0,0 0 3 0,-2-18 0 15,2 18-1-15,0 0 2 0,0 0 1 0,-9-13 0 16,9 13 2-16,0 0 2 0,0 0 9 16,-15-7 5-16,15 7-5 0,0 0 0 0,0 0-3 15,0 0-2-15,-19-2-5 0,19 2-6 16,0 0-3-16,0 0-3 0,0 0 0 0,-15 8-1 16,15-8-3-16,0 0 1 0,0 0 0 15,-5 14-3-15,5-14 2 0,0 0-1 0,0 0 0 16,4 15 2-16,-4-15-1 0,0 0-2 0,0 0-4 15,11 12-5-15,-11-12 0 0,0 0 0 16,0 0 2-16,15 5 0 0,-15-5 1 0,0 0 4 16,0 0 5-16,17-5 1 0,-17 5 3 15,0 0 1-15,0 0 2 0,10-12 0 0,-10 12 1 16,0 0 9-16,0 0-1 0,0 0-2 16,3-18 2-16,-3 18 4 0,0 0 4 0,0 0-7 15,-9-13-1-15,9 13 2 0,0 0 2 16,-14-8 1-16,14 8 3 0,0 0-1 0,-19-6 2 15,19 6-1-15,0 0 1 0,-22-3 3 16,22 3-3-16,0 0 0 0,-22 1-1 0,22-1-3 16,0 0-5-16,-20 5-5 0,20-5-2 0,0 0-3 15,-15 7 0-15,15-7-2 0,0 0-2 16,-10 9-2-16,10-9-3 0,0 0-12 0,0 0-22 16,-5 15-29-16,5-15-28 0,0 0-34 15,0 0-36-15,6 14-35 0,-6-14-36 0,0 0-44 16,11 7-41-16,-11-7-22 0,0 0-16 15,17 4-395-15,-17-4-264 0</inkml:trace>
  <inkml:trace contextRef="#ctx0" brushRef="#br0" timeOffset="14010">1004 585 412 0,'0'0'349'0,"0"0"-62"15,0 0-33-15,15-8-26 0,-15 8-11 16,0 0-10-16,0 0-4 0,0 0-3 0,12-8-5 16,-12 8 10-16,0 0 8 0,0 0 5 15,0 0-14-15,0 0-26 0,0 0-23 0,0 0-22 16,0 0-23-16,0 0-18 0,0 0-14 0,0 0-10 16,0 0-9-16,0 0-10 0,0 0-8 15,0 0-10-15,-8 12-8 0,8-12-5 0,0 0-6 16,0 0-3-16,-2 15-3 0,2-15-2 15,0 0-1-15,0 0 2 0,4 17-6 0,-4-17-1 16,0 0-2-16,9 11 2 0,-9-11-3 16,0 0-3-16,0 0 1 0,19 6 2 0,-19-6 0 15,0 0-1-15,0 0 1 0,22-1-3 0,-22 1 2 16,0 0 0-16,16-8 1 16,-16 8 2-16,0 0 3 0,12-8-1 0,-12 8 2 15,0 0 3-15,8-12 1 0,-8 12 1 0,0 0 0 16,0 0 3-16,0 0 6 0,1-18-3 0,-1 18-1 15,0 0-2-15,-8-12 1 0,8 12-1 16,0 0 3-16,-15-8 3 0,15 8 0 0,0 0 1 16,-20-4 2-16,20 4 0 0,0 0 4 15,-24-1 5-15,24 1 0 0,0 0-1 0,-23 3-5 16,23-3-3-16,0 0-5 0,-21 6-1 0,21-6-4 16,-12 7-2-16,12-7-4 0,-9 10 1 15,9-10-2-15,0 0-1 0,-9 17 0 0,9-17 1 16,0 0-2-16,-1 20-2 0,1-20 2 15,0 0-1-15,5 19 1 0,-5-19 0 0,0 0 1 16,12 15-2-16,-12-15-1 16,0 0 2-16,16 8-1 0,-16-8-1 0,0 0 0 0,18 3-1 15,-18-3 2-15,0 0 0 0,20-3-1 16,-20 3 0-16,0 0 2 0,18-8 0 0,-18 8-1 16,0 0 1-16,15-15 1 0,-15 15 0 15,0 0 3-15,10-16 0 0,-10 16 1 0,0 0 1 16,5-16 2-16,-5 16 1 0,0 0-3 0,0 0 0 15,-4-19 0-15,4 19-1 0,0 0 2 16,-12-13 2-16,12 13 3 0,0 0 2 0,-17-10 1 16,17 10 4-16,0 0 8 0,-22-5 0 15,22 5 2-15,0 0-5 0,-22 0-5 0,22 0-3 16,0 0-5-16,-19 5-4 0,19-5-1 0,0 0-3 16,-16 11-2-16,16-11 1 0,0 0 0 15,-9 18 0-15,9-18-1 0,0 0 0 16,-1 22 0-16,1-22 0 0,4 15-1 0,-4-15 2 15,10 14-1-15,-10-14 1 0,12 14-2 0,-12-14 1 16,15 9 0-16,-15-9 2 0,17 7-1 16,-17-7 0-16,17 3 1 0,-17-3 0 0,19-1 1 15,-19 1-2-15,19-6 3 0,-19 6-2 0,20-10 1 16,-20 10 1-16,18-12-1 0,-18 12 2 16,14-15 0-16,-14 15 0 0,13-17 3 0,-13 17 0 15,10-17 1-15,-10 17-1 0,8-15 5 16,-8 15 0-16,0 0-1 0,5-21 2 0,-5 21-2 15,0 0-1-15,-2-18-2 0,2 18-1 16,0 0-3-16,-8-15 0 0,8 15 2 0,0 0-3 16,-15-9 1-16,15 9 1 0,0 0-2 15,-18-5 0-15,18 5 0 0,0 0-3 0,-16 3 0 16,16-3-1-16,0 0-1 0,-19 9 0 0,19-9-1 16,-10 10 0-16,10-10 0 0,-7 11 1 15,7-11-3-15,0 0 2 0,-8 19 0 0,8-19-3 16,0 0 1-16,0 18-2 0,0-18 0 15,0 0 2-15,6 17 0 0,-6-17-2 0,0 0 0 16,11 10 1-16,0-133-1 0,-2 144-1 0,-1-6-12 16,-8-15 4-16,0 0-1 0,21 22 2 15,-21-22 0-15,0 0 2 0,0 0 0 16,0 0 0-16,31 1 2 0,-31-1 3 0,0 0 0 16,18-8 0-16,-18 8 4 0,0 0 1 0,13-13 2 15,-13 13 2-15,0 0 4 0,9-9 4 16,-9 9 9-16,0 0 2 0,0 0-4 0,0 0-4 15,0 0-2-15,8-12-4 0,-8 12-4 16,0 0-3-16,0 0-2 0,0 0-2 0,0 0 0 16,-11 11-1-16,11-11 5 0,0 0-1 15,-10 15 1-15,10-15-2 0,-7 15 1 0,7-15-2 16,-7 16 2-16,7-16-1 0,-5 18 1 0,5-18-1 16,-5 14 0-16,5-14-2 0,0 0 0 15,-5 19 0-15,5-19 11 0,0 0-2 0,-4 15-3 16,4-15-1-16,0 0-2 0,0 0 0 15,-4 14 1-15,4-14-1 0,0 0-1 0,0 0 2 16,0 0 1-16,0 0 0 0,0 0 3 16,-6 15-2-16,6-15 1 0,0 0 0 0,0 0 4 15,0 0 1-15,0 0 1 0,0 0-1 0,0 0-3 16,0 0-1-16,0 0-2 0,0 0 2 16,0 0-2-16,-20-2 1 0,20 2-2 0,0 0 0 15,-13-9-2-15,13 9 1 0,0 0 0 16,-17-12-1-16,17 12 1 0,-13-8 0 0,13 8 0 15,-14-10 1-15,14 10 0 0,-14-8 1 16,14 8-1-16,-12-7 3 0,12 7 1 0,0 0 2 16,-19-9 3-16,19 9 3 0,0 0 0 15,-17-5 4-15,17 5-3 0,0 0 0 0,-16-4-2 16,16 4-3-16,0 0-2 0,0 0-2 16,-18-2-2-16,18 2 1 0,0 0-1 0,0 0-1 15,0 0 0-15,-20 2-1 0,20-2-1 0,0 0-2 16,0 0-1-16,0 0-1 0,0 0-3 15,0 0 1-15,0 0-4 0,0 0 2 0,-19 2 0 16,19-2 1-16,0 0 3 0,0 0-1 0,0 0 1 16,0 0 1-16,0 0 1 0,0 0 2 15,23 4-2-15,-23-4 1 0,0 0 0 0,17 2 2 16,-17-2-1-16,0 0 1 0,24 1-2 16,-24-1 3-16,0 0-2 0,23 4 1 0,-23-4-1 15,0 0 2-15,23 3-1 0,-23-3 0 16,0 0 0-16,20 4 2 0,-20-4 2 0,0 0 2 15,0 0 7-15,20 3 2 0,-20-3 3 16,0 0 3-16,0 0 2 0,0 0 3 16,0 0 1-16,19 3 4 0,-19-3-1 0,0 0 0 0,0 0 0 15,0 0-6-15,0 0-6 0,0 0-2 16,0 0-5-16,0 0-2 0,10 8-1 0,-10-8-1 16,0 0-1-16,0 0 2 0,0 0 3 15,0 0-1-15,-7 14-1 0,7-14-2 0,0 0-1 16,0 0-2-16,0 0-7 0,-11 10-9 0,11-10-6 15,0 0-9-15,0 0-13 0,0 0-11 16,-12 8-13-16,12-8-20 0,0 0-22 0,0 0-21 16,0 0-41-16,0 0-40 0,-12 7-34 15,12-7-28-15,0 0-35 0,0 0-10 0,0 0 8 16,0 0 18-16,0 0 16 0,0 0 7 16,0 0 0-16,0 0-22 0,0 0-35 0,12 11-193 15,-12-11-16-15</inkml:trace>
  <inkml:trace contextRef="#ctx0" brushRef="#br0" timeOffset="14809">1333 507 113 0,'0'0'334'0,"0"0"-63"16,14-6-31-16,-14 6-9 0,0 0-6 0,0 0 3 16,0 0-9-16,0 0-4 0,0 0 7 15,0 0-15-15,0 0-16 0,0 0-16 16,0 0-13-16,0 0-6 0,0 0-14 0,0 0-12 16,-14 8-7-16,14-8-10 0,0 0-6 0,-9 12-15 15,9-12-14-15,0 0-12 0,-5 13-13 16,5-13-12-16,0 0-8 0,0 0-11 0,-4 19-4 15,4-19-7-15,0 0-3 0,0 0 2 16,5 17-5-16,-5-17-5 0,0 0-5 0,0 0-3 16,13 11 0-16,-13-11 2 15,0 0-1-15,0 0 1 0,16 4 1 0,-16-4 0 0,0 0 0 16,0 0 2-16,16-4 1 0,-16 4 0 0,0 0 3 16,0 0 2-16,15-11 0 0,-15 11 2 15,0 0 5-15,0 0 8 0,6-12 6 0,-6 12 5 16,0 0 6-16,0 0 3 0,0 0-5 15,0 0-10-15,-3-18-1 0,3 18 0 0,0 0 1 16,0 0 0-16,-13-7 2 0,13 7 2 16,0 0-1-16,0 0 1 0,-20-1 5 0,20 1 1 15,0 0 0-15,-16 6-3 0,16-6-6 16,0 0-5-16,-15 9-5 0,15-9-2 0,-13 11-2 16,13-11-2-16,-8 11-2 0,8-11-2 15,-8 12 0-15,8-12-2 16,-8 14-2-16,8-14 1 0,0 0-2 0,-4 18-2 15,4-18-3-15,0 0-2 0,0 0-4 0,-6 18 1 0,6-18 1 16,0 0-2-16,0 0 1 0,0 0-1 0,0 0 3 16,11 10 0-16,-11-10 1 0,0 0-1 15,0 0-1-15,16-9 1 0,-16 9 3 0,0 0-2 16,13-14 1-16,-13 14 2 0,0 0 2 0,10-12 2 16,-10 12 7-16,0 0 10 0,0 0 4 15,9-14-1-15,-9 14 0 0,0 0 2 0,0 0 5 16,0 0-1-16,0 0-3 0,0 0-4 15,0 0-6-15,-8-13 3 0,8 13-2 0,0 0 2 16,0 0-2-16,-15 5 5 0,15-5-1 16,0 0-4-16,-12 11 0 0,12-11-4 0,0 0 0 15,-13 12-2-15,13-12-3 0,0 0-2 16,-9 14-1-16,9-14-5 0,0 0-10 16,-6 15-18-16,6-15-33 0,0 0-43 0,0 0-35 15,-3 19-20-15,3-19-13 0,0 0-25 0,0 0-22 16,9 9-24-16,-9-9-30 0,0 0-16 0,0 0-3 15,24-4-9-15,-24 4-13 0,15-5-58 16,-15 5-177-16,17-10-63 0</inkml:trace>
  <inkml:trace contextRef="#ctx0" brushRef="#br0" timeOffset="15575">1490 491 319 0,'0'0'265'0,"0"0"-31"0,0 0-23 16,7-14 0-16,-7 14 3 0,0 0 20 0,0 0 8 15,0 0 4-15,0 0-13 0,8-12-20 16,-8 12-15-16,0 0-14 0,0 0-8 0,0 0-5 16,0 0-16-16,0 0-14 0,0 0-18 15,0 0-12-15,0 0-12 0,-11 8-15 0,11-8-14 16,0 0-15-16,0 0-12 0,-7 15-10 0,7-15-10 15,0 0-6-15,0 0-7 0,-6 13-4 16,6-13-8-16,0 0-17 0,0 0-15 0,0 0-3 16,0 0-9-16,1 17 1 0,-1-17 2 15,0 0 5-15,0 0 3 0,0 0-1 0,0 0-1 16,0 0 3-16,21-1 5 0,-21 1-1 0,0 0 1 16,13-11 1-16,-13 11 3 0,10-9 4 15,-10 9 4-15,10-10 3 0,-10 10 7 16,0 0 3-16,10-17 7 0,-10 17 9 0,0 0 9 15,9-16 8-15,-9 16 11 0,0 0 14 0,0 0 9 16,4-17-2-16,-4 17-10 0,0 0-3 16,0 0-4-16,0 0-4 0,0 0-8 0,0 0-1 15,-10-10-3-15,10 10-4 0,0 0 1 16,0 0 6-16,-16 8 1 0,16-8-2 0,0 0 2 16,-14 16-3-16,14-16-6 15,-9 12-5-15,9-12-1 0,-9 16-6 0,9-16 0 0,-7 17-2 16,7-17 0-16,-4 15-3 0,4-15-2 15,0 0-2-15,-5 22 0 0,5-22-4 0,0 0-2 16,0 18-8-16,0-18-7 0,0 0-3 0,0 0 4 16,2 15 3-16,-2-15 0 0,0 0 2 15,0 0 1-15,0 0 1 0,0 0-3 0,19 1 2 16,-19-1-5-16,0 0 0 0,15-12-2 16,-15 12-2-16,10-10 1 0,-10 10 2 0,10-14 4 15,-10 14 4-15,9-11 3 0,-9 11 5 16,0 0 6-16,7-16 9 0,-7 16 10 0,0 0 6 15,5-15 6-15,-5 15 5 0,0 0-2 0,0 0-8 16,0 0-2-16,-3-15-6 0,3 15-2 16,0 0-3-16,0 0 1 0,0 0-2 15,0 0-1-15,-23 4 3 0,23-4-4 0,0 0-1 16,-14 12-3-16,14-12-1 0,-10 11-3 0,10-11-1 16,-9 14 0-16,9-14-2 0,-8 15-3 15,8-15-8-15,-5 12-15 0,5-12-37 0,0 0-47 16,-5 18-40-16,5-18-33 0,0 0-16 15,0 0-20-15,2 17-24 0,-2-17-33 0,0 0-17 16,0 0-14-16,15 4-13 0,-15-4-55 0,0 0-246 16,17-8-130-16</inkml:trace>
  <inkml:trace contextRef="#ctx0" brushRef="#br0" timeOffset="16217">1648 438 95 0,'0'0'250'0,"0"0"-63"0,0 0-35 0,0 0-36 15,0 0-25-15,0 0-16 0,-20 2-17 0,20-2-8 16,0 0-3-16,0 0 3 0,-17 7 2 16,17-7-1-16,0 0 3 0,-12 5 6 0,12-5 4 15,0 0 7-15,-17 5 4 0,17-5-3 0,0 0 0 16,-21 8 2-16,21-8 0 16,-12 8 4-16,12-8 15 0,-16 8 8 0,16-8 10 0,-14 10-1 15,14-10-8-15,-16 10-4 0,16-10-5 16,-13 12 0-16,13-12-7 0,-11 11-3 0,11-11-9 15,-10 9-9-15,10-9-5 0,0 0-6 16,-10 15-6-16,10-15-4 0,0 0-4 0,-6 13-8 16,6-13 2-16,0 0-1 0,0 0 0 15,0 0-1-15,3 17-3 0,-3-17-6 0,0 0-1 16,0 0-2-16,0 0-1 0,15 6 0 16,-15-6-3-16,0 0-1 0,0 0 2 0,0 0-1 15,19-7 2-15,-19 7 1 0,0 0-1 0,13-12-3 16,-13 12-3-16,9-10-2 0,-9 10-1 15,7-12 0-15,-7 12 2 0,0 0 5 0,7-16 6 16,-7 16 3-16,0 0 5 0,3-16 5 16,-3 16 7-16,0 0 5 0,0 0 5 0,-3-14 0 15,3 14-4-15,0 0-1 0,0 0 4 0,-14-10-5 16,14 10-4-16,0 0-8 0,0 0-1 16,-19 1-3-16,19-1-2 0,0 0-1 0,-17 9-7 15,17-9-3-15,-11 8-6 0,11-8-1 16,-9 11-3-16,9-11-2 0,-10 12-2 0,10-12-9 15,-5 14-24-15,5-14-45 0,0 0-55 16,-6 20-55-16,6-20-38 0,0 0-45 0,2 18-57 16,-2-18-40-16,0 0-21 0,12 13-66 15,-12-13-225-15,0 0-184 0</inkml:trace>
  <inkml:trace contextRef="#ctx0" brushRef="#br0" timeOffset="17124">1666 465 152 0,'0'0'378'0,"0"-17"-69"0,0 17-20 15,0 0-12-15,0 0-23 0,0 0-23 0,0 0-29 16,0 0-20-16,0 0-27 0,0 0-10 15,0 0-6-15,0 0-8 0,0 0-7 0,-20 3-13 16,20-3-7-16,0 0-10 0,0 0-9 0,-9 12-10 16,9-12-13-16,0 0-11 0,0 0-11 15,-6 15-12-15,6-15-9 0,0 0-14 0,0 0-17 16,0 0-12-16,0 0-4 0,2 17 2 16,-2-17 1-16,0 0 0 0,0 0-4 0,0 0 0 15,0 0 1-15,19-4 2 0,-19 4 2 0,0 0-2 16,14-13-4-16,-14 13 3 0,10-10 5 15,-10 10 5-15,8-13 5 0,-8 13 5 16,7-13 5-16,-7 13 9 0,0 0 12 0,5-20 10 16,-5 20 11-16,0 0 7 0,2-19 6 15,-2 19 2-15,0 0 1 0,-3-16 2 0,3 16 7 16,0 0 0-16,-10-14 2 0,10 14 1 0,0 0-4 16,-11-8 2-16,11 8-7 0,0 0-7 15,0 0-7-15,-19-3-4 0,19 3-5 0,0 0-9 16,0 0-3-16,-18 8-5 0,18-8-4 15,0 0-4-15,-11 13-2 0,11-13-2 0,0 0 0 16,-9 17-2-16,9-17-3 0,0 0-1 16,-6 19 0-16,6-19-2 0,0 0-4 0,-4 16 0 15,4-16-2-15,0 0-5 0,0 0-4 0,2 17-5 16,-2-17 2-16,0 0 0 0,0 0 2 16,0 0 3-16,11 11 0 0,-11-11-1 0,0 0-2 15,0 0 1-15,17-3 1 0,-17 3-2 16,0 0-2-16,15-9-2 0,-15 9 2 0,11-11 4 15,-11 11 2-15,10-9 1 0,-10 9 4 0,0 0 3 16,12-14 4-16,-12 14 10 0,0 0 7 16,10-14 8-16,-10 14 2 0,0 0 1 0,0 0 1 15,6-16 0-15,-6 16 8 0,0 0 4 16,0 0-2-16,0 0-1 0,0 0-6 0,0 0-4 16,0 0-2-16,0 0-7 0,0 0-6 15,0 0-5-15,0 0-1 0,0 0-1 16,0 0-1-16,0 0-2 0,0 0 0 0,-18 8 1 15,18-8-1-15,0 0-1 0,-6 14-6 0,6-14-1 16,0 0-4-16,0 0-9 0,-2 19-11 0,2-19-8 16,0 0-5-16,0 0-5 0,0 0-3 15,8 14 7-15,-8-14 6 0,0 0-2 0,0 0 1 16,0 0-2-16,0 0-3 0,19 0-3 16,-19 0 1-16,0 0 2 0,11-9 1 0,-11 9 5 15,0 0 9-15,11-10 6 0,-11 10 9 16,0 0 6-16,8-13 9 0,-8 13 2 0,0 0 8 15,0 0-1-15,0 0-1 0,2-18-1 16,-2 18-14-16,0 0-19 0,0 0-25 0,0 0-21 16,-9-13-27-16,9 13-32 0,0 0-38 0,0 0-29 15,0 0-16-15,0 0-9 0,-11-9-12 16,11 9-29-16,0 0-35 0,0 0-244 0,0 0-48 16</inkml:trace>
  <inkml:trace contextRef="#ctx0" brushRef="#br0" timeOffset="18069">1797 285 53 0,'0'0'455'0,"0"0"-92"16,0 0-35-16,0 0-36 0,0 0-23 0,0 0-18 15,0 0-19-15,0 0-32 0,0-18-25 16,0 18-18-16,0 0-19 0,0 0-12 0,0 0-9 16,0 0-10-16,0 0-7 0,0 0-14 0,0 0-14 15,0 0-15-15,0 0-12 0,0 0-11 16,0 0-7-16,0 0-6 0,0 0-7 0,0 0-8 16,0 0-6-16,0 0 1 0,0 0-1 15,19-3 3-15,-19 3-1 0,0 0 1 0,0 0-1 16,17-6 3-16,-17 6 4 0,0 0 3 15,12-7 5-15,-12 7 3 0,0 0-1 0,15-12-1 16,-15 12 4-16,0 0 7 0,8-12 7 16,-8 12 8-16,0 0 14 0,8-12 18 0,-8 12 23 15,0 0 5-15,0 0-1 0,8-11-7 16,-8 11-8-16,0 0-11 0,0 0-14 0,0 0-13 16,0 0-11-16,0 0-7 0,0 0-8 15,0 0-6-15,0 0-4 0,0 0-5 0,0 0 0 16,0 0-4-16,-14 9 3 0,14-9-4 0,0 0-1 15,-8 18-2-15,8-18 1 0,0 0-2 16,-7 19-2-16,7-19-2 0,0 0 0 0,-4 18-5 16,4-18-6-16,0 0-6 0,0 0-9 15,-1 20-7-15,1-20-7 0,0 0-2 0,0 0 1 16,0 0 3-16,3 15 2 0,-3-15 2 0,0 0 3 16,0 0 3-16,0 0 2 0,0 0 8 15,0 0 2-15,0 0 3 0,21-1 1 0,-21 1 1 16,0 0 5-16,0 0 2 0,11-12 5 15,-11 12 2-15,0 0 8 0,0 0 2 0,8-13 1 16,-8 13 0-16,0 0 3 0,0 0-1 16,0 0 0-16,0 0-2 0,-2-18-2 15,2 18 11-15,0 0 3 0,0 0 4 0,0 0 1 16,-15-6-3-16,15 6 0 0,0 0-6 0,0 0-3 16,-16 6-1-16,16-6-3 0,0 0 0 15,-16 12-1-15,16-12-2 0,-9 11-2 0,9-11 2 16,-10 13 0-16,10-13-2 0,-7 13 2 0,7-13-4 15,-6 14 0-15,6-14-2 0,0 0-3 16,-6 16-2-16,6-16-3 0,0 0-5 0,0 0-5 16,-2 17-5-16,2-17-4 0,0 0 0 15,0 0 0-15,0 0 3 0,0 0 4 0,0 0 5 16,10 10 0-16,-10-10 1 0,0 0 3 0,0 0 3 16,12-10-1-16,-12 10 2 0,0 0-5 15,10-14 4-15,-10 14-2 0,0 0 3 0,8-16 6 16,-8 16 7-16,0 0 4 0,0 0 7 15,6-18 8-15,-6 18 6 0,0 0 3 0,0 0 1 16,0 0-3-16,-8-14-7 0,8 14-5 16,0 0-1-16,0 0-2 0,0 0-5 0,0 0-2 15,-21 3-2-15,21-3-5 0,0 0 1 16,-13 9-1-16,13-9-1 0,0 0-3 0,-12 14-1 16,12-14-2-16,0 0-6 0,-10 14-11 0,10-14-17 15,0 0-34-15,-6 14-43 0,6-14-35 16,0 0-35-16,0 0-19 0,0 0-16 0,-3 17-29 15,3-17-27-15,0 0-11 0,0 0 1 16,0 0-10-16,0 0-33 0,18-4-338 0,-18 4-174 16</inkml:trace>
  <inkml:trace contextRef="#ctx0" brushRef="#br0" timeOffset="19017">1888 200 363 0,'0'0'318'0,"0"0"-59"0,-5-13-32 0,5 13-31 16,0 0-18-16,0 0-8 0,0 0-10 16,0 0-4-16,-5-15-5 0,5 15-3 0,0 0-12 15,0 0-9-15,0 0-9 0,0 0-8 16,0 0-10-16,0 0-15 0,0 0-5 0,0 0-10 16,0 0-9-16,0 0-13 0,0 0-10 0,0 0-10 15,0 0-8-15,0 0-10 0,0 0-7 16,0 0-7-16,0 0-6 0,0 0-4 0,0 0-2 15,0 0 3-15,0 0 2 0,0 0 3 16,0 0 2-16,0 0 3 0,0 0 1 0,10-12 2 16,-10 12 2-16,0 0 4 0,0 0 8 15,7-13 9-15,-7 13 12 0,0 0 13 0,0 0 16 16,0 0 9-16,0 0 5 0,5-15-4 0,-5 15-11 16,0 0-3-16,0 0 1 0,0 0-7 15,0 0-7-15,0 0-3 0,-7-12-4 16,7 12-8-16,0 0-5 0,0 0-7 0,0 0-7 15,0 0-3-15,0 0-8 0,0 0-4 0,0 0-1 16,0 0-2-16,-11 9-1 0,11-9 1 16,0 0-6-16,0 0-9 0,0 0-7 0,0 0-9 15,0 0-3-15,1 19-7 0,-1-19-2 16,0 0 2-16,0 0 2 0,0 0 4 0,0 0 6 16,11 9 5-16,-11-9 9 0,0 0 4 15,0 0 6-15,0 0 1 0,17-8 1 0,-17 8 4 16,0 0 4-16,10-9 5 0,-10 9 1 15,0 0 5-15,8-10 3 0,-8 10 4 0,0 0 3 16,0 0 5-16,7-15 6 0,-7 15 5 0,0 0-1 16,0 0 0-16,0 0-3 0,0 0-1 15,0 0-2-15,-1-20-2 0,1 20-6 0,0 0-1 16,0 0-1-16,0 0-1 0,0 0-7 16,0 0 0-16,0 0-6 0,0 0-3 0,0 0-1 15,-20 3 0-15,20-3-1 0,0 0-3 16,0 0 2-16,-9 15 1 0,9-15-1 0,0 0-2 15,0 0 0-15,-3 19-2 0,3-19-2 0,0 0-5 16,0 0-7-16,0 0-10 0,2 20-12 16,-2-20-6-16,0 0 0 0,0 0 8 0,0 0 5 15,0 0 8-15,10 10 3 0,-10-10 1 16,0 0 4-16,0 0 4 0,0 0 1 0,17-7 4 16,-17 7 0-16,0 0 5 0,9-10 3 15,-9 10 4-15,0 0 7 0,0 0 10 0,7-15 10 16,-7 15 10-16,0 0 6 0,0 0 0 15,0 0-1-15,0 0-5 0,0 0-6 0,-2-16-2 16,2 16-1-16,0 0-5 0,0 0-2 16,0 0-1-16,0 0 0 0,-14 7 0 0,14-7-7 15,0 0 0-15,-10 13 0 0,10-13-1 0,0 0-1 16,-7 19-2-16,7-19 2 0,0 0-2 16,-4 22-1-16,4-22-1 0,0 0-7 0,-3 18-1 15,3-18-5-15,0 0-2 0,3 19-1 16,-3-19-8-16,0 0-7 0,6 14-6 0,-6-14-1 15,0 0-1-15,9 9-3 0,-9-9 0 0,0 0-2 16,0 0-1-16,18 4 5 0,-18-4 1 16,0 0-7-16,0 0-5 0,18-4-4 0,-18 4 3 15,0 0-1-15,0 0-16 0,13-10-21 16,-13 10-22-16,0 0-33 0,0 0-49 0,0 0-42 16,8-14-27-16,-8 14-11 0,0 0-16 15,0 0-50-15,0 0-295 0,0 0-137 0</inkml:trace>
  <inkml:trace contextRef="#ctx0" brushRef="#br0" timeOffset="20175">2069 39 58 0,'0'0'297'0,"0"0"-51"0,0 0-18 16,0 0-2-16,-21 1-11 0,21-1-27 0,0 0-19 15,0 0-16-15,0 0-20 0,-13 6-16 0,13-6-18 16,0 0-8-16,0 0-8 0,0 0-13 16,0 0-10-16,-7 14-9 0,7-14-6 0,0 0-7 15,0 0-4-15,0 0-4 0,10 10-2 16,-10-10-2-16,0 0-1 0,0 0-2 0,0 0 0 15,19 3 0-15,-19-3 3 16,0 0 2-16,0 0 1 0,12-6 5 0,-12 6 0 0,0 0 1 16,0 0 0-16,12-11 0 0,-12 11-1 15,0 0 0-15,0 0-3 0,5-13-3 0,-5 13 7 16,0 0 3-16,0 0 2 0,0 0 2 0,-2-21 14 16,2 21 17-16,0 0-1 0,0 0-1 15,-10-11-6-15,10 11-6 0,0 0-3 0,0 0 0 16,-19-6-25-16,19 6 3 0,0 0-1 15,0 0-3-15,0 0-4 0,-22 2-6 0,22-2-2 16,0 0-6-16,0 0-1 0,-15 10-4 16,15-10-1-16,0 0-2 0,-10 12-1 0,10-12 0 15,0 0-1-15,0 0-3 0,-4 18-3 16,4-18 3-16,0 0-5 0,0 0-2 0,0 0-4 16,2 16-4-16,-2-16 1 0,0 0-1 15,0 0 2-15,0 0 3 0,0 0 3 0,0 0 1 16,15 5 4-16,-15-5 0 0,0 0 5 15,0 0-1-15,10-9 2 0,-10 9 0 0,0 0 2 16,0 0 1-16,7-14 1 0,-7 14 0 0,0 0 1 16,0 0-1-16,0 0 4 0,0-20 2 15,0 20 1-15,0 0 4 0,0 0 12 0,-5-15 9 16,5 15 4-16,0 0-1 0,0 0 2 16,0 0 1-16,-15-9-6 0,15 9-4 0,0 0-2 15,0 0-5-15,0 0-4 0,-14 6-4 0,14-6-3 16,0 0-3-16,0 0-2 0,-11 13-2 15,11-13-4-15,0 0 0 0,-6 12-1 0,6-12 1 16,0 0-3-16,0 0-4 0,-4 16-3 16,4-16 0-16,0 0-1 0,0 0-3 0,0 0-6 15,0 0-4-15,0 0-1 0,4 16 2 16,-4-16 3-16,0 0 3 0,0 0 0 0,0 0 4 16,0 0 1-16,0 0 3 0,17-7 0 0,-17 7 1 15,0 0 2-15,0 0 4 0,7-11 4 16,-7 11 1-16,0 0 4 0,0 0 3 15,0 0 3-15,3-17 5 0,-3 17-1 0,0 0 5 16,0 0 1-16,-9-15 5 0,9 15-1 0,0 0 1 16,-11-9 3-16,11 9 3 0,0 0-1 15,0 0-1-15,-19-5-3 0,19 5-4 0,0 0-7 16,0 0-9-16,-19 2-5 0,19-2-8 16,0 0-16-16,-12 7-19 0,12-7-25 0,0 0-34 15,-12 12-50-15,12-12-47 0,0 0-46 16,-8 14-38-16,8-14-49 0,0 0-36 0,-5 15-20 15,5-15-15-15,0 0-386 0,-6 14-298 16</inkml:trace>
  <inkml:trace contextRef="#ctx0" brushRef="#br0" timeOffset="22444">1784 245 98 0,'0'0'139'0,"0"0"-19"0,0 0-24 16,3-15-5-16,-3 15-3 0,0 0-4 15,0 0-6-15,0 0-1 0,0 0-4 0,0 0 2 16,0 0 3-16,0 0-3 0,0 0-5 15,0 0-10-15,0-18 0 0,0 18-1 0,0 0-1 16,0 0 1-16,0 0-3 0,0 0 2 16,0 0-2-16,0 0-3 0,0 0-8 0,0 0-10 15,0 0-8-15,0 0-3 0,0 0-6 16,0 0-4-16,0 0-3 0,0 0-5 0,-14-6-2 16,14 6-2-16,0 0-2 0,0 0-2 0,0 0 0 15,0 0 4-15,0 0-4 0,0 0 2 16,0 0 5-16,0 0 10 0,0 0 13 15,0 0 14-15,0 0 13 0,0 0 11 0,0 0 6 16,0 0 4-16,0 0-1 0,0 0-1 0,0 0-2 16,0 0-7-16,0 0-3 0,0 0-8 15,0 0-5-15,0 0-3 0,0 0 7 0,0 0 0 16,-16 6 4-16,16-6 2 0,0 0 3 16,0 0 8-16,0 0-1 0,-9 12-8 0,9-12-2 15,0 0-4-15,-10 10 3 0,10-10-5 16,0 0 0-16,-13 11-3 0,13-11-5 0,0 0-5 15,-12 11 0-15,12-11-1 0,0 0-5 16,-12 11-3-16,12-11 0 0,0 0 0 0,-14 10-4 16,14-10 1-16,0 0-8 0,-13 8-1 0,13-8-3 15,0 0-3-15,-14 10-1 0,14-10-4 16,0 0-3-16,-15 8 0 0,15-8-1 0,0 0-1 16,-15 10-2-16,15-10 1 0,0 0-1 15,-17 7 0-15,17-7 0 0,0 0 1 0,-14 9-1 16,14-9-1-16,0 0 2 0,-17 9-1 15,17-9 0-15,0 0-1 0,-15 7 2 0,15-7-2 16,0 0 4-16,0 0 1 0,-16 7 3 0,16-7 1 16,0 0-1-16,0 0 0 0,-15 6-2 15,15-6 1-15,0 0-2 0,0 0 1 0,0 0-2 16,-17 5 1-16,17-5 1 0,0 0 2 16,0 0 3-16,0 0 2 0,-16 5 1 0,16-5-3 15,0 0 1-15,0 0-3 0,0 0 0 16,-16 5-3-16,16-5 2 0,0 0-4 0,0 0 1 15,0 0 4-15,-16 5-4 0,16-5 2 0,0 0-3 16,0 0 1-16,0 0-1 0,-19 5 0 16,19-5-4-16,0 0 5 0,0 0 1 15,-16 5 5-15,16-5-2 0,0 0 1 0,0 0-5 16,-15 7-1-16,15-7-1 0,0 0 0 0,-14 6-1 16,14-6-1-16,0 0 2 0,-14 8-1 15,14-8-2-15,0 0 2 0,-14 6-1 0,14-6 0 16,0 0 0-16,-17 9 0 0,17-9-1 15,0 0 4-15,-17 7-2 0,17-7-1 0,0 0 1 16,-18 7 0-16,18-7-1 16,0 0 2-16,-17 7 1 0,17-7-2 0,0 0 0 0,-17 6 0 15,17-6 2-15,0 0-4 0,-15 5-1 0,15-5 2 16,0 0-2-16,-15 5 1 0,15-5-2 16,0 0 2-16,0 0 0 0,-20 7-1 0,20-7 2 15,0 0-1-15,0 0 1 0,-15 4 1 16,15-4-2-16,0 0-4 0,0 0 1 0,0 0-1 15,-17 3-1-15,17-3 3 0,0 0-2 16,0 0-1-16,0 0 0 0,0 0 0 0,-18 4 1 16,18-4 0-16,0 0-1 0,0 0 1 0,0 0 0 15,-19 5-1-15,19-5 5 0,0 0-3 16,0 0 1-16,0 0 2 0,-16 5-1 0,16-5 1 16,0 0-1-16,0 0-2 0,0 0 2 15,-17 4-1-15,17-4 0 0,0 0-3 16,0 0 0-16,0 0 1 0,0 0 1 0,-20 3-1 0,20-3-1 15,0 0 2-15,0 0-3 16,0 0 0-16,0 0 2 0,-20 0-1 0,20 0 1 16,0 0 0-16,0 0 2 0,0 0 0 0,0 0 0 15,-21-1 2-15,21 1 0 0,0 0-1 0,0 0 0 16,0 0 1-16,0 0 3 0,-19-2-6 16,19 2 3-16,0 0 0 0,0 0-3 0,0 0 1 15,0 0 2-15,0 0-2 0,0 0 0 16,0 0-1-16,-18-1-1 0,18 1-2 0,0 0 1 15,0 0-4-15,0 0 0 0,0 0 1 0,0 0 2 16,0 0 1-16,0 0 2 0,0 0 1 16,-16-5 0-16,16 5 1 0,0 0-1 0,0 0 2 15,0 0-1-15,0 0 0 0,0 0 1 16,0 0-1-16,0 0 1 0,0 0 0 0,-15-6-2 16,15 6 2-16,0 0-1 0,0 0 2 0,0 0 0 15,0 0-1-15,0 0-1 0,0 0 0 16,-14-7 1-16,14 7 0 0,0 0 0 15,0 0 0-15,0 0-1 0,-17-6 1 0,17 6 0 16,0 0 0-16,0 0 1 0,-17-5 0 0,17 5-3 16,0 0 3-16,0 0 1 0,-15-3 0 15,15 3 3-15,0 0-1 0,0 0 0 0,0 0-1 16,-19-5 0-16,19 5-3 0,0 0 1 16,0 0 0-16,-16-4 0 0,16 4-1 0,0 0 0 15,0 0 2-15,0 0-3 0,-17-6 0 16,17 6 1-16,0 0-1 0,0 0-1 0,-17-7 2 15,17 7 2-15,0 0-1 0,0 0-1 16,-16-6 0-16,16 6 1 0,0 0-2 0,0 0 3 16,-14-4 3-16,14 4-1 0,0 0 3 0,0 0-4 15,0 0 2-15,0 0 0 0,-20-5 0 16,20 5-1-16,0 0-2 0,0 0 0 0,0 0 1 16,0 0-2-16,-19 0 4 0,19 0-5 0,0 0 1 15,0 0-2-15,0 0 2 0,0 0-1 16,-21 3 0-16,21-3 0 0,0 0-1 15,0 0 1-15,0 0-2 0,-18 4 1 0,18-4 2 16,0 0-2-16,0 0 1 0,-15 6 0 0,15-6 5 16,0 0-6-16,0 0 1 0,-14 6 0 15,14-6-1-15,0 0 1 0,0 0 2 0,0 0-3 16,-13 6 1-16,13-6-2 0,0 0-1 16,0 0-1-16,0 0-3 0,0 0-2 0,-17 4 3 15,17-4-1-15,0 0 3 0,0 0 0 0,0 0 0 16,0 0 1-16,-21-1-2 0,21 1-1 15,0 0 2-15,0 0-1 0,0 0 3 0,-20-4-2 16,20 4 0-16,0 0-2 0,0 0 1 16,-16-4 1-16,16 4 1 0,0 0-2 0,0 0 1 15,-17-5 0-15,17 5 1 0,0 0-1 16,0 0 0-16,-16-6 1 0,16 6 1 16,0 0-1-16,0 0 0 0,-13-6-4 0,13 6-1 0,0 0-2 15,0 0-2-15,0 0 3 0,-14-9 2 16,14 9 0-16,0 0 1 0,0 0-1 15,0 0 2-15,-13-7 1 0,13 7 1 0,0 0-1 16,0 0 2-16,0 0 1 0,0 0 0 0,-13-8 0 16,13 8 1-16,0 0-1 0,0 0-1 15,0 0-1-15,0 0 1 0,0 0 1 0,-11-10 0 16,11 10-1-16,0 0-1 0,0 0 0 0,0 0-1 16,0 0 0-16,0 0 2 0,-11-10 0 15,11 10 1-15,0 0 1 0,0 0 0 0,0 0 2 16,-10-10-1-16,10 10 1 0,0 0-1 15,0 0-1-15,-14-7 2 0,14 7 2 0,0 0-2 16,0 0 1-16,-17-5 2 16,17 5-1-16,0 0 1 0,0 0 0 0,-21-2-1 0,21 2 6 15,0 0-1-15,0 0 2 0,-23-1-1 16,23 1-2-16,0 0-1 0,0 0-1 0,-23-1 0 16,23 1-2-16,0 0-2 0,0 0 1 0,-23-3-2 15,23 3-3-15,0 0-12 0,0 0-17 16,-20 0-16-16,20 0-25 0,0 0-28 0,0 0-45 15,0 0-46-15,-22 2-73 0,22-2-54 16,0 0-28-16,0 0-40 0,-16 5-312 0,16-5-204 16</inkml:trace>
  <inkml:trace contextRef="#ctx0" brushRef="#br0" timeOffset="23343">1111 464 61 0,'0'0'251'16,"0"0"-44"-16,0 0-25 0,0 0-20 15,0 0-18-15,-13 9-10 0,13-9-6 0,0 0-9 16,0 0-5-16,0 0-7 0,-16 5 407 0,16-5-497 16,0 0 9-16,0 0 7 0,0 0 21 15,-18 7 12-15,18-7-1 0,0 0 2 0,0 0 1 16,-16 6 4-16,16-6 2 16,0 0-1-16,-16 4-3 0,16-4-7 0,0 0-6 0,-19 5-7 15,19-5-8-15,0 0-6 0,-21 2-5 16,21-2-6-16,0 0-11 0,-22 1-12 0,22-1-10 15,0 0-15-15,-22-1-19 0,22 1-17 0,0 0-23 16,-19-2-25-16,19 2-30 0,0 0-21 16,-18-4-18-16,18 4-29 0,0 0-19 0,0 0-22 15,-17-8-274-15,17 8-20 0</inkml:trace>
  <inkml:trace contextRef="#ctx0" brushRef="#br0" timeOffset="23626">998 477 292 0,'0'0'262'0,"0"0"-34"16,0 0-21-16,0 0-11 0,0 0-18 0,0 0-15 15,0 0-16-15,-21-3-7 0,21 3-13 0,0 0-19 16,-20 0-22-16,20 0-16 0,0 0-13 16,-23 0-14-16,23 0-11 0,0 0-15 0,-21-1-23 15,21 1-29-15,0 0-35 0,0 0-29 16,-22 0-32-16,22 0-36 0,0 0-32 0,0 0-82 16,0 0-151-16,-21 0 100 0</inkml:trace>
  <inkml:trace contextRef="#ctx0" brushRef="#br0" timeOffset="23828">861 459 47 0,'0'0'541'0,"0"0"-122"15,0 0-45-15,0 0-60 0,0 0-59 16,-21 1-52-16,21-1-47 0,0 0-51 0,0 0-44 15,0 0-45-15,0 0-56 0,0 0-55 16,0 0-42-16,0 0-34 0,0 0-24 0,20-3-21 16,-20 3-296-16,0 0-12 0</inkml:trace>
  <inkml:trace contextRef="#ctx0" brushRef="#br0" timeOffset="24116">998 446 183 0,'0'0'419'16,"0"0"-102"-16,0 0-64 0,0 0-59 16,0 0-42-16,0 0-35 0,0 0-28 0,21-3-35 15,-21 3-36-15,0 0-27 0,0 0-30 16,19 1-29-16,-19-1-16 0,0 0-10 0,0 0-9 16,23 3-12-16,-23-3-12 0,0 0-14 0,0 0-8 15,21 1 7-15,-21-1 12 0,0 0 23 16,0 0 39-16,0 0 79 0,0 0 75 0,18-3 41 15,-18 3 16-15,0 0 24 0,0 0 35 16,0 0 31-16,0 0 29 0,0 0 2 0,0 0-16 16,0 0-33-16,0 0-47 0,12-7-36 15,-12 7-35-15,0 0-50 0,0 0-53 0,0 0-75 16,0 0-97-16,0 0-99 0,0 0-447 0,17-5-231 16</inkml:trace>
  <inkml:trace contextRef="#ctx0" brushRef="#br0" timeOffset="24942">2026 322 261 0,'0'0'278'0,"-20"0"-43"0,20 0-29 15,0 0-16-15,-19 1-26 0,19-1-25 16,0 0-15-16,-16 5-18 0,16-5-8 0,0 0-15 15,-15 8-13-15,15-8-6 0,0 0-10 16,0 0-8-16,-12 10-6 0,12-10-8 0,0 0-6 16,0 0-1-16,0 0-3 0,0 0 1 0,0 0 2 15,0 0-6-15,0 0 1 0,0 0-7 16,4 16-3-16,-4-16-2 0,0 0-3 0,0 0-4 16,0 0 0-16,17-6-2 0,-17 6-4 15,0 0 1 1,0 0-2-16,13-11 3 0,-13 11 3 0,0 0 7 0,0 0 13 15,11-9 9-15,-11 9 1 0,0 0-5 0,0 0-1 0,0 0 9 16,0 0 1-16,0 0 2 0,0 0-2 0,0 0-2 16,0 0 3-16,-7-13-2 0,7 13 0 15,0 0-2-15,0 0-1 0,0 0 0 0,-15 9-5 16,15-9-4-16,0 0-2 0,-9 10-5 16,9-10-3-16,0 0-3 0,-7 11 0 15,7-11-2-15,0 0-2 0,0 0-5 0,-5 16-11 16,5-16-18-16,0 0-21 0,0 0-23 0,0 0-27 15,0 0-26-15,0 0-20 0,0 0-31 16,0 0-44-16,0 0-46 0,0 0-285 0,0 0-63 16</inkml:trace>
  <inkml:trace contextRef="#ctx0" brushRef="#br0" timeOffset="25278">2031 235 54 0,'0'0'430'15,"0"0"-87"-15,0 0-40 0,0 0-34 0,0 0-22 0,0 0-23 16,0 0-27-16,0 0-32 0,0 0-27 16,0 0-11-16,0 0-19 0,0 0-12 0,0 0-20 15,0 0-13-15,0 0-13 0,0 0-10 16,-5 15-9-16,5-15-9 0,0 0-7 0,0 0-10 15,0 0-6-15,0 0-3 0,0 0-2 16,0 0 0-16,0 0 2 0,0 0 0 0,0 0-4 16,0 0-4-16,0 0 2 0,0 0-2 0,0 0-2 15,0 0-1-15,0 0-5 0,0 0-5 16,0 0-6-16,0 0-9 0,0 0-10 0,0 0-27 16,0 0-22-16,-2-17-28 0,2 17-20 15,0 0-25-15,0 0-32 0,0 0-34 0,0 0-287 16,0 0-26-16</inkml:trace>
  <inkml:trace contextRef="#ctx0" brushRef="#br0" timeOffset="25835">1976 422 113 0,'0'0'378'16,"0"0"-75"-16,0 0-40 0,0 0-36 16,0 0-44-16,0 0-32 0,0 0-20 0,-12 8-23 15,12-8-17-15,0 0-15 0,0 0-10 0,0 0-11 16,0 0-9-16,0 0-10 0,0 0-7 15,0 0-6-15,9 12-3 0,-9-12-4 0,0 0-5 16,0 0-1-16,0 0-2 0,0 0-2 16,0 0-1-16,14 7 0 0,-14-7 1 0,0 0 2 15,0 0 4-15,0 0 0 0,0 0 2 16,0 0-3-16,0 0 1 0,0 0-1 0,0 0 1 16,0 0-1-16,0 0-1 0,0 0 10 0,0 0 6 15,0 0 2-15,0 0 3 0,-22 2 4 16,22-2-1-16,0 0-1 0,0 0-1 15,-21 4-2-15,21-4 1 0,0 0-1 0,0 0 0 16,-18 6-6-16,18-6-3 0,0 0-4 0,0 0-4 16,-13 9-4-16,13-9-1 0,0 0-1 15,0 0-2-15,-8 11-1 0,8-11 0 0,0 0-2 16,0 0 0-16,0 0-1 0,0 0 0 16,-4 16-1-16,4-16-3 0,0 0-4 0,0 0-4 15,0 0-1-15,0 0-1 0,0 0-2 16,0 0-14-16,14 6-16 0,-14-6-12 0,0 0-20 15,0 0-20-15,12-7-9 16,-12 7-10-16,0 0-7 0,0 0-13 0,14-9-9 0,-14 9-10 16,0 0-18-16,0 0-30 0,0 0-250 0,12-9 73 15</inkml:trace>
  <inkml:trace contextRef="#ctx0" brushRef="#br0" timeOffset="26318">1996 550 54 0,'-14'8'330'0,"14"-8"-68"0,0 0-37 0,-14 5-29 16,14-5-21-16,0 0-34 0,0 0-23 0,-15 9-20 15,15-9-20-15,0 0-13 0,0 0-11 16,-11 12-9-16,11-12-6 0,0 0 0 0,0 0 4 16,0 0 1-16,-7 14 1 0,7-14-5 0,0 0-3 15,0 0-7-15,0 0 1 0,0 0-4 16,0 0-2-16,6 14-4 0,-6-14 0 0,0 0-1 16,0 0 0-16,0 0-6 0,14-4-1 15,-14 4-2-15,0 0 2 0,11-10-3 0,-11 10-4 16,0 0-1-16,10-10 2 0,-10 10 0 15,0 0 4-15,0 0 9 0,11-13 4 0,-11 13-2 16,0 0 0-16,0 0-3 0,0 0 4 0,0 0 8 16,0 0-1-16,0 0-2 15,0 0 5-15,0 0 2 0,-12-8 7 0,12 8-5 0,0 0-5 16,0 0 0-16,-14 9-3 0,14-9-5 16,0 0-6-16,-10 10-1 0,10-10-4 0,0 0-3 15,-10 11-3-15,10-11 1 0,0 0-5 16,-7 14-1-16,7-14-13 0,0 0-28 0,-5 15-37 15,5-15-56-15,0 0-50 0,0 0-34 16,-3 17-41-16,3-17-56 0,0 0-235 0,0 0-58 16</inkml:trace>
  <inkml:trace contextRef="#ctx0" brushRef="#br0" timeOffset="26903">2005 733 298 0,'0'0'265'16,"0"0"-30"-16,0 0-16 0,-18 4-6 0,18-4-23 15,0 0-12-15,0 0-18 0,-16 8-22 0,16-8-11 16,0 0-10-16,-13 9-12 15,13-9-15-15,0 0-16 0,-7 12-9 0,7-12-12 0,0 0-6 16,0 0-9-16,-5 12-8 0,5-12-7 16,0 0-2-16,0 0-4 0,0 0-4 0,0 0-3 15,0 0-2-15,0 0-2 0,0 0-2 16,0 0-5-16,0 0-6 0,0 0-10 0,19-4-6 16,-19 4-5-16,0 0-1 0,10-16-2 15,-10 16 5-15,0 0-1 0,6-15 9 0,-6 15 2 16,0 0 11-16,2-16 2 0,-2 16 5 15,0 0 14-15,0 0 15 0,-1-18 14 0,1 18 0 16,0 0 4-16,0 0 2 0,0 0 0 0,-7-13 2 16,7 13-7-16,0 0-3 0,0 0-4 15,0 0-9-15,0 0-5 0,0 0-6 0,-17 6-3 16,17-6-4-16,0 0-4 0,0 0-11 16,-9 16-23-16,9-16-37 0,0 0-49 0,0 0-51 15,-3 19-39-15,3-19-46 0,0 0-44 16,0 0-332-16,2 21-136 0</inkml:trace>
  <inkml:trace contextRef="#ctx0" brushRef="#br0" timeOffset="27660">2002 880 211 0,'0'0'310'0,"-7"14"-73"0,7-14-47 16,0 0-36-16,0 0-26 0,-3 17-31 15,3-17-18-15,0 0-14 0,0 0-10 0,0 0-9 16,5 13-11-16,-5-13-7 0,0 0-4 0,0 0-6 16,0 0-2-16,0 0-5 0,0 0 1 15,21 1-3-15,-21-1-3 0,0 0 0 0,0 0-1 16,0 0 3-16,13-7 1 0,-13 7 2 15,0 0-5-15,0 0-1 0,0 0 1 0,0 0 0 16,4-14 2-16,-4 14 1 0,0 0 11 16,0 0 9-16,0 0 5 0,-7-11 0 15,7 11 0-15,0 0 6 0,0 0 15 0,0 0 5 16,-16-5 1-16,16 5-1 0,0 0-5 0,0 0-9 16,-13 7-7-16,13-7-4 0,0 0-2 0,-10 11 0 15,10-11-4-15,0 0-6 0,-4 15-4 16,4-15-1-16,0 0-4 0,0 0-4 0,-6 16 0 15,6-16-3-15,0 0-2 0,0 0-3 16,0 0-5-16,3 17-5 0,-3-17-4 0,0 0 1 16,0 0-3-16,0 0 4 0,0 0 0 15,0 0 3-15,15 4 1 0,-15-4-2 0,0 0-3 16,0 0 2-16,12-12-2 0,-12 12 0 16,0 0 5-16,0 0 1 0,9-15 6 0,-9 15 10 15,0 0 4-15,0 0 6 0,0 0 14 16,0-18 15-16,0 18 0 0,0 0-5 0,0 0-2 15,0 0 7-15,-12-12 3 0,12 12-1 0,0 0-4 16,0 0-2-16,0 0-2 0,-19-1-1 16,19 1-4-16,0 0-7 0,0 0-5 0,-14 8-5 15,14-8-5-15,0 0-5 0,0 0-5 16,-11 13-2-16,11-13-12 0,0 0-17 0,0 0-26 16,-7 13-25-16,7-13-29 0,0 0-37 15,0 0-35-15,0 0-27 0,6 19-29 0,-6-19-24 16,0 0-70-16,10 10-189 0,-10-10-16 15</inkml:trace>
  <inkml:trace contextRef="#ctx0" brushRef="#br0" timeOffset="28193">2053 1044 235 0,'-15'6'303'15,"15"-6"-50"-15,0 0-29 0,0 0-16 0,-15 6-27 16,15-6-20-16,0 0-23 0,0 0-20 16,0 0-17-16,-12 7-19 0,12-7-12 0,0 0-1 15,0 0 2-15,0 0-4 0,-5 15-8 16,5-15 4-16,0 0-11 0,0 0-10 0,0 0-8 16,2 15-8-16,-2-15-1 0,0 0-3 15,0 0-19-15,0 0 1 0,0 0 1 0,0 0 0 16,17 4-1-16,-17-4-2 0,0 0 1 0,0 0-7 15,12-9-3-15,-12 9-2 16,0 0-2-16,0 0 2 0,10-13 2 0,-10 13 8 0,0 0 8 16,0 0 6-16,0 0 6 0,5-16 3 15,-5 16 0-15,0 0 1 0,0 0 5 0,0 0-2 16,-7-10 1-16,7 10 1 0,0 0 1 16,0 0 2-16,0 0-4 0,-17-6-4 0,17 6-4 15,0 0-4-15,0 0-8 0,0 0-13 16,0 0-17-16,-20 4-23 0,20-4-37 0,0 0-49 15,0 0-39-15,-6 11-30 0,6-11-30 16,0 0-20-16,0 0-91 0,-5 17-138 0,5-17 39 16</inkml:trace>
  <inkml:trace contextRef="#ctx0" brushRef="#br0" timeOffset="28808">2057 1174 379 0,'-19'4'299'0,"19"-4"-44"0,0 0-25 16,0 0-37-16,-19 2-33 0,19-2-23 0,0 0-29 16,0 0-18-16,0 0-19 0,0 0-11 15,-13 7-10-15,13-7-7 0,0 0-7 0,0 0-3 16,0 0-1-16,3 15-3 0,-3-15-5 16,0 0-2-16,0 0 3 0,12 13-3 0,-12-13-2 15,0 0 0-15,0 0-3 0,17 6-5 0,-17-6-3 16,0 0-2-16,0 0 1 0,0 0-4 15,21-1 0-15,-21 1 0 0,0 0 2 0,0 0-8 16,15-9 2-16,-15 9 0 0,0 0 2 16,0 0 2-16,0 0 11 0,7-13 11 0,-7 13-1 15,0 0-3-15,0 0-2 0,0 0 2 16,-7-13 3-16,7 13-1 0,0 0 3 0,0 0 6 16,-15-10 8-16,15 10-4 0,0 0-3 0,0 0-7 15,-16-3-3-15,16 3-3 0,0 0-3 16,0 0-1-16,-17 5-2 0,17-5-3 15,0 0-2-15,0 0-3 0,-12 11-1 0,12-11-2 16,0 0 0-16,0 0-2 0,-6 17 1 0,6-17 1 16,0 0-1-16,0 0-1 0,0 0 0 15,6 17 1-15,-6-17-2 0,0 0-1 0,0 0-2 16,14 6 0-16,-14-6-5 0,0 0-7 16,0 0-3-16,20-5-6 0,-20 5-6 0,0 0-8 15,16-7-4-15,-16 7 0 16,0 0-8-16,12-9-5 0,-12 9-12 0,0 0-21 0,0 0-35 15,10-11-53-15,-10 11-50 0,0 0-84 0,0 0-207 16,0 0-16-16</inkml:trace>
  <inkml:trace contextRef="#ctx0" brushRef="#br0" timeOffset="29424">1989 1301 130 0,'0'0'338'16,"0"0"-73"-16,0 0-49 0,0 0-30 0,0 0-31 15,0 0-19-15,-12 12-9 0,12-12-15 16,0 0-2-16,0 0 2 0,0 0 0 0,0 0-1 16,2 20 1-16,-2-20-7 0,0 0-13 15,0 0-13-15,8 14-10 0,-8-14-5 0,0 0-6 16,0 0-9-16,9 12-11 0,-9-12-8 15,0 0-5-15,0 0-7 0,0 0-7 0,16 5-7 16,-16-5-7-16,0 0-5 0,0 0-2 16,0 0 1-16,14-6-3 0,-14 6-1 0,0 0 4 15,0 0 0-15,0 0 3 0,9-12 4 0,-9 12 2 16,0 0 5-16,0 0-4 0,0 0 10 16,-4-15 4-16,4 15-4 0,0 0 2 0,0 0 5 15,-15-10 5-15,15 10 10 0,0 0 10 16,0 0 3-16,-14-5-7 0,14 5-7 0,0 0-1 15,0 0-2-15,0 0-6 0,-19 2-5 16,19-2 1-16,0 0-1 0,0 0-1 0,-10 13 0 16,10-13-4-16,0 0-1 0,0 0-3 0,-5 18-3 15,5-18-1-15,0 0 0 0,0 0-1 16,3 21-2-16,-3-21-2 0,0 0-4 0,5 14-9 16,-5-14-11-16,0 0-15 0,9 13-19 15,-9-13-20-15,0 0-12 0,10 10-20 0,-10-10-29 16,0 0-39-16,13 7-28 0,-13-7-36 15,0 0-30-15,14 8-306 0,-14-8-91 0</inkml:trace>
  <inkml:trace contextRef="#ctx0" brushRef="#br0" timeOffset="30525">1871 1659 238 0,'0'0'316'0,"0"0"-51"0,-19 3-34 0,19-3-21 16,0 0-42-16,0 0-25 0,0 0-18 0,0 0-19 15,0 0-15-15,0 0-13 16,0 18-13-16,0-18-9 0,0 0-8 0,0 0-8 0,0 0-7 16,8 14-5-16,-8-14-6 0,0 0-7 15,0 0-1-15,0 0-9 0,0 0-2 0,14 7-2 16,-14-7-3-16,0 0 0 0,0 0 0 15,0 0-1-15,0 0-7 0,12-7-3 0,-12 7-1 16,0 0 0-16,0 0 1 0,5-17 1 16,-5 17-2-16,0 0 3 0,0 0 7 0,0-20 4 15,0 20 9-15,0 0 21 0,0 0 17 16,-6-18 6-16,6 18-3 0,0 0-4 0,0 0 1 16,-7-14 4-16,7 14 3 0,0 0 4 15,0 0-3-15,0 0-3 0,0 0-8 0,-10-11-7 16,10 11-7-16,0 0-4 0,0 0-3 0,0 0-3 15,0 0-4-15,0 0-1 0,0 0-2 16,-2 18 1-16,2-18-2 0,0 0 0 0,8 13-5 16,-8-13 1-16,0 0-3 0,8 10 0 15,-8-10-6-15,0 0 0 0,11 9-3 0,-11-9-4 16,0 0-1-16,0 0 3 0,18 5 1 16,-18-5-1-16,0 0 2 0,0 0 2 0,15-3 1 15,-15 3 1-15,0 0 3 0,0 0 0 0,12-11 1 16,-12 11 0-16,0 0 1 0,0 0 1 15,6-15 3-15,-6 15 2 0,0 0 4 0,0 0-2 16,0 0 3-16,-6-19-1 0,6 19-4 16,0 0-2-16,0 0 2 0,-9-13 3 0,9 13-8 15,0 0-9-15,0 0-8 0,0 0-6 16,-17-6-8-16,17 6-15 0,0 0-28 0,0 0-33 16,0 0-29-16,-14 8-33 0,14-8-20 15,0 0-23-15,-6 13-24 0,6-13-38 0,0 0-260 16,-6 15-32-16</inkml:trace>
  <inkml:trace contextRef="#ctx0" brushRef="#br0" timeOffset="31617">1842 1754 365 0,'0'0'301'0,"0"0"-42"0,-9 13-25 16,9-13-39-16,0 0-36 0,-7 15-22 0,7-15-12 15,0 0-21-15,-2 20-15 0,2-20-22 16,0 0-9-16,2 19-14 0,-2-19-5 0,0 0-11 16,4 18-7-16,-4-18-6 0,0 0-14 15,5 14-8-15,-5-14-5 0,0 0-3 0,0 0 4 16,8 12 1-16,-8-12 11 0,0 0 0 15,0 0-6-15,0 0-3 0,0 0-5 0,0 0-6 16,14-9-7-16,-14 9 1 0,0 0 5 16,0 0 2-16,3-17 3 0,-3 17 3 0,0 0 12 15,0 0 13-15,-5-18 10 0,5 18 4 16,0 0 8-16,-8-12 9 0,8 12 7 0,0 0-4 16,-12-11-4-16,12 11-5 0,0 0-4 0,-14-8 3 15,14 8 5-15,0 0 8 0,-19-3-2 16,19 3-1-16,0 0-5 0,0 0-4 0,-20 5-3 15,20-5-4-15,0 0 0 0,-15 12-6 16,15-12-3-16,0 0 1 0,-10 16 3 0,10-16-6 16,0 0-4-16,-4 19-3 0,4-19-2 15,0 0-2-15,-2 19-1 0,2-19-2 0,0 0-2 16,0 0-2-16,2 20 0 0,-2-20-3 16,0 0 0-16,0 0 0 0,10 9-2 0,-10-9-2 15,0 0-3-15,0 0 0 0,0 0 11 0,20-2 1 16,-20 2-1-16,0 0-1 0,13-8-1 15,-13 8-1-15,0 0-1 0,12-14 3 0,-12 14 0 16,0 0 1-16,8-13 3 0,-8 13 1 16,0 0 4-16,5-16 6 0,-5 16 9 0,0 0 5 15,0 0 1-15,1-16-1 0,-1 16-1 16,0 0-1-16,0 0 0 0,-4-15 2 0,4 15-1 16,0 0-1-16,0 0-3 0,-12-11-6 0,12 11-6 15,0 0-1-15,0 0-6 0,0 0 0 16,0 0-2-16,-22 2 0 0,22-2-3 15,0 0-2-15,-12 11 1 0,12-11-1 0,0 0-1 16,-7 15 0-16,7-15 0 0,0 0-6 0,-5 17 0 16,5-17 0-16,0 0 1 0,0 0-1 15,0 21-3-15,0-21-9 0,0 0-6 0,0 0 1 16,5 16 1-16,-5-16-1 0,0 0-2 16,0 0 2-16,0 0 14 0,0 0 4 0,20-3 1 15,-20 3 1-15,0 0 0 0,12-18 1 16,-12 18-1-16,9-16 2 0,-9 16-2 0,8-17 2 15,-8 17 0-15,7-17 1 0,-7 17 3 16,4-16 6-16,-4 16 10 0,0 0 14 0,3-19 9 16,-3 19 8-16,0 0 1 0,0 0-8 0,-1-20-8 15,1 20-4-15,0 0-8 0,0 0 0 16,-6-11-4-16,6 11-1 0,0 0-2 0,0 0-2 16,0 0-3-16,0 0-2 0,0 0 0 15,-20 1 0-15,20-1-3 0,0 0 1 0,-9 9-1 16,9-9-1-16,0 0-1 0,-8 15 0 15,8-15-1-15,0 0-1 0,-4 17-1 0,4-17-2 16,0 0-2-16,0 0-5 0,0 18-7 0,0-18-8 16,0 0-2-16,0 0-3 0,0 0 1 15,5 13 7-15,-5-13-1 0,0 0 2 0,0 0 2 16,0 0 4-16,16-6 3 0,-16 6-1 16,0 0 1-16,11-14 1 0,-11 14 1 0,6-13-4 15,-6 13 2-15,6-13-1 0,-6 13 3 16,0 0 5-16,6-18 14 0,-6 18 11 15,0 0 2-15,0 0-1 0,0-20 3 0,0 20-2 16,0 0-5-16,0 0-11 0,-8-13-14 0,8 13-17 16,0 0-13-16,0 0-12 0,0 0-22 15,0 0-52-15,-22 1-63 0,22-1-46 0,0 0-17 16,-15 12-18-16,15-12-36 0,-10 12-286 0,10-12-105 16</inkml:trace>
  <inkml:trace contextRef="#ctx0" brushRef="#br0" timeOffset="32714">1660 1924 215 0,'-8'14'375'16,"8"-14"-81"-16,0 0-37 0,-9 14-43 0,9-14-28 16,0 0-27-16,-6 15-22 0,6-15-23 15,0 0-20-15,-4 15-17 0,4-15-14 0,0 0-11 16,0 0-9-16,-1 18-6 0,1-18-8 0,0 0-7 16,0 0-3-16,3 16-2 0,-3-16-3 15,0 0-3-15,0 0 0 0,0 0-2 0,0 0 1 16,12 7 0-16,-12-7-1 0,0 0-1 15,0 0 0-15,11-10-4 0,-11 10-1 0,0 0-1 16,8-15 2-16,-8 15-1 16,0 0 1-16,6-14 8 0,-6 14 18 0,0 0 19 0,0 0 10 15,3-17 7-15,-3 17 1 0,0 0 1 16,0 0-7-16,0 0-14 0,0 0-6 0,-5-16-3 16,5 16-5-16,0 0-6 0,0 0-5 0,0 0-5 15,0 0-2-15,0 0 2 0,-22 4 0 16,22-4-1-16,0 0 11 0,-11 12 5 15,11-12-4-15,0 0-7 0,-10 15-5 0,10-15-4 16,0 0-1-16,-6 18-4 0,6-18-1 0,0 0-4 16,-4 19-3-16,4-19-2 0,0 0-3 15,0 0-2-15,3 21-5 0,-3-21-1 0,0 0-5 16,0 0-3-16,7 14 3 0,-7-14 1 16,0 0 1-16,0 0 4 0,0 0 3 0,0 0 2 15,25-2 1-15,-25 2 3 0,0 0-2 16,14-14 1-16,-14 14-4 0,9-15-1 0,-9 15-2 15,9-13 3-15,-9 13 3 0,6-15 2 16,-6 15 3-16,0 0 10 0,5-19 5 0,-5 19 5 16,0 0-1-16,0-17 1 0,0 17 11 0,0 0 8 15,-7-14 4-15,7 14 1 0,0 0-6 16,-12-12-3-16,12 12-4 0,0 0 3 0,-16-8 1 16,16 8 2-16,0 0 2 0,-20-1-3 15,20 1-4-15,0 0-3 0,-22 4 3 0,22-4-3 16,-13 7-6-16,13-7-3 0,-11 8-6 0,11-8-2 15,-10 10-3-15,10-10-2 0,-7 12-1 16,7-12-4-16,0 0 1 0,-6 18-5 0,6-18 0 16,0 0-3-16,-1 17-8 0,1-17-4 15,0 0-5-15,0 0-5 0,6 17 3 0,-6-17 8 16,0 0 8-16,0 0 2 0,0 0 2 16,20-4-1-16,-20 4 0 0,13-7-2 0,-13 7 0 15,13-14-4-15,-13 14-1 0,13-15-3 16,-13 15 1-16,12-15 7 0,-12 15 2 0,10-17 4 15,-10 17 3-15,9-15 6 0,-9 15 9 16,0 0 8-16,7-18 6 0,-7 18 1 0,0 0 0 16,0 0-3-16,5-18-2 0,-5 18-3 0,0 0-3 15,0 0-4-15,0 0-6 0,0 0-5 16,-3-17-2-16,3 17 1 0,0 0-1 0,0 0-1 16,0 0-2-16,0 0 2 0,0 0-8 15,-20 1-4-15,20-1 0 0,0 0 3 0,-10 10 1 16,10-10 2-16,0 0 0 0,-10 15 1 15,10-15 0-15,0 0-1 0,-8 19 0 0,8-19 1 16,0 0-2-16,-4 17 0 0,4-17-3 0,0 0-1 16,0 0-3-16,2 21 0 0,-2-21-3 15,0 0-4-15,0 0 3 0,10 10 0 0,-10-10 3 16,0 0-7-16,0 0-3 0,17-5 2 16,-17 5-1-16,0 0-1 0,14-12-7 0,-14 12-5 15,9-10-5-15,-9 10 10 0,8-12-3 16,-8 12-3-16,0 0-2 0,10-15-4 15,-10 15-7-15,0 0-8 0,2-15-14 0,-2 15-26 16,0 0-55-16,0 0-28 0,-2-16-8 0,2 16-8 16,0 0-16-16,0 0-17 0,-12-10-53 0,12 10-212 15,0 0 17-15</inkml:trace>
  <inkml:trace contextRef="#ctx0" brushRef="#br0" timeOffset="33805">1500 1982 220 0,'0'0'336'0,"0"0"-64"0,-13 13-27 15,13-13-16-15,0 0-26 0,-11 12-20 0,11-12-28 16,0 0-23-16,-5 11-18 0,5-11-2 0,0 0-3 15,0 0-10-15,-6 15-8 0,6-15-13 16,0 0-4-16,0 0-12 0,6 15-8 0,-6-15-11 16,0 0-7-16,0 0-8 0,12 13-5 15,-12-13-7-15,0 0-6 0,0 0-4 0,19 4-7 16,-19-4-6-16,0 0-3 0,0 0-3 16,21-4-1-16,-21 4 0 0,0 0 3 0,13-8 1 15,-13 8 2-15,0 0 3 0,10-11 2 0,-10 11 2 16,0 0 6-16,0 0 9 0,5-16 2 15,-5 16 3-15,0 0 8 0,0 0 3 0,-6-15-6 16,6 15-4-16,0 0-6 0,-9-11 0 16,9 11 1-16,0 0-3 0,0 0-4 0,-20-5 1 15,20 5 3-15,0 0-2 0,-20 0 2 0,20 0 2 16,0 0 2-16,-21 5 2 0,21-5 2 16,-13 7 0-16,13-7 3 0,-15 10-3 15,15-10-2-15,-12 10 0 0,12-10 1 0,-9 10-1 16,9-10-2-16,0 0-3 0,-9 15 1 15,9-15 2-15,0 0-2 0,0 0 3 0,-6 16 7 16,6-16 0-16,0 0-4 0,0 0 43 0,8 14-53 16,-8-14 2-16,0 0 2 0,0 0-3 15,18 5-2-15,-18-5 0 0,0 0-1 0,0 0 0 16,24-1-2-16,-24 1-4 0,0 0-2 16,18-4-2-16,-18 4 2 0,0 0 3 0,15-9 0 15,-15 9 1-15,0 0 0 0,11-8 1 16,-11 8 2-16,0 0 3 0,9-12 0 0,-9 12-1 15,0 0-1-15,0 0 3 0,2-16 5 0,-2 16-1 16,0 0-2-16,0 0-3 0,-4-15-3 16,4 15 0-16,0 0-1 0,-10-11-9 0,10 11 0 15,0 0 0-15,-15-8 3 0,15 8 1 16,0 0-2-16,-20-6 4 0,20 6 3 0,0 0 1 16,-20-2 3-16,20 2 5 15,0 0 1-15,0 0-3 0,-25 2 0 0,25-2-4 0,0 0 39 16,-16 6-11-16,16-6-14 0,0 0-5 15,-14 5-3-15,14-5-4 0,0 0-4 0,0 0-3 16,0 0-4-16,-13 10 0 0,13-10-4 0,0 0-2 16,0 0-1-16,0 0-2 0,0 0 2 15,0 0 3-15,0 0 0 0,10 10 4 0,-10-10-2 16,0 0 3-16,0 0 0 0,20-3-1 16,-20 3 0-16,0 0-3 0,17-9 2 0,-17 9-3 15,13-8-1-15,-13 8 1 0,11-8-3 16,-11 8 5-16,0 0 1 0,14-11 1 0,-14 11 6 15,0 0 4-15,10-13 5 0,-10 13 1 16,0 0 1-16,8-11 5 0,-8 11-5 0,0 0 4 16,0 0 2-16,5-13 3 0,-5 13 2 15,0 0-8-15,0 0-3 0,0 0-10 0,0 0-4 16,0 0-4-16,-8-10 0 0,8 10 0 0,0 0-4 16,0 0-2-16,-18 5-1 0,18-5 1 15,0 0 2-15,-20 8 8 0,20-8 8 0,-15 10-2 16,15-10-1-16,-14 11 0 0,14-11-2 15,-11 13-2-15,11-13 2 0,-12 11 0 0,12-11 0 16,-8 12-3-16,8-12 0 0,0 0-2 0,-9 18 0 16,9-18 2-16,0 0-3 0,-3 13-2 15,3-13-2-15,0 0-2 0,0 0 0 0,0 0 1 16,2 18-1-16,-2-18-2 0,0 0-4 16,0 0-7-16,0 0-11 0,13 7-21 0,-13-7-21 15,0 0-23-15,0 0-21 0,0 0-28 16,19-5-39-16,-19 5-54 0,0 0-40 0,12-9-17 15,-12 9-23-15,0 0-82 0,9-14-210 16,-9 14-121-16</inkml:trace>
  <inkml:trace contextRef="#ctx0" brushRef="#br0" timeOffset="35012">1244 1922 94 0,'0'0'390'0,"0"0"-90"16,-21 3-42-16,21-3-19 0,0 0-27 0,-18 6-20 16,18-6-23-16,0 0-11 0,-12 11-11 15,12-11-20-15,0 0-16 0,-8 13-7 0,8-13-9 16,0 0-10-16,0 0-16 0,3 22-13 0,-3-22-5 15,0 0-7-15,7 13-6 0,-7-13-5 16,0 0-6-16,13 10-6 0,-13-10-1 0,0 0-6 16,0 0-4-16,20 3-3 0,-20-3-4 15,0 0 0-15,0 0-1 0,21-8-2 16,-21 8-2-16,0 0 1 0,10-10 2 0,-10 10 2 0,0 0 2 16,6-14 5-16,-6 14 4 0,0 0 6 15,0 0 5-15,3-19 1 0,-3 19 2 0,0 0 9 16,-5-15 3-16,5 15 10 0,0 0-1 15,-12-15-3-15,12 15 0 0,0 0 5 0,-16-10 5 16,16 10 4-16,0 0-3 0,-20-7-4 16,20 7-1-16,0 0-13 0,-21-2 4 0,21 2 0 15,0 0-5-15,0 0-4 0,-23 4-6 16,23-4 1-16,0 0-6 0,-16 9-5 0,16-9-2 16,0 0 3-16,-10 15-1 0,10-15 2 15,0 0-1-15,-4 17-3 0,4-17-3 0,0 0 0 16,2 18-1-16,-2-18-3 0,0 0-7 15,7 16-2-15,-7-16-3 0,0 0 1 0,10 8-5 16,-10-8-6-16,0 0 1 0,0 0 0 0,20 3-7 16,-20-3-6-16,0 0-3 0,16-5-3 15,-16 5 2-15,0 0 0 0,17-12 3 0,-17 12-1 16,0 0-1-16,12-14 8 0,-12 14 3 16,7-12 4-16,-7 12 11 0,0 0 3 0,6-19 2 15,-6 19-2-15,0 0 3 0,0-19 1 16,0 19 4-16,0 0 1 0,-6-19 0 0,6 19 0 15,-8-13 3-15,8 13 8 0,-9-10 5 0,9 10 3 16,0 0-4-16,-15-13 1 0,15 13 3 16,0 0 2-16,-17-6-5 0,17 6-6 0,0 0-1 15,0 0 0-15,-23 1-2 0,23-1-3 16,0 0-8-16,-17 10 2 0,17-10 6 0,-10 9 1 16,10-9 0-16,-8 13-1 0,8-13-5 15,-5 13-1-15,5-13 2 0,0 0 0 0,-1 21-3 16,1-21-1-16,0 0-1 0,4 22-1 0,-4-22-3 15,8 11 1-15,-8-11-4 0,10 9-1 16,-10-9-1-16,14 6-1 0,-14-6-1 0,0 0 1 16,24 2-8-16,-24-2-1 0,0 0-1 15,23-5-2-15,-23 5 2 0,18-6-4 0,-18 6 1 16,15-9 3-16,-15 9 1 0,14-9 3 16,-14 9 12-16,11-9 0 0,-11 9 3 0,0 0 0 15,11-13 7-15,-11 13 6 0,0 0 10 0,7-12 2 16,-7 12-6-16,0 0-5 0,0 0-3 15,0 0 5-15,0 0 5 0,0 0-2 16,0-19-4-16,0 19-4 0,0 0-4 0,0 0-1 16,0 0-10-16,0 0 1 0,0 0-2 15,0 0-1-15,-15 9 1 0,15-9-1 0,0 0-2 16,0 0 1-16,-4 17 0 0,4-17-1 0,0 0 0 16,0 0-3-16,5 18-1 0,-5-18-9 15,0 0 0-15,0 0-3 0,10 13-2 0,-10-13-2 16,0 0 3-16,0 0-1 0,14 7 4 15,-14-7 3-15,0 0-1 0,0 0 1 0,0 0 2 16,0 0 2-16,18 1 1 0,-18-1 0 0,0 0 6 16,0 0-4-16,0 0 0 0,0 0 2 15,0 0 2-15,15-4 2 0,-15 4 1 0,0 0 1 16,0 0 3-16,0 0 3 0,0 0 0 16,0 0 3-16,0 0 0 0,0 0-1 0,0 0 1 15,0 0-4-15,0 0-2 0,-8-11-5 0,8 11 1 16,0 0 1-16,-17-3 3 15,17 3-2-15,0 0 3 0,-26-3 11 0,26 3 0 16,-20-2 3-16,20 2 0 0,-22 0 2 0,22 0-7 16,-23 0-8-16,23 0-1 0,-20 0-9 0,20 0-11 15,-17 3-14-15,17-3-17 0,0 0-25 16,-23 2-35-16,23-2-36 0,0 0-57 0,-15 5-82 16,15-5-69-16,0 0-21 0,0 0-58 15,-11 12-304-15,11-12-238 0</inkml:trace>
  <inkml:trace contextRef="#ctx0" brushRef="#br0" timeOffset="40200">1009 2054 9 0,'-18'2'335'16,"18"-2"-77"-16,0 0-40 0,0 0-26 0,0 0-21 15,0 0-26-15,-11 9-14 0,11-9-9 0,0 0-5 16,0 0 3-16,0 0 10 0,0 0 3 16,-1 18-1-16,1-18 4 0,0 0-5 15,0 0-3-15,4 19-3 0,-4-19-9 0,0 0-11 16,7 15-14-16,-7-15-12 0,0 0-13 0,8 15-8 15,-8-15-9-15,0 0-7 0,7 12-9 16,-7-12-7-16,0 0-5 0,9 11-3 0,-9-11-4 16,0 0-4-16,0 0-2 0,11 10-2 15,-11-10-4-15,0 0-1 0,0 0-3 0,0 0-1 16,11 8-1-16,-11-8 2 0,0 0 1 0,0 0 2 16,0 0 2-16,0 0 0 0,0 0 0 15,0 0 0-15,0 0 0 0,0 0-1 0,0 0-1 16,0 0 1-16,0 0-2 0,-1-18 0 15,1 18-1-15,0 0 2 0,-8-13-2 0,8 13-1 16,-10-10 0-16,10 10 0 0,0 0 2 16,-14-12 4-16,14 12-6 0,-12-10 2 0,12 10 0 15,-11-8 6-15,11 8 8 0,0 0 4 0,-15-10 0 16,15 10-2-16,0 0-3 0,0 0-3 16,0 0-1-16,-16-3-2 15,16 3 2-15,0 0 4 0,0 0 2 0,0 0 2 0,-6 17 0 16,6-17 1-16,0 0 3 0,5 17 1 0,-5-17-2 15,0 0 0-15,9 19-6 0,-9-19-1 16,7 10-4-16,-7-10-6 0,0 0-2 0,15 14-2 16,-15-14-7-16,0 0-5 0,15 7-3 15,-15-7 0-15,0 0-2 0,18 2-6 0,-18-2-2 16,0 0 3-16,0 0 2 0,21-3 0 16,-21 3 1-16,0 0 2 0,15-9 4 0,-15 9 1 15,0 0 4-15,11-12 1 0,-11 12 2 0,0 0 1 16,9-15 4-16,-9 15-1 0,0 0 1 15,2-15 1-15,-2 15 0 0,0 0 1 0,0 0-1 16,-2-22 2-16,2 22 1 0,0 0-1 16,-7-16 1-16,7 16-2 0,0 0 3 0,-8-12 3 15,8 12 1-15,0 0-1 0,0 0 1 16,-13-10 0-16,13 10-2 0,0 0-1 0,0 0-3 16,0 0 0-16,0 0 0 0,-17 7 1 15,17-7 2-15,0 0 0 0,0 0 3 0,-4 19 3 16,4-19-3-16,0 0-1 0,1 19-3 15,-1-19 0-15,0 0-1 0,5 17-1 0,-5-17-4 16,0 0 1-16,10 15-6 0,-10-15-8 0,0 0-2 16,13 10-1-16,-13-10 1 0,0 0 0 15,0 0 1-15,16 3 1 0,-16-3-2 0,0 0 0 16,0 0-1-16,16-8-4 0,-16 8-2 16,0 0 4-16,10-11 3 0,-10 11 2 0,0 0 3 15,6-12 3-15,-6 12 3 0,0 0 3 0,0 0 0 16,4-18 2-16,-4 18 1 0,0 0 2 15,0 0 1-15,-7-17 3 0,7 17 0 16,0 0 5-16,0 0 3 0,-11-10 2 0,11 10-1 16,0 0 0-16,0 0 1 0,-18-5-3 0,18 5 3 15,0 0 0-15,0 0-4 0,-16 3-1 16,16-3-2-16,0 0-3 0,0 0-1 0,-14 10 1 16,14-10-1-16,0 0-1 0,-4 16 1 15,4-16-1-15,0 0 1 0,0 0-1 0,1 22-1 16,-1-22 0-16,0 0-1 0,8 14 1 15,-8-14 1-15,0 0-6 0,10 10-3 0,-10-10 0 16,0 0-2-16,0 0 2 0,19 2-3 0,-19-2-1 16,0 0 0-16,12-6-1 0,-12 6-3 15,0 0 2-15,12-14 2 0,-12 14 3 0,0 0-1 16,10-14 0-16,-10 14 4 0,0 0-2 16,7-18 4-16,-7 18-1 0,0 0 2 0,2-17 2 15,-2 17-1-15,0 0 2 0,0 0-1 16,-1-20 1-16,1 20 3 0,0 0-1 0,-7-12 2 15,7 12-3-15,0 0 1 0,-12-9 2 16,12 9 3-16,0 0 3 0,-13-7 0 0,13 7 2 16,0 0 0-16,0 0 1 0,-22-3-2 0,22 3-3 15,0 0-2-15,0 0-3 16,-17 3 0-16,17-3-3 0,0 0 0 0,0 0-1 0,-12 8-1 16,12-8 1-16,0 0-2 0,0 0-1 15,0 0 0-15,-6 14-2 0,6-14 2 0,0 0-1 16,0 0-1-16,0 0 0 0,0 0-2 15,8 15-1-15,-8-15 0 0,0 0-3 0,0 0 1 16,0 0-2-16,0 0-5 0,21-2-2 16,-21 2 0-16,0 0 2 0,0 0-1 0,15-8 5 15,-15 8 0-15,0 0 1 0,9-10 4 0,-9 10 1 16,0 0 5-16,0 0 0 0,8-14 2 16,-8 14-1-16,0 0 1 0,0 0 0 0,0 0-1 15,-3-17 4-15,3 17-1 0,0 0 4 16,0 0 0-16,-9-10-4 0,9 10-1 0,0 0 1 15,0 0 3-15,0 0-2 0,0 0 1 16,-21 1-1-16,21-1 4 0,0 0 2 0,-11 9 4 16,11-9-1-16,0 0 0 0,-11 14 1 0,11-14 0 15,0 0-2-15,-9 18 1 0,9-18-2 16,0 0-1-16,-5 17-2 0,5-17-4 0,0 0 1 16,0 0 1-16,1 22-1 0,-1-22-1 15,0 0 2-15,7 15 6 0,-7-15-1 0,0 0-1 16,12 12 0-16,-12-12-1 0,0 0-2 15,17 7-1-15,-17-7-2 0,0 0 0 0,19 4-2 16,-19-4 0-16,0 0-1 0,20-2-1 16,-20 2 1-16,0 0-1 0,20-1 0 0,-20 1-2 15,0 0 1-15,0 0-1 0,20-1 1 0,-20 1 0 16,0 0 0-16,0 0 1 0,0 0-1 16,19-1 0-16,-19 1 0 0,0 0-2 15,0 0 0-15,0 0-1 0,0 0-1 0,0 0 1 16,0 0 0-16,14-6 0 0,-14 6 2 0,0 0 1 15,0 0-2-15,0 0 1 0,0 0 1 16,0 0 2-16,0 0 2 0,0 0 2 0,0 0 2 16,0 0 4-16,0 0 2 0,0 0-5 0,0 0-2 15,0 0-3-15,0 0-2 0,0 0 1 16,0 0-3-16,0 0 1 0,0 0-1 0,0 0 0 16,0 0 4-16,0 0 0 0,8 13 2 15,-8-13-2-15,0 0 1 0,9 11 1 0,-9-11-2 16,0 0-1-16,10 9-2 0,-10-9 1 15,0 0-2-15,0 0 2 0,13 6-1 0,-13-6 2 16,0 0 0-16,0 0 0 0,0 0 4 16,0 0 2-16,0 0 1 0,0 0 0 0,0 0-2 15,0 0 0-15,0 0-1 0,16-5 0 16,-16 5-3-16,0 0 0 0,0 0-2 0,0 0-1 16,-7-13 0-16,7 13 1 0,0 0 2 15,0 0-2-15,-11-12-1 0,11 12 1 0,0 0-2 16,0 0 0-16,-12-11 1 0,12 11 0 0,0 0 0 15,0 0 0-15,0 0-1 0,-13-9 0 16,13 9 0-16,0 0-3 0,0 0 0 0,0 0-2 16,0 0 2-16,0 0 0 0,0 0 0 15,0 0 1-15,0 0-1 0,0 0 2 0,0 0 1 16,0 0 0-16,0 0 2 0,0 0 2 0,0 0-2 16,0 0 0-16,0 0 1 0,0 0-2 15,0 0 3-15,0 0-2 0,0 0 1 0,18 3 0 16,-18-3-3-16,0 0 2 0,0 0 0 15,0 0 1-15,0 0 3 0,0 0 4 0,0 0 6 16,0 0 6-16,17-3 6 0,-17 3 4 16,0 0-1-16,0 0-2 0,0 0-2 0,0 0-2 15,0 0-9-15,0 0-2 0,0 0-12 16,0 0 2-16,0 0 1 0,0 0 0 0,-10-9-3 16,10 9-3-16,0 0 4 0,0 0 4 15,-18-5 11-15,18 5 5 0,0 0-1 0,0 0-4 16,-20-2-2-16,20 2-5 0,0 0 6 0,0 0-8 15,-18 8-4-15,18-8-1 0,0 0 1 16,-13 17 3-16,13-17 6 0,-8 17 1 0,8-17 3 16,-10 21-1-16,10-21 4 0,-8 23 0 15,8-23 1-15,-6 23-1 0,6-23-4 0,-6 22-4 16,6-22-4-16,-4 17-14 0,4-17-16 16,0 0-16-16,-4 20-5 0,4-20 2 0,0 0 2 15,0 0 3-15,-1 18 5 0,1-18 3 16,0 0 4-16,0 0-3 0,0 0 4 0,0 0-1 15,0 0 6-15,0 0 1 0,0 0 0 0,16-7 2 16,-16 7 0-16,0 0 2 0,9-18 1 16,-9 18 2-16,0 0 4 0,4-20 0 0,-4 20 3 15,0 0 5-15,3-19 10 16,-3 19 11-16,0 0 13 0,0 0 13 0,3-20 7 0,-3 20-2 16,0 0-4-16,0 0-12 0,0 0-8 15,0 0-7-15,-6-14-4 0,6 14-2 0,0 0-6 16,0 0-5-16,-8 13 2 0,8-13-1 0,0 0 3 15,-6 23-1-15,6-23 2 0,-5 21 1 16,5-21 0-16,-3 23 4 0,3-23-3 0,-3 22-5 16,3-22-1-1,-2 23-2-15,2-23-1 16,-1 21-3-16,1-21-4 0,0 0-7 0,1 24-11 0,-1-24-8 0,0 0-12 0,2 18 3 16,-2-18 1-16,0 0 9 0,0 0 3 0,0 0 8 15,0 0-1-15,0 0 0 0,0 0-3 0,0 0-1 16,0 0-2-16,14-5-2 0,-14 5-1 15,7-16 0-15,-7 16 3 0,2-19 1 16,-2 19 4-16,4-19 5 0,-4 19 1 0,3-18 7 16,-3 18 13-16,0 0 19 0,1-20 15 0,-1 20 8 15,0 0 2-15,0 0-10 0,-1-19-6 16,1 19-10-16,0 0-6 0,0 0-7 0,0 0-4 16,0 0-2-16,0 0-2 0,-15 7 1 15,15-7-2-15,0 0 0 0,-8 21 0 0,8-21 6 16,-5 18-2-16,5-18 2 0,-6 22-5 0,6-22 1 15,-2 22-2-15,2-22-1 0,-4 23-3 16,4-23 1-16,-2 22-2 0,2-22 1 0,0 0-2 16,-1 24-5-16,1-24-6 0,0 0-6 15,0 18-6-15,0-18-1 0,0 0 2 0,0 0 4 16,3 17 3-16,-3-17 7 0,0 0 3 0,0 0 6 16,0 0-1-16,0 0 4 0,0 0-1 15,0 0 0-15,10-11-1 0,-10 11 2 16,0 0-4-16,6-21-2 0,-6 21 1 0,6-18 2 15,-6 18 0-15,4-20 0 0,-4 20 1 16,6-18 2-16,-6 18-3 0,3-16 5 0,-3 16 3 16,0 0 16-16,5-16 7 0,-5 16 5 0,0 0-3 15,0 0-2-15,5-16-8 0,-5 16-7 16,0 0-5-16,0 0-4 0,0 0-2 16,0 0-1-16,0 0-1 0,0 0 0 0,0 0-1 15,5 11 1-15,-5-11 0 0,0 0-1 0,-2 21-1 16,2-21 3-16,-1 18-4 0,1-18 2 15,-2 21-1-15,2-21-1 0,-3 22 2 0,3-22-2 16,-2 20 1-16,2-20-2 0,-3 17-1 0,3-17-8 16,0 0-9-16,-2 20-13 0,2-20-13 15,0 0 0-15,0 0 4 0,-2 18 8 0,2-18 13 16,0 0 2-16,0 0 6 0,0 0 1 16,0 0 2-16,0 0 2 0,0 0 0 0,0-20-7 15,0 20-11-15,0 0-1 0,0-22 3 16,0 22 2-16,0 0 4 0,1-25 4 0,-1 25 3 15,0 0 5-15,-1-23 0 0,1 23 7 16,0 0 18-16,0-20 15 0,0 20 12 0,0 0 8 16,0 0-1-16,-1-18-4 0,1 18-7 15,0 0-4-15,0 0-6 0,0 0-10 0,0 0-6 16,0 0-8-16,0 0-1 0,0 0-3 0,0 0 0 16,0 0-2-16,0 0 2 0,0 0-3 15,-12 8 6-15,12-8 2 0,-5 13 3 0,5-13 4 16,-4 16-2-16,4-16-1 0,-3 19 0 15,3-19 2-15,-2 17 0 0,2-17-3 0,0 0-2 16,-2 23-5-16,2-23-1 0,0 0-2 0,0 20-1 16,0-20-1-16,0 0-3 0,0 0-1 15,0 18-2-15,0-18-3 0,0 0-1 0,0 0-3 16,0 0-2-16,0 0 2 0,0 0 1 16,0 18 3-16,0-18 6 0,0 0 0 0,0 0 2 15,0 0 2-15,0 0-2 0,6-12-2 16,-6 12 2-16,0 0-6 0,4-18 1 0,-4 18-2 15,3-16-3-15,-3 16 1 0,3-16 2 16,-3 16 1-16,0-18-2 0,0 18 6 0,0-21 0 16,0 21 2-16,-3-20 1 0,3 20 1 0,-4-20-1 15,4 20 4-15,-6-21 2 0,6 21-4 16,-6-21 1-16,6 21 0 0,-10-19-2 0,10 19 2 16,-9-18-2-16,9 18-1 0,-10-18 4 15,10 18 1-15,-9-13 2 0,9 13 5 0,-8-11 3 16,8 11 0-16,0 0 3 0,-8-12-2 0,8 12-3 15,0 0-5-15,0 0-3 0,0 0-1 16,0 0 4-16,0 0-4 0,0 0 3 0,0 0 3 16,0 0 1-16,-10 9 6 0,10-9 0 15,0 0 2-15,6 16-4 0,-6-16 1 0,0 0-3 16,9 18-4-16,-9-18 0 0,0 0-4 16,11 16-1-16,-11-16-1 0,0 0 0 0,10 13-2 15,-10-13 0-15,0 0-1 0,10 10 0 16,-10-10-2-16,0 0 2 0,0 0-1 0,10 10-1 15,-10-10-1-15,0 0 1 0,0 0 0 16,0 0 1-16,0 0-1 0,0 0 2 0,11 10 0 16,-11-10 1-16,0 0 2 0,0 0-3 0,0 0 1 15,0 0-2-15,6-15-1 0,-6 15-2 16,0 0 1-16,0 0-3 0,3-20 1 0,-3 20 2 16,0 0 1-16,3-15-4 0,-3 15 5 15,0 0 1-15,0 0-3 0,6-19 3 0,-6 19-3 16,0 0 4-16,0 0 2 0,0 0 1 15,4-18 4-15,-4 18 3 0,0 0 1 16,0 0 5-16,7-17-4 0,-7 17-2 0,0 0 0 0,9-20-2 16,-9 20-3-16,5-14 0 0,-5 14-2 15,7-13-1-15,-7 13-1 0,0 0 0 0,9-16 1 16,-9 16 2-16,0 0 3 0,7-13 7 16,-7 13 5-16,0 0-1 0,0 0 2 0,0 0-5 15,7-13-1-15,-7 13-3 0,0 0-4 0,0 0 0 16,0 0-2-16,0 0-1 0,0 0 0 15,0 0-1-15,0 0-1 0,0 0 0 16,0 0-1-16,0 0-1 0,0 0 0 0,8 13-1 16,-8-13 0-16,0 0 0 0,0 0 0 0,0 0 0 15,0 0-8-15,1 19-8 0,-1-19-9 16,0 0-6-16,0 0-4 0,0 0 0 0,0 0 2 16,0 0 0-16,0 0 2 0,0 0 4 15,0 0 3-15,0 0 1 16,8 11 2-16,-8-11 0 0,0 0 2 0,0 0 2 0,0 0 1 0,11-7 3 15,-11 7 4-15,0 0 0 0,0 0 2 16,0 0 4-16,12-9-1 0,-12 9 1 0,0 0 3 16,0 0 0-16,0 0 4 0,0 0 1 15,0 0 8-15,13-8 5 0,-13 8 3 0,0 0 3 16,0 0-5-16,0 0-5 16,0 0-5-16,0 0-2 0,0 0-3 0,0 0-1 0,0 0-2 15,0 0 2-15,-6 17 1 0,6-17 1 16,0 0 1-16,-9 13 3 0,9-13 0 0,0 0-2 15,-10 12 4-15,10-12-1 0,0 0-1 0,-11 12-4 16,11-12-2-16,0 0-1 0,-12 10-1 16,12-10-2-16,0 0-1 0,-12 8 3 0,12-8 1 15,0 0 0-15,0 0-1 0,-14 9 1 16,14-9-4-16,0 0-2 0,0 0-4 0,0 0 0 16,0 0-2-16,-13 6 1 0,13-6-1 15,0 0 4-15,0 0 0 0,0 0 2 0,0 0-5 16,0 0-7-16,-7-12-2 0,7 12-4 0,0 0-4 15,0 0-4-15,-1-21-5 0,1 21-6 16,0 0 2-16,0 0 6 0,-2-22 8 16,2 22 10-16,0 0 14 0,0 0 18 0,-2-17 9 15,2 17 6-15,0 0 0 0,0 0-2 0,0 0 2 16,-8-14-4-16,8 14-2 0,0 0-4 16,0 0-5-16,0 0-2 0,0 0-2 0,0 0 3 15,0 0-2-15,0 0-2 0,0 0 0 16,0 0-4-16,-17 3 4 0,17-3 2 0,0 0-5 15,0 0-2-15,-6 17 2 0,6-17 0 0,0 0 2 16,-5 16-1-16,5-16-1 0,0 0 0 16,-1 17-4-16,1-17-3 0,0 0-2 0,0 0-2 15,1 18-4-15,-1-18-3 0,0 0-3 16,0 0 1-16,0 0 1 0,0 0 1 0,9 12 0 16,-9-12 0-16,0 0-3 0,0 0 2 15,0 0-1-15,13-12 1 0,-13 12-7 0,0 0 0 16,8-11 1-16,-8 11 3 0,0 0 5 0,0 0 2 15,7-16 3-15,-7 16 0 0,0 0 0 16,0 0 3-16,-1-17 3 0,1 17 4 0,0 0 3 16,0 0-2-16,-9-15 2 0,9 15 6 15,0 0 5-15,0 0 3 0,-14-11 3 0,14 11-4 16,0 0 0-16,0 0-5 0,0 0-2 16,-17-4-5-16,17 4-5 0,0 0-1 0,0 0 0 15,-14 6-1-15,14-6-1 0,0 0 0 16,0 0 1-16,-10 15 2 0,10-15-1 0,0 0-2 15,-5 13-1-15,5-13 0 0,0 0-3 0,0 0-1 16,-5 18-7-16,5-18-4 0,0 0-2 16,0 0 2-16,0 0 0 0,0 0-1 0,6 14 4 15,-6-14 2-15,0 0 2 0,0 0-1 0,12-7 1 16,-12 7-1-16,0 0-1 0,15-14 0 16,-15 14-3-16,10-14-5 0,-10 14 0 0,10-15 3 15,-10 15 1-15,10-17 4 0,-10 17 1 16,7-19 1-16,-7 19 2 0,8-19 0 0,-8 19 0 15,7-19 0-15,-7 19 1 0,4-19 1 16,-4 19-3-16,4-16 1 0,-4 16-1 0,0 0 3 16,2-22 1-16,-2 22 0 0,0 0 2 15,0-21 0-15,0 21 2 0,0 0 1 0,0 0 0 16,-2-21 3-16,2 21-1 0,0 0 5 16,0 0 3-16,-7-15-4 0,7 15 0 0,0 0-5 15,0 0-2-15,-11-8 4 0,11 8-2 0,0 0-1 16,0 0 1-16,-21 0 4 0,21 0-3 15,0 0 11-15,-18 7-5 0,18-7-4 0,0 0 5 16,-18 12 1-16,18-12-3 0,-11 7-2 16,11-7 1-16,0 0-2 0,-14 13-2 0,14-13-3 15,0 0-1-15,-11 12-1 0,11-12-3 16,0 0-4-16,-10 12-5 0,10-12-4 0,0 0-5 16,0 0-2-16,-9 10 1 0,9-10-1 15,0 0-3-15,0 0 1 0,0 0 2 0,0 0-2 16,-11 11 2-16,11-11 2 0,0 0 3 0,0 0 2 15,0 0 0-15,0 0 4 0,0 0 2 16,0 0 4-16,0 0 0 0,0 0 2 0,4 17 0 16,-4-17-2-16,0 0 3 0,14 7-1 0,-14-7 3 15,0 0-3-15,18 6 2 0,-18-6 0 16,0 0-2-16,19 4 1 0,-19-4-1 0,0 0 0 16,20 4-2-16,-20-4 2 0,0 0-3 15,0 0 1-15,23 3-3 0,-23-3 4 0,0 0 1 16,0 0-6-16,0 0-14 0,24 1-25 15,-24-1-45-15,0 0-54 0,0 0-56 0,0 0-55 16,15-4-74-16,-15 4-43 0,0 0-37 16,11-9-447-16,-11 9-406 0</inkml:trace>
  <inkml:trace contextRef="#ctx0" brushRef="#br0" timeOffset="41242">1732 1586 165 0,'0'0'447'0,"0"0"-96"15,0 0-34-15,0 0-50 0,0 0-26 0,0 0-31 16,0 0-34-16,0 0-35 0,0 0-37 16,0 0-24-16,0 0-16 0,0 0-12 0,0 0-9 15,0 0-9-15,0 0-5 0,0 0-7 16,0 0-3-16,0 0-4 0,0 0 3 0,0 0 4 16,6-12 8-16,-6 12 7 0,0 0 7 0,0 0 2 15,0 0-5-15,0 0-1 0,0 0-4 16,0 0-6-16,0 0-5 0,0 0-3 0,0 0-4 15,0 0 6-15,0 0 3 0,-2-17-1 16,2 17-5-16,0 0 1 0,0 0 11 0,0 0 10 16,-10-9 3-16,10 9-10 0,0 0-1 15,0 0-1-15,0 0-3 0,0 0 1 0,0 0-1 16,-19-2-5-16,19 2-5 0,0 0-7 0,0 0 0 16,0 0-3-16,-11 9-2 0,11-9-2 15,0 0 0-15,0 0-3 0,0 0 1 0,0 0-2 16,-3 15-1-16,3-15-1 0,0 0-1 15,0 0 0-15,0 0 2 0,0 0 1 0,0 0-1 16,0 0 1-16,0 0-4 0,8 12 0 16,-8-12 1-16,0 0 1 0,0 0 0 0,0 0 0 15,0 0-4-15,12-8 1 0,-12 8 0 16,0 0 0-16,0 0 3 0,0 0 1 0,0 0 4 16,9-12 7-16,-9 12 6 0,0 0 3 15,0 0-2-15,0 0 1 0,0 0 14 0,0 0 7 16,0 0 3-16,0 0-8 0,0 0-11 15,0 0-3-15,-12-7-6 0,12 7-6 0,0 0-9 16,0 0-18-16,0 0-20 0,-9 15-9 0,9-15-17 16,0 0-22-16,0 0-29 0,-6 19-31 15,6-19-45-15,0 0-54 0,0 0-33 0,0 18-20 16,0-18-19-16,0 0-65 0,0 0-214 16,0 0-107-16</inkml:trace>
  <inkml:trace contextRef="#ctx0" brushRef="#br0" timeOffset="41617">1670 1680 318 0,'0'0'351'16,"0"0"-75"-16,0 0-39 0,-8 12-46 15,8-12-24-15,0 0-11 0,0 0 5 0,0 0-16 16,0 0-22-16,0 0-19 0,0 0-6 0,4 15-16 15,-4-15-13-15,0 0-11 0,0 0-12 16,0 0-6-16,0 0-6 0,0 0-3 0,0 0 1 16,0 0-1-16,0 0-1 0,0 0-1 15,0 0-2-15,0 0-3 0,0 0-3 0,0 0-2 16,18 0-3-16,-18 0-4 0,0 0 0 16,0 0 0-16,0 0 3 0,0 0-1 0,0 0 7 15,0 0 18-15,0 0 11 0,-9-12 0 16,9 12-8-16,0 0-3 0,0 0 0 0,0 0 1 15,0 0-1-15,0 0-5 0,0 0-6 0,-15 4-8 16,15-4-8-16,0 0-12 16,0 0-18-16,-8 11-18 0,8-11-28 0,0 0-35 0,0 0-51 15,0 0-50-15,-6 14-39 0,6-14-17 16,0 0-22-16,0 0-33 0,0 0-246 0,0 0-68 16</inkml:trace>
  <inkml:trace contextRef="#ctx0" brushRef="#br0" timeOffset="41988">1618 1767 286 0,'-7'15'333'0,"7"-15"-61"15,0 0-28-15,0 0-33 0,-7 15-22 0,7-15-11 16,0 0-16-16,0 0-19 0,0 0-23 0,0 0-12 15,-1 17-15-15,1-17-12 0,0 0-10 16,0 0-11-16,0 0-5 0,0 0-8 0,0 0-4 16,0 0-5-16,10 11-3 0,-10-11-4 15,0 0 0-15,0 0 0 0,0 0-2 0,0 0-1 16,0 0 0-16,0 0 0 0,0 0-4 16,0 0-5-16,0 0-2 0,0 0-2 0,0 0-1 15,0 0-1-15,0 0 3 0,0 0 9 16,0 0 8-16,0 0 6 0,0 0 0 0,0 0 2 15,-7-13-2-15,7 13-4 0,0 0-8 0,0 0-10 16,0 0-12-16,0 0-17 0,0 0-21 16,0 0-21-16,0 0-29 0,0 0-37 0,0 0-52 15,0 0-43-15,0 0-29 0,0 0-37 16,0 0-52-16,0 0-244 0,0 0-91 0</inkml:trace>
  <inkml:trace contextRef="#ctx0" brushRef="#br0" timeOffset="42352">1523 1837 294 0,'0'0'376'0,"0"0"-82"0,-13 10-38 15,13-10-49-15,0 0-22 0,0 0-24 16,0 0-20-16,-10 9-23 0,10-9-21 0,0 0-15 15,0 0-11-15,0 0-12 0,0 0-8 16,0 0 0-16,0 0-1 0,0 0 4 0,0 0 0 16,0 0 1-16,0 0-2 0,0 0-8 0,0 0-9 15,0 0-5-15,0 0-5 0,0 0-6 16,0 0 0-16,0 0 2 0,-18-4 6 0,18 4 8 16,0 0 6-16,0 0 9 0,0 0 6 15,0 0 6-15,0 0 2 0,0 0 2 0,-9-9-5 16,9 9-5-16,0 0-11 15,0 0-7-15,0 0-10 0,0 0-6 0,0 0-10 0,0 0-14 16,0 0-21-16,0 0-23 0,0 0-28 0,0 0-42 16,0 0-65-16,0 0-81 0,0 0-36 15,0 0-29-15,0 0-69 0,0 0-191 16,0 0-99-16</inkml:trace>
  <inkml:trace contextRef="#ctx0" brushRef="#br0" timeOffset="42522">1409 1852 312 0,'0'0'734'0,"0"0"-136"0,-17 5-29 16,17-5-59-16,0 0-68 0,-16 6-74 15,16-6-67-15,0 0-66 0,0 0-61 0,-16 5-63 16,16-5-68-16,0 0-70 0,0 0-63 16,0 0-57-16,0 0-54 0,0 0-77 0,0 0-83 15,0 0-55-15,0 0-82 0,11-13-257 0,-11 13-268 16</inkml:trace>
  <inkml:trace contextRef="#ctx0" brushRef="#br0" timeOffset="43638">1963 1454 403 0,'0'0'344'0,"0"0"-57"0,0 0-36 0,-5 18-52 16,5-18-30-16,0 0-31 0,0 0-26 16,0 0-23-16,3 18-20 0,-3-18-19 0,0 0-8 15,0 0-11-15,0 0-7 0,0 0-4 0,5 13 0 16,-5-13 0-16,0 0 1 0,0 0-1 16,0 0 0-16,0 0 1 15,0 0 1-15,0 0-4 0,0 0-5 0,0 0-6 0,0 0-3 16,0 0 1-16,0 0 0 0,0 0-2 0,0 0 0 15,0 0-3-15,-4-16 7 0,4 16 10 0,0 0 9 16,0 0 0-16,0 0 4 0,0 0 2 16,0 0 2-16,0 0 0 0,-21 2-3 0,21-2-2 15,0 0 2-15,0 0-2 0,0 0-4 16,-7 15 1-16,7-15-5 0,0 0-4 0,0 0-3 16,0 0 1-16,0 0-2 0,0 0-5 15,0 18-1-15,0-18 1 0,0 0-1 0,0 0-1 16,0 0-4-16,0 0-2 0,0 0 0 15,0 0-4-15,0 0 1 0,14-7-4 0,-14 7-5 16,0 0-3-16,0 0 0 0,0 0 0 16,0 0 3-16,5-16 4 0,-5 16 6 0,0 0 1 15,0 0 4-15,0 0 14 0,-7-15 14 0,7 15 8 16,0 0 0-16,0 0 2 0,-11-9 3 16,11 9 4-16,0 0-1 0,0 0-3 0,0 0-4 15,0 0-9-15,0 0-6 0,-18-1-7 16,18 1-4-16,0 0-2 0,0 0-4 0,0 0 0 15,0 0 0-15,-2 15-1 0,2-15 0 16,0 0-1-16,0 0 0 0,4 15-2 16,-4-15-2-16,0 0-3 0,0 0-1 0,0 0-5 0,10 15-3 15,-10-15-1-15,0 0-1 0,0 0 4 16,0 0 2-16,0 0 3 0,0 0 2 0,0 0 0 16,0 0 1-16,0 0 3 0,0 0 0 15,12-9-1-15,-12 9 0 0,0 0 1 0,0 0 6 16,0 0-3-16,-5-16 0 15,5 16 1-15,0 0 5 0,0 0 14 0,-12-12 4 0,12 12-4 16,0 0-1-16,-12-7 10 0,12 7 3 16,0 0-6-16,0 0-5 0,-16-6 0 0,16 6-4 15,0 0-5-15,0 0-4 0,0 0-4 0,0 0-2 16,-15-4-5-16,15 4-3 0,0 0-1 16,0 0-1-16,0 0-3 0,0 0 0 0,0 0-1 15,0 0 2-15,0 0-1 0,0 0 2 16,0 0 0-16,0 0 2 0,0 0 0 0,0 0 0 15,0 0-3-15,5-15-5 0,-5 15-3 0,0 0-6 16,10-12 0-16,-10 12-2 0,0 0 4 16,10-12 1-16,-10 12 0 0,0 0 3 0,9-12 6 15,-9 12 9-15,0 0 5 0,0 0-2 16,0 0-8-16,6-13-18 0,-6 13-35 0,0 0-65 16,0 0-114-16,0 0-90 0,0 0-70 15,0 0-368-15,0 0-274 0</inkml:trace>
  <inkml:trace contextRef="#ctx0" brushRef="#br0" timeOffset="45016">1926 1132 344 0,'0'0'294'0,"-11"7"-38"0,11-7-29 0,0 0-36 16,-12 11-34-16,12-11-27 0,0 0-25 0,0 0-16 16,-9 10-17-16,9-10-12 0,0 0-8 15,0 0-6-15,0 0-1 0,0 0 2 0,0 0-3 16,0 0-2-16,0 0-3 0,0 0 1 16,0 0 1-16,0 0 0 0,0 0-3 0,0 0-8 15,0 0-5-15,0 0-3 0,0 0-6 16,0 0-6-16,0 0-1 0,0 0-3 0,0 0-1 15,0 0 5-15,0 0 11 0,-2-16 13 16,2 16 8-16,0 0 8 0,0 0 8 0,0 0 3 16,0 0-6-16,0 0-8 15,0 0-6-15,-14-5-2 0,14 5-1 0,0 0-5 0,0 0-2 16,0 0 2-16,0 0 0 0,-13 7-3 0,13-7-2 16,0 0-2-16,0 0-1 0,0 0-6 15,0 0-3-15,0 0-3 0,-11 10-4 0,11-10-3 16,0 0-3-16,0 0-8 0,0 0-6 15,0 0-6-15,0 0-4 0,0 0 0 0,0 0 1 16,0 0 1-16,0 0 2 0,0 0 3 16,0 0 3-16,0 0 1 0,0 0 2 0,0 0 0 15,0 0 0-15,0 0 3 0,0 0 1 16,0 0 2-16,0 0 1 0,0 0 1 0,0 0 5 16,0 0 6-16,-9-10 8 0,9 10 7 0,0 0 3 15,0 0-4-15,0 0-2 0,0 0-3 16,0 0 0-16,0 0-4 0,0 0-3 15,0 0-2-15,0 0-1 0,0 0 1 0,0 0 0 16,0 0 0-16,0 0-4 0,-10 8 0 0,10-8-2 16,0 0-2-16,0 0-2 0,0 0-1 15,0 0 2-15,0 0-4 0,0 0 1 0,0 0-2 16,0 0 1-16,0 0-1 0,15-5-5 0,-15 5-12 16,0 0-3-16,12-14 1 0,-12 14 0 15,0 0 2-15,10-16 4 0,-10 16 3 0,0 0 6 16,9-15 8-16,-9 15 10 0,0 0 9 15,5-13 2-15,-5 13-4 0,0 0 2 0,0 0-3 16,0 0 3-16,0 0 4 0,2-17 2 16,-2 17-2-16,0 0-3 0,0 0-3 0,0 0-4 15,0 0-3-15,0 0-3 0,0 0-2 16,0 0 0-16,-6 13 13 0,6-13-4 0,0 0 0 16,0 0-1-16,-1 22-1 0,1-22-2 0,0 0-2 15,1 20-1-15,-1-20-2 0,0 0-3 16,2 19-6-16,-2-19-5 0,0 0-9 0,4 16-8 15,-4-16-3-15,0 0-2 0,7 14 1 16,-7-14 4-16,0 0 3 0,6 13 5 0,-6-13 1 16,0 0 5-16,6 12 4 0,-6-12 1 0,0 0 5 15,0 0 6-15,6 15 6 0,-6-15 6 16,0 0 5-16,0 0 2 0,0 0 0 0,0 0-3 16,4 15-4-16,-4-15-1 0,0 0-2 15,0 0 0-15,0 0-5 0,0 0-1 0,0 0-6 16,0 0-7-16,0 0-10 0,0 0-4 0,0 0-6 15,0 0-6-15,-6-13-8 0,6 13-3 16,0 0 5-16,-5-18 3 0,5 18 3 16,0 0-12-16,-5-21 5 0,5 21 5 0,-5-14 6 15,5 14 4-15,0 0-1 0,-5-21-4 0,5 21-6 16,0 0-13-16,-7-19-19 0,7 19-32 16,0 0-42-16,-4-16-37 0,4 16-40 0,0 0-68 15,0 0-360-15,0 0-156 0</inkml:trace>
  <inkml:trace contextRef="#ctx0" brushRef="#br0" timeOffset="45860">1270 1769 109 0,'0'0'202'0,"0"0"-39"0,0 0-16 0,0 0-16 0,0 0-7 15,-12 8-6-15,12-8-11 0,0 0-13 0,0 0-14 16,0 0-12-16,0 0-8 0,0 0-7 16,0 0-4-16,0 0-5 0,0 0-3 0,0 0-8 15,0 0-7-15,0 0-6 0,0 0-4 16,0 0-1-16,0 0-2 0,-7-13-2 0,7 13 1 15,0 0 10-15,0 0 8 0,0 0 7 16,0 0 9-16,0 0 5 0,0 0 2 0,0 0 0 16,0 0-3-16,0 0-4 0,0 0-7 0,0 0 2 15,0 0 11-15,0 0 8 0,-16 5 0 16,16-5 4-16,0 0-5 0,0 0-10 0,0 0-10 16,0 18-8-16,0-18-8 0,0 0-6 15,0 0-10-15,0 0-3 0,0 0-2 0,0 0 3 16,7 12-3-16,-7-12 2 0,0 0 0 15,0 0-1-15,0 0 1 0,0 0-1 0,0 0 3 16,0 0 1-16,0 0-1 0,0 0-2 16,0 0-7-16,0 0-18 0,0 0-24 0,0 0-33 15,0 0-37-15,12-7-44 0,-12 7-59 0,0 0-98 16,0 0-235-16,0 0-61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5:09.516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fitToCurve" value="1"/>
    </inkml:brush>
  </inkml:definitions>
  <inkml:trace contextRef="#ctx0" brushRef="#br0">49 34 366 0,'0'0'360'0,"0"0"-56"0,0 0-40 15,0 0-40-15,0 0-28 0,0 0-24 0,0 0-17 16,0 0-4-16,-17 2-6 0,17-2-3 15,0 0 4-15,0 0 6 0,0 0 5 0,0 0 3 16,0 0 5-16,0 0-2 0,0 0-10 16,6 18-14-16,-6-18-11 0,0 0-4 0,10 13-14 15,-10-13-17-15,0 0-10 0,11 17-15 16,-11-17-14-16,9 10-12 0,-9-10-10 0,0 0-5 16,11 14-6-16,-11-14-4 0,0 0-5 0,10 11-5 15,-10-11-1-15,0 0-4 0,0 0 4 16,9 10-3-16,-9-10-2 0,0 0 2 0,0 0 1 15,0 0 2-15,0 0 0 0,0 0 0 0,0 0 0 16,0 0 1-16,0 0-1 0,0 0 0 16,0 0-1-16,0 0-3 0,0 0 1 15,-5-19-1-15,5 19 1 0,-8-11-2 0,8 11 1 16,-10-14 2-16,10 14-2 0,-11-14-1 16,11 14-2-16,-11-14 2 0,11 14 0 0,-11-14 1 15,11 14-2-15,-10-11 1 0,10 11 4 0,0 0 0 16,-12-13 1-16,12 13 4 0,0 0-1 15,-10-10 1-15,10 10-1 0,0 0 0 0,0 0-3 16,0 0-4-16,-10-9-1 0,10 9-1 16,0 0 3-16,0 0-3 0,0 0-1 0,0 0 0 15,0 0 0-15,0 0 0 0,4 17 0 0,-4-17-1 16,0 0-1-16,0 0 1 0,10 15 2 16,-10-15-1-16,0 0-1 0,10 12 1 0,-10-12-2 15,0 0 1-15,12 10 1 0,-12-10-1 16,0 0 0-16,10 9 0 0,-10-9-2 0,0 0-1 15,0 0-1-15,12 9-4 0,-12-9 2 16,0 0-7-16,0 0 3 0,0 0 1 0,0 0 3 16,11 9 2-16,-11-9 3 0,0 0 3 0,0 0 0 15,0 0 0-15,0 0 0 0,0 0 0 16,0 0 1-16,0 0-2 0,0 0 1 16,-7-14 1-16,7 14 3 0,0 0-3 0,0 0 5 15,-11-9-3-15,11 9 1 0,0 0-2 0,0 0 2 16,-13-7-1-16,13 7 3 0,0 0 0 15,0 0 1-15,0 0 3 0,-15-6-3 0,15 6-2 16,0 0 1-16,0 0-3 0,0 0 0 16,0 0-3-16,0 0 0 0,-17 4 1 0,17-4-1 15,0 0-1-15,0 0-1 0,0 0-1 0,-6 13 0 16,6-13 1-16,0 0-3 0,0 0 2 16,0 0-1-16,0 0 2 0,4 19-2 0,-4-19 1 15,0 0-4-15,0 0-1 0,9 9 0 16,-9-9 0-16,0 0 1 0,0 0-4 0,0 0 5 15,15 5-5-15,-15-5 2 0,0 0-1 0,0 0 2 16,0 0 6-16,0 0-3 0,17-6 4 16,-17 6-2-16,0 0 2 0,0 0-1 0,8-12 3 15,-8 12-2-15,0 0 2 0,0 0 4 16,2-17-3-16,-2 17 1 0,0 0 1 0,0 0-1 16,-4-18 1-16,4 18 4 0,0 0-4 15,0 0 0-15,-9-15 2 0,9 15-3 0,0 0 3 16,0 0-2-16,-10-10-3 0,10 10 2 15,0 0-4-15,0 0-30 0,0 0-34 0,0 0-28 16,-16-5-35-16,16 5-50 0,0 0-65 16,0 0-89-16,0 0-50 0,0 0-37 0,0 0-438 15,0 0-405-15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5:10.924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fitToCurve" value="1"/>
    </inkml:brush>
  </inkml:definitions>
  <inkml:trace contextRef="#ctx0" brushRef="#br0">228 0 60 0,'0'0'284'0,"0"0"-65"0,0 0-32 0,0 0-27 16,0 0-14-16,0 0-15 0,-8 12-18 15,8-12-11-15,0 0-6 0,0 0-5 0,0 0-3 16,0 0-1-16,0 0 1 0,0 0 3 0,0 0 5 15,0 0-4-15,-7 13-8 0,7-13-5 16,0 0-6-16,0 0 0 0,0 0-9 0,0 0 0 16,0 0-7-16,-2 16-2 0,2-16-4 15,0 0-6-15,0 0-10 0,0 0-4 0,0 0 1 16,-1 17 6-16,1-17-2 0,0 0-5 16,0 0-6-16,0 0-4 0,-4 15 5 0,4-15 6 15,0 0-5-15,0 0-3 0,-6 15 4 16,6-15 1-16,0 0-2 0,0 0 0 0,-7 16-1 15,7-16 1-15,0 0 6 0,0 0-1 0,-7 13-4 16,7-13-5-16,0 0-3 0,0 0-2 16,-9 14 1-16,9-14-2 0,0 0-3 0,-8 11-3 15,8-11-2-15,0 0 1 0,-11 12-1 16,11-12 2-16,0 0-2 0,-11 11-2 0,11-11 2 16,0 0 5-16,-11 12-4 0,11-12-2 15,0 0-1-15,-10 10-1 0,10-10-2 0,0 0-3 16,-13 10 0-16,13-10 0 0,0 0-1 15,0 0-2-15,-14 11 2 0,14-11-1 0,0 0 7 16,-10 10-9-16,10-10 9 0,0 0-3 16,-10 9-1-16,10-9-1 0,0 0 0 0,-9 10-3 15,9-10 1-15,0 0-1 0,0 0-1 0,-12 11 2 16,12-11-1-16,0 0 0 0,0 0-3 16,-10 12 1-16,10-12 0 15,0 0 0-15,0 0 2 0,0 0-1 0,-9 11 0 0,9-11 0 16,0 0 2-16,0 0-2 0,0 0 1 0,-9 11 1 15,9-11 2-15,0 0-4 0,0 0-6 0,0 0-4 16,-9 10-2-16,9-10 3 0,0 0-2 16,0 0-9-16,0 0-10 0,-9 8-15 15,9-8-26-15,0 0-36 0,0 0-50 0,0 0-46 16,-12 11-36-16,12-11-44 0,0 0-86 0,0 0-249 16,0 0-132-16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5:21.598"/>
    </inkml:context>
    <inkml:brush xml:id="br0">
      <inkml:brushProperty name="width" value="0.05" units="cm"/>
      <inkml:brushProperty name="height" value="0.05" units="cm"/>
      <inkml:brushProperty name="color" value="#FFC000"/>
      <inkml:brushProperty name="fitToCurve" value="1"/>
    </inkml:brush>
  </inkml:definitions>
  <inkml:trace contextRef="#ctx0" brushRef="#br0">17 280 234 0,'0'0'317'15,"0"0"-53"-15,0 0-23 0,0 0-12 0,0 0-3 16,0 0-1-16,0 0-7 0,0 0-8 0,0 0-11 16,0 0-16-16,0 0-14 0,0 0-13 15,0 0-17-15,0 0-20 0,0 0-16 0,0 0-14 16,0 0-12-16,0 0-14 0,0 0-11 15,-2 18-10-15,2-18-8 0,0 0-10 0,0 0-4 16,0 0-6-16,0 0-3 0,0 0-6 16,8 13-6-16,-8-13-4 15,0 0-2 1,0 0-2-16,0 0-2 0,0 0 2 0,0 0 1 0,0 0 2 0,0 0 4 0,0 0 2 0,0 0 2 16,0 0 3-16,0 0 6 0,16-5 6 0,-16 5 11 15,0 0 4-15,0 0 1 0,0 0 5 16,0 0 10-16,0 0 8 0,0 0-19 0,0 0 5 15,-10-10 9-15,10 10 4 0,0 0 3 16,0 0-2-16,0 0-3 0,0 0-9 0,0 0-6 16,-17 7-2-16,17-7-9 0,0 0-5 15,0 0-6-15,0 0-7 0,-8 10 1 0,8-10-6 16,0 0-2-16,0 0-4 0,0 0-5 16,0 0-3-16,0 0-4 0,0 0 0 0,0 0-2 15,0 18 0-15,0-18 2 0,0 0 3 16,0 0 0-16,0 0-4 0,0 0-2 0,0 0 0 15,17-6 0-15,-17 6 3 0,0 0 1 0,0 0 3 16,0 0 3-16,8-12 3 31,-8 12 4-31,0 0 5 16,0 0 2-16,0 0 4 0,0 0 3 0,0 0 0 0,2-16-2 0,-2 16-4 0,0 0-5 0,0 0-21 0,0 0-21 0,0 0-20 16,0 0-20-16,0 0-32 0,0 0-31 15,0 0-35-15,0 0-47 0,0 0-44 0,0 0-18 16,0 0-12-16,0 0-17 0,0 0-61 0,0 0-215 15,0 0-105-15</inkml:trace>
  <inkml:trace contextRef="#ctx0" brushRef="#br0" timeOffset="518">161 214 161 0,'0'0'324'16,"0"0"-76"-16,0 0-52 15,0 0-35-15,0 0-28 0,-13 6-28 0,13-6-8 0,0 0 1 16,0 0 0-16,0 0 7 0,0 0 14 16,-10 10 9-16,10-10 3 0,0 0 5 0,0 0-14 15,0 0-14-15,0 0-14 0,-6 16-13 0,6-16-13 16,0 0-12-16,0 0-12 0,0 0-8 15,0 0-8-15,0 0-4 0,3 15-4 0,-3-15-4 16,0 0-3-16,0 0-1 0,0 0-3 16,0 0 1-16,0 0-1 0,0 0-3 0,0 0 0 15,0 0 0-15,18-2-1 0,-18 2 0 0,0 0 1 16,0 0-1-16,0 0 6 0,0 0 9 16,0 0 10-16,8-15 8 0,-8 15 5 0,0 0 4 15,0 0 1-15,0 0 0 0,0 0 4 16,-8-14-2-16,8 14 2 0,0 0 7 0,0 0 9 15,0 0 4-15,0 0 1 0,-9-10 0 16,9 10-7-16,0 0-12 0,0 0-10 0,0 0-7 16,0 0-6-16,0 0-5 0,0 0-1 15,0 0-6-15,0 0-1 0,-14 6-8 0,14-6-1 16,0 0-1-16,0 0-4 0,0 0-4 16,0 0-1-16,0 0-4 0,2 18-6 15,-2-18-6-15,0 0-11 0,0 0-11 0,0 0-15 16,0 0-17-16,0 0-24 0,9 9-35 0,-9-9-33 15,0 0-49-15,0 0-54 0,0 0-46 0,0 0-45 16,12-9-405-16,-12 9-278 0</inkml:trace>
  <inkml:trace contextRef="#ctx0" brushRef="#br0" timeOffset="1037">246 127 49 0,'0'0'418'0,"0"0"-92"0,0 0-48 15,0 0-36-15,0 0-40 0,0 0-28 16,0 0-25-16,-8 10-9 0,8-10-9 0,0 0-1 16,0 0-11-16,0 0-13 0,0 0-8 15,5 14-5-15,-5-14-12 0,0 0-9 0,0 0-3 16,0 0-9-16,0 0-9 0,12 10-8 15,-12-10-5-15,0 0-4 0,0 0-5 16,0 0-1-16,0 0-1 0,0 0 0 0,0 0-1 0,0 0 5 16,17-4 6-16,-17 4 8 0,0 0 5 15,0 0 5-15,0 0 1 0,0 0 3 16,0 0-3-16,0 0-1 0,0 0-3 0,0 0 0 16,1-16 2-16,-1 16-6 0,0 0-6 0,0 0 0 15,0 0 0-15,0 0-1 0,0 0-2 16,-11-9-5-16,11 9-4 0,0 0-9 0,0 0-15 15,0 0-18-15,0 0-23 0,0 0-32 16,0 0-38-16,0 0-33 0,0 0-48 0,0 0-67 16,0 0-43-16,0 0-35 0,0 0-23 15</inkml:trace>
  <inkml:trace contextRef="#ctx0" brushRef="#br0" timeOffset="1529">340 9 326 0,'0'0'426'0,"0"0"-26"16,0 0-39-16,0 0-32 0,0 0-33 0,0 0-42 16,0 0-50-16,0 0-30 15,0 0-27-15,0 0-18 0,0 0-16 0,0 0-17 0,0 0-13 16,0 0-13-16,0 0-11 0,0 0-10 16,0 0-11-16,0 0-6 0,0 0-8 0,0 0-5 15,0 0-7-15,0 0-3 0,0 0-4 0,0 0 0 16,14 6-1-16,-14-6 3 0,0 0 2 15,0 0 5-15,0 0 8 0,0 0 9 16,0 0 3-16,0 0 4 0,0 0-18 0,0 0 13 16,0 0 12-16,0 0 13 0,0 0 13 0,0 0 11 15,0 0 9-15,0 0-1 0,0 0-3 16,0 0-5-16,0 0-7 0,-4-15-8 0,4 15-10 16,0 0-9-16,0 0-10 0,0 0-10 15,0 0-11-15,0 0-11 0,0 0-18 0,0 0-19 16,0 0-29-16,0 0-42 0,0 0-46 15,0 0-50-15,0 0-57 0,0 0-82 0,0 0-53 16,0 0-25-16,0 0-65 0,0 0-278 16,0 0-269-16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5:18.155"/>
    </inkml:context>
    <inkml:brush xml:id="br0">
      <inkml:brushProperty name="width" value="0.05" units="cm"/>
      <inkml:brushProperty name="height" value="0.05" units="cm"/>
      <inkml:brushProperty name="color" value="#FFC000"/>
      <inkml:brushProperty name="fitToCurve" value="1"/>
    </inkml:brush>
  </inkml:definitions>
  <inkml:trace contextRef="#ctx0" brushRef="#br0">40 0 122 0,'0'0'416'0,"0"0"-107"0,0 0-66 16,0 0-50-16,0 0-49 0,0 0-32 15,0 0-27-15,-13 8-18 0,13-8-12 0,0 0-13 16,0 0-5-16,0 0-7 0,0 0-7 16,0 0-2-16,10 12-4 0,-10-12-3 0,0 0 3 15,0 0-1-15,0 0-3 0,11 8-1 0,-11-8 1 16,0 0 0-16,0 0-3 0,0 0 2 16,0 0 3-16,0 0 1 0,0 0-3 0,0 0 4 15,0 0 4-15,22-1 5 0,-22 1 10 16,0 0 7-16,0 0 0 0,0 0 4 0,0 0 6 15,0 0 8-15,0 0 6 0,0 0 6 0,0 0 0 16,0 0-3-16,0 0-4 0,0 0-3 16,0 0-5-16,0 0-5 0,0 0-8 0,0 0-2 15,0 0 1-15,0 0-11 0,0 0-7 16,0 0-4-16,0 0-6 0,0 0-5 0,0 0-2 16,0 0-2-16,0 0-3 0,0 0-3 15,0 0-1-15,0 0 0 0,0 0-3 0,-3 16-6 16,3-16-4-16,0 0-2 0,0 0-5 15,0 0-3-15,13 8-5 0,-13-8-4 0,0 0-7 16,0 0-11-16,0 0-9 0,0 0-18 0,0 0-18 16,0 0-34-16,0 0-29 0,0 0-35 15,0 0-39-15,0 0-44 0,17-1-273 16,-17 1-61-16</inkml:trace>
  <inkml:trace contextRef="#ctx0" brushRef="#br0" timeOffset="542">165 53 417 0,'0'0'333'0,"0"0"-56"16,0 0-45-16,0 0-50 0,0 0-33 16,0 0-32-16,0 0-20 0,0 0-22 0,0 0-15 15,0 0-13-15,0 0-9 0,0 0-6 16,0 0-7-16,0 0-3 0,0 0-6 0,0 0 2 16,0 0-5-16,0 0-3 0,20 1-1 15,-20-1 0-15,0 0 0 0,0 0-4 0,0 0-4 16,0 0 3-16,19-3 1 0,-19 3-1 15,0 0 2-15,0 0 3 0,0 0 6 0,0 0 6 16,11-8 10-16,-11 8 11 0,0 0 8 16,0 0 7-16,0 0 3 0,0 0 3 0,0 0 7 15,0 0-1-15,0 0-14 0,0 0-6 0,0 0 2 16,0 0 3-16,1-19-1 0,-1 19-2 16,0 0-3-16,0 0-3 0,0 0-2 0,0 0-5 15,0 0-2-15,0 0-3 0,0 0-2 16,0 0-6-16,0 0-2 0,0 0-4 0,0 0-4 15,0 0-5-15,-16 5 0 0,16-5-3 16,0 0-2-16,0 0-2 0,0 0-1 0,0 0-2 16,0 0-2-16,2 16-6 0,-2-16-4 0,0 0-7 15,0 0-13-15,0 0-14 0,0 0-14 16,0 0-17-16,6 13-20 0,-6-13-31 0,0 0-36 16,0 0-32-16,0 0-28 0,0 0-36 15,0 0-28-15,0 0-271 0,0 0-73 0</inkml:trace>
  <inkml:trace contextRef="#ctx0" brushRef="#br0" timeOffset="1206">297 62 211 0,'0'0'352'0,"0"0"-69"0,0 0-36 16,0 0-35-16,0 0-33 0,0 0-20 15,0 0-13-15,0 0-21 0,0 0-12 0,0 0-15 16,0 0-12-16,0 0-18 0,0 0-14 16,0 0-12-16,0 0-7 0,0 0-10 0,0 0-5 15,9 11-3-15,-9-11-3 0,0 0-4 16,0 0-5-16,0 0 0 0,0 0-2 0,0 0-2 15,0 0 1-15,18 3-2 0,-18-3 2 16,0 0-1-16,0 0 2 0,0 0 1 0,0 0-1 16,0 0 6-16,12-6 4 0,-12 6 9 0,0 0 11 15,0 0 9-15,0 0 6 0,0 0 5 16,0 0 11-16,0 0 7 0,0 0-1 0,0 0-5 16,0 0 6-16,0 0 7 0,2-17 0 15,-2 17-5-15,0 0-6 0,0 0-4 0,0 0-4 16,0 0-5-16,0 0-9 0,0 0-5 15,0 0-8-15,0 0-7 0,0 0-4 0,0 0-5 16,-10 10-3-16,10-10-4 0,0 0-3 16,0 0-3-16,0 0-2 0,0 0-2 0,6 15-2 15,-6-15-3-15,0 0-3 0,0 0-3 0,0 0-5 16,0 0-1-16,12 7-3 0,-12-7 3 16,0 0 0-16,0 0 1 0,0 0 1 0,0 0 1 15,0 0 1-15,0 0 3 16,18-4 4-16,-18 4 3 0,0 0 6 0,0 0 5 0,0 0 8 15,0 0 7-15,0 0 6 0,0 0 2 16,0 0 2-16,0 0 4 0,0 0 4 0,0 0-22 16,0 0 8-16,0 0 1 0,0 0 4 0,0 0 4 15,-6-14 6-15,6 14-3 0,0 0-6 16,0 0-7-16,0 0-6 0,0 0-3 0,0 0-11 16,-11 11-15-16,11-11-17 0,0 0-31 15,0 0-32-15,0 0-25 0,-3 17-32 0,3-17-47 16,0 0-45-16,0 0-26 0,2 15-14 15,-2-15-11-15,0 0-26 0,0 0-52 0,10 13-160 16,-10-13-32-16</inkml:trace>
  <inkml:trace contextRef="#ctx0" brushRef="#br0" timeOffset="1664">441 118 308 0,'0'0'320'0,"0"0"-63"0,0 0-34 0,0 0-40 16,0 0-32-16,0 0-22 0,0 0-24 16,0 0-17-16,0 0-12 0,0 0-7 0,0 0-10 15,0 0-11-15,0 0-7 0,0 0-8 16,18 2-3-16,-18-2-8 0,0 0 0 0,0 0-1 15,0 0-5-15,0 0-5 0,0 0 0 16,0 0-3-16,22-2 1 0,-22 2-1 0,0 0 5 16,0 0 10-16,0 0 0 0,12-12 5 0,-12 12 10 15,0 0 17-15,0 0 15 0,0 0 11 16,4-13 10-16,-4 13 11 0,0 0 1 0,0 0 0 16,0 0-6-16,0 0-2 0,0 0 4 15,-2-15 6-15,2 15 2 0,0 0-7 0,0 0-12 16,0 0-9-16,0 0-11 0,0 0-8 15,0 0-11-15,0 0-11 0,0 0-3 0,0 0-7 16,0 0-8-16,0 0-4 0,-17 4-3 16,17-4 0-16,0 0-3 0,0 0 0 0,0 0-7 15,0 0-1-15,0 0-10 0,3 18-15 0,-3-18-25 16,0 0-31-16,0 0-32 0,0 0-45 16,0 0-57-16,10 13-74 0,-10-13-58 0,0 0-67 15,0 0-359-15,0 0-288 0</inkml:trace>
  <inkml:trace contextRef="#ctx0" brushRef="#br0" timeOffset="2520">0 8 286 0,'0'0'282'0,"0"0"-39"16,0 0-16-16,0 0-17 0,0 0-16 0,0 0-6 16,0 0-14-16,0 0-14 0,0 0-18 15,0 0-21-15,0 0-20 0,0 0-20 0,0 0-14 16,0 0-13-16,0 0-13 0,0 0-5 0,0 0-7 16,0 0-4-16,0 0-5 0,0 0-5 15,0 0-4-15,0 0-2 0,0 0-2 0,0 0 0 16,0 0 1-16,0 0-1 0,0 0 0 15,0 0 2-15,0 0 3 0,20-2 5 0,-20 2 5 16,0 0 2-16,0 0-3 0,0 0-5 16,0 0-2-16,0 0-13 0,0 0-24 0,0 0-33 15,0 0-42-15,0 0-49 0,0 0-34 16,0 0-46-16,0 0-25 0,0 0-27 0,0 0-230 16,0 0-6-16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6:50.863"/>
    </inkml:context>
    <inkml:brush xml:id="br0">
      <inkml:brushProperty name="width" value="0.10583" units="cm"/>
      <inkml:brushProperty name="height" value="0.10583" units="cm"/>
      <inkml:brushProperty name="color" value="#2C9DDE"/>
      <inkml:brushProperty name="fitToCurve" value="1"/>
    </inkml:brush>
  </inkml:definitions>
  <inkml:trace contextRef="#ctx0" brushRef="#br0">14 317 47 0,'0'0'331'0,"0"0"-84"0,0 0-50 16,0 0-26-16,0 0-17 0,0 0-10 0,0 0-7 15,-14 5-3-15,14-5-3 0,0 0-8 16,0 0 1-16,0 0-6 0,0 0-10 0,0 0-10 16,7-14-3-16,-7 14-2 0,0 0-2 0,9-10-5 15,-9 10-6-15,0 0-9 0,12-11-6 16,-12 11-2-16,10-10 3 0,-10 10-1 0,13-9-5 16,-13 9 0-16,14-10-1 0,-14 10-1 15,17-10 12-15,-17 10-3 0,19-10-2 0,-19 10-1 16,21-10 0-16,-21 10-5 0,23-11-8 15,-23 11 0-15,25-12-3 0,-25 12 1 0,25-10-2 16,-25 10-6-16,26-9-3 0,-12 4-3 16,-14 5-1-16,26-8-2 0,-26 8-2 0,25-8-3 15,-25 8 0-15,26-8-4 16,-26 8 3-16,25-7 2 0,-25 7 3 0,25-7 0 0,-25 7-3 16,26-7 0-16,-26 7-2 0,26-7 2 0,-26 7 2 15,27-5-3-15,-27 5 1 0,27-7-6 16,-27 7 0-16,27-6 2 0,-27 6-4 0,28-4-3 15,-28 4-1-15,28-5-1 0,-28 5-1 0,27-5-3 16,-27 5 1-16,29-5-1 0,-29 5 1 16,30-4-1-16,-30 4-3 0,30-5 1 0,-30 5 1 15,30-4 0-15,-13 0-1 0,-2 1 3 16,3 0 0-16,-1 1 0 0,-2-2-1 0,2 1 0 16,0-1-1-16,-17 4 3 0,33-6 0 15,-33 6-2-15,32-5-3 0,-32 5 0 0,30-5 0 16,-30 5 0-16,29-6-2 0,-29 6-2 15,29-5 0-15,-29 5 1 0,28-4-1 0,-28 4-1 16,29-4-1-16,-29 4 1 0,26-3-1 0,-26 3 0 16,27-4 1-16,-27 4 0 0,25-2-1 15,-25 2-1-15,26-2 1 0,-26 2 0 0,26-2 1 16,-26 2 0-16,24-1 3 0,-24 1 0 16,24-1-2-16,-24 1 1 0,21-1-2 0,-21 1 7 15,24 0 2-15,-24 0-2 0,21 0 1 0,-21 0-1 16,24-1 2-16,-24 1 3 0,25 0 0 15,-25 0-1-15,23 0-1 0,-23 0-2 0,25 0 2 16,-25 0 1-16,24 0 0 0,-24 0-1 16,24 0-3-16,-24 0 2 0,26 0-2 0,-26 0-1 15,26 0-2-15,-26 0 2 0,24 0-2 16,-24 0-1-16,25 1 0 0,-25-1 0 0,24 1-3 16,-24-1 0-16,23 2 1 0,-23-2 4 15,23 3-2-15,-23-3 0 0,24 3 0 0,-24-3-1 16,21 4-2-16,-21-4 3 0,23 3-1 0,-23-3 2 15,22 4-1-15,-22-4 2 0,24 4 1 16,-24-4 0-16,23 5 1 0,-23-5 2 0,23 5 3 16,-23-5-1-16,26 3 2 0,-26-3-1 15,25 4 1-15,-25-4-2 0,25 4-3 0,-25-4 0 16,25 4-1-16,-25-4 1 0,25 4 0 0,-25-4-1 16,24 4 1-16,-24-4-2 0,25 3 3 15,-25-3-3-15,23 2 0 0,-23-2-3 0,25 3 1 16,-25-3-1-16,23 2-2 0,-23-2-1 15,23 2 0-15,-23-2 1 0,24 1-2 0,-24-1 4 16,23 2-1-16,-23-2-1 0,24 1 0 0,-24-1 0 16,25 1-1-16,-25-1-4 0,23 0 3 15,-23 0 1-15,22 1 1 0,-22-1 1 16,21 0-1-16,-21 0-2 0,20 0-2 0,-20 0 4 16,21 0-1-16,-21 0-1 0,19 2 0 0,-19-2-1 15,20 0 1-15,-20 0-1 0,20 2 1 16,-20-2-1-16,19 2 0 0,-19-2 2 0,18 3-1 15,-18-3-1-15,18 3 0 0,-18-3 0 0,18 3-1 16,-18-3 1-16,16 4 1 0,-16-4-1 16,17 4-1-16,-17-4 2 0,16 4-2 0,-16-4 0 15,0 0 1-15,23 5-1 0,-23-5 2 16,16 4-1-16,-16-4 1 0,15 4 2 0,-15-4-1 16,15 4 1-16,-15-4-3 0,17 5 2 15,-17-5-1-15,16 4 1 0,-16-4-1 0,17 4-1 16,-17-4 0-16,15 4 0 0,-15-4 1 15,16 5 0-15,-16-5-1 0,15 4 1 0,-15-4-2 16,15 5 1-16,-15-5 0 0,16 5 1 0,-16-5-2 16,16 5 1-16,-16-5-1 0,15 6 1 15,-15-6 0-15,16 6-1 0,-16-6-1 0,16 5 2 16,-16-5-1-16,15 5 2 0,-15-5-2 16,16 7 1-16,-16-7 0 0,16 5-1 0,-16-5 1 15,15 5 1-15,-15-5-2 16,15 3 1-16,-15-3-1 0,0 0 0 0,22 8-1 0,-22-8 1 15,0 0 0-15,18 6 2 0,-18-6 0 0,0 0-1 16,20 6 1-16,-20-6-1 0,0 0-1 16,20 5 2-16,-20-5 0 0,0 0 1 0,17 7-2 15,-17-7 1-15,0 0 1 0,17 5 2 16,-17-5-3-16,0 0 1 0,19 6 0 0,-19-6-2 16,0 0 2-16,18 6-2 0,-18-6 1 0,0 0-1 15,17 6 2-15,-17-6-2 0,0 0 0 16,19 6 0-16,-19-6-2 0,0 0 2 0,18 7 1 15,-18-7-1-15,0 0 1 0,19 7-1 16,-19-7 2-16,0 0-1 0,20 6 1 0,-20-6-1 16,0 0-1-16,19 6 0 0,-19-6 3 15,0 0 2-15,19 7-1 0,-19-7-1 0,0 0-3 16,20 7 2-16,-20-7 2 0,0 0 0 0,19 7-1 16,-19-7-1-16,0 0-1 0,20 7-2 15,-20-7 2-15,0 0 1 0,18 7-1 0,-18-7 1 16,0 0-2-16,17 8 1 0,-17-8-1 15,0 0-1-15,17 6 1 0,-17-6 0 0,0 0 1 16,18 9 0-16,-18-9 0 0,0 0-1 0,14 8 0 16,-14-8 0-16,0 0 4 0,17 8-2 15,-17-8 0-15,0 0 1 0,14 12 0 0,-14-12-1 16,0 0 1-16,16 10-2 0,-16-10 1 16,0 0 12-16,16 12-2 0,-16-12-3 0,0 0-1 15,15 10-3-15,-15-10 2 0,0 0-4 16,15 10 2-16,-15-10-3 0,0 0 0 0,14 11 4 15,-14-11-2-15,0 0-2 0,14 10 2 0,-14-10 2 16,0 0-2-16,14 10 2 0,-14-10-2 16,0 0-2-16,14 10 1 0,-14-10-2 0,0 0 3 15,16 10 1-15,-16-10-2 0,0 0-2 16,12 11 2-16,-12-11 1 0,0 0-1 0,13 10-1 16,-13-10 0-16,0 0 6 0,15 11 1 15,-15-11 2-15,11 11-2 0,-11-11-5 0,11 7 0 16,-11-7 0-16,10 10-3 0,-10-10-2 15,12 9 3-15,-12-9 0 0,10 10-1 0,-10-10 1 16,12 10 2-16,-12-10-3 0,14 9 0 0,-14-9 1 16,13 10-3-16,-13-10 3 0,13 7-1 15,-13-7 2-15,13 10-5 0,-13-10 2 0,12 8 0 16,-12-8-1-16,12 8 2 0,-12-8-1 16,12 9 1-16,-12-9 2 0,12 8 1 0,-12-8-3 15,14 9 0-15,-14-9 1 0,12 11-1 16,-12-11 2-16,11 9 0 0,-11-9-1 0,13 11 0 15,-13-11 1-15,13 11 0 0,-13-11-3 0,10 12 3 16,-10-12-3-16,8 11 2 0,-8-11 1 16,12 13-2-16,-12-13 0 0,8 10 2 0,-8-10-3 15,9 13 3-15,-9-13-3 0,8 12 0 16,-8-12-2-16,7 12 2 0,-7-12 1 0,8 15 0 16,-8-15-1-16,7 12 0 0,-7-12 2 0,7 13-2 15,-7-13 1-15,6 13 0 0,-6-13-2 16,6 15-1-16,-6-15 3 0,5 14-2 0,-5-14 0 15,5 16-1-15,-5-16 2 0,5 13 0 16,-5-13-1-16,4 17 0 0,-4-17 0 0,6 15 0 16,-6-15 0-16,4 16 0 0,-4-16 2 15,3 15-2-15,-3-15 0 0,5 15 0 0,-5-15 0 16,4 16 0-16,-4-16 0 0,5 16 0 0,-5-16 1 16,5 15-1-16,-5-15 1 0,3 15 0 15,-3-15-4-15,4 15 4 0,-4-15 1 0,4 15-3 16,-4-15 1-16,6 16 2 0,-6-16 0 15,4 16-3-15,-4-16 2 0,5 15-2 0,-5-15 1 16,5 15 1-16,-5-15-2 16,5 15 2-16,-5-15-1 0,3 14 1 0,-3-14-2 0,5 15 2 15,-5-15 0-15,4 15 1 0,-4-15-4 0,3 14 4 16,-3-14-3-16,5 15-1 0,-5-15 1 16,4 15 4-16,-4-15-2 0,5 15-2 0,-5-15 0 15,5 18-1-15,-5-18-1 0,3 18-1 16,-3-18-2-16,4 18 2 0,-4-18 3 0,4 18-3 15,-4-18-1-15,6 16 1 0,-6-16-1 0,2 17-2 16,-2-17 4-16,4 16 0 0,-4-16 0 16,2 16 1-16,-2-16 0 0,2 18 1 0,-2-18-1 15,4 17 1-15,-4-17 1 0,0 16-1 16,0-16 1-16,3 17-1 0,-3-17 1 0,2 16 0 16,-2-16 0-16,0 0-3 0,1 26 5 15,-1-26-4-15,0 0 3 0,1 24 0 0,-1-24-1 16,1 18 0-16,-1-18 0 0,0 0 0 0,0 26 0 15,0-26 1-15,0 18 0 0,0-18 0 16,0 18 0-16,0-18-1 0,0 22 0 0,0-22 2 16,-2 22-3-16,2-22 0 0,-1 22 2 15,1-22-1-15,-2 22 1 0,2-22-1 0,-3 24 0 16,3-24 0-16,-2 21 0 0,2-21 1 0,-4 21-3 16,4-21 2-16,-2 21 1 0,2-21 0 15,-4 21-1-15,4-21 0 0,-2 19-1 0,2-19 1 16,-4 22-3-16,4-22 2 0,-4 18 0 15,4-18 0-15,-2 20 1 0,2-20 0 0,-4 19-2 16,4-19 2-16,-5 19-1 0,5-19-2 0,-3 18-1 16,3-18 2-16,-5 18-1 0,5-18 0 15,-4 18 0-15,4-18 0 0,-5 18 1 16,5-18 1-16,-3 17 1 0,3-17-3 0,-4 15-1 16,4-15 0-16,-5 16-4 0,5-16 3 0,-5 15-2 15,5-15 1-15,-5 18 2 0,5-18-3 16,-5 17-1-16,5-17 2 0,-7 17-1 0,7-17 1 15,-6 18 0-15,6-18 1 0,-6 18-2 0,6-18 2 16,-7 15 0-16,7-15 1 0,-5 17 0 16,5-17-1-16,-7 18-3 0,7-18 1 0,-8 16 1 15,8-16 0-15,-9 17 1 0,9-17-1 16,-8 16 2-16,8-16 1 0,-7 16-3 0,7-16-1 16,-7 17 2-16,7-17-1 0,-9 15 0 15,9-15 1-15,-8 16-4 0,8-16 3 0,-7 17 0 16,7-17-1-16,-8 14-1 0,8-14-10 0,-9 16 1 15,9-16 2-15,-8 15 4 0,8-15 1 16,-9 15 3-16,9-15 1 0,-8 13-3 0,8-13 1 16,-10 15 1-16,10-15 3 0,-8 14-2 15,8-14 0-15,-8 15-2 0,8-15-2 0,-11 15 1 16,11-15 1-16,-8 13 3 0,8-13 1 0,-10 15-1 16,10-15 2-16,-7 12 0 0,7-12-1 15,-7 13 2-15,7-13 0 0,-8 12 0 0,8-12 0 16,-7 12 0-16,7-12-1 0,-8 12 1 15,8-12 0-15,0 0 0 0,-9 17-1 0,9-17 2 16,0 0-2-16,-10 17 0 0,10-17-3 0,0 0 0 16,-10 18 1-16,10-18-3 0,0 0 5 15,-8 16-1-15,8-16 1 0,0 0-1 16,-8 16 2-16,8-16 1 0,0 0-1 0,-7 18 1 16,7-18-1-16,0 0-1 0,-8 17 2 0,8-17 0 15,0 0-1-15,-10 15-3 0,10-15-1 16,0 0 2-16,-6 16 0 0,6-16 0 0,0 0 1 15,-8 17-1-15,8-17 2 0,0 0 1 0,-7 15 0 16,7-15 0-16,0 0 1 0,-9 18-1 16,9-18 0-16,0 0 0 0,-5 16 1 0,5-16-1 15,0 0 1-15,-8 15 1 0,8-15-1 16,0 0 0-16,-7 15 0 0,7-15-1 16,0 0 1-16,-5 15-2 0,5-15 2 0,0 0 1 15,-7 16-1-15,7-16-1 0,0 0 1 0,-4 17 1 16,4-17-1-16,0 0 1 0,-6 16 0 0,6-16-2 15,0 0 1-15,-2 15 0 0,2-15-1 16,0 0 0-16,0 0 1 0,-5 19 2 0,5-19-2 16,0 0 0-16,0 0 0 0,-4 15 0 15,4-15 0-15,0 0 1 0,0 0-1 0,-2 16 0 16,2-16-1-16,0 0 1 0,0 0 0 16,0 0 1-16,-4 17-1 0,4-17 0 0,0 0 2 15,0 0-2-15,0 0 1 0,0 18 0 0,0-18-1 16,0 0 1-16,0 0 0 0,0 0 0 15,-2 18 0-15,2-18-1 0,0 0 2 0,0 0-1 16,0 0 1-16,0 18-1 16,0-18 1-16,0 0 0 0,0 0 2 0,0 0-1 0,-2 17 0 15,2-17-2-15,0 0 1 0,0 0-1 16,0 0 0-16,0 0 0 0,0 0-2 0,0 20-3 16,0-20-6-16,0 0-10 0,0 0-13 0,0 0-19 15,0 0-23-15,0 0-30 0,0 0-35 16,0 0-50-16,0 0-43 0,0 0-36 0,0 0-55 15,-3 14-86-15,3-14-50 0,0 0-105 16,0 0-306-16,0 0-423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6:59.176"/>
    </inkml:context>
    <inkml:brush xml:id="br0">
      <inkml:brushProperty name="width" value="0.10583" units="cm"/>
      <inkml:brushProperty name="height" value="0.10583" units="cm"/>
      <inkml:brushProperty name="color" value="#996633"/>
      <inkml:brushProperty name="fitToCurve" value="1"/>
    </inkml:brush>
  </inkml:definitions>
  <inkml:trace contextRef="#ctx0" brushRef="#br0">17 629 119 0,'0'0'305'0,"0"0"-64"16,0 0-41-16,-17 4-11 0,17-4-9 0,0 0-12 0,0 0-6 15,0 0-8-15,0 0-15 0,0 0-18 0,0 0-18 16,0 0-17-16,0 0-15 0,0 0-15 15,0 0-13-15,0 0-8 0,0 0-7 0,0 0-7 16,0 0-3-16,0 0-4 0,0 0 2 0,0 0 6 16,0 0 2-16,0 0-2 15,11 8 1-15,-11-8 3 0,0 0-2 0,0 0-3 16,0 0 1-16,14 5 7 0,-14-5 2 0,0 0 0 16,0 0 1-16,0 0 3 0,17 6 2 0,-17-6-4 15,0 0-4-15,0 0-8 0,16 5-1 16,-16-5 7-16,0 0-3 0,0 0-2 0,0 0-3 15,21 2-4-15,-21-2 0 0,0 0-1 16,0 0 1-16,0 0-1 0,20 0-1 0,-20 0-1 16,0 0-2-16,0 0-1 0,0 0 0 15,22-1-1-15,-22 1-2 0,0 0 1 0,0 0-3 16,18-2 0-16,-18 2-1 0,0 0-1 0,0 0 1 16,16-4 0-16,-16 4 1 0,0 0-2 15,0 0-1-15,16-4 2 0,-16 4 0 0,0 0-1 16,0 0 0-16,0 0 0 0,18-6 0 15,-18 6 1-15,0 0 0 0,0 0 0 0,0 0 0 16,15-7 0-16,-15 7 1 0,0 0-2 16,0 0 1-16,14-9 0 0,-14 9 0 0,0 0 0 15,11-8-1-15,-11 8 0 0,0 0 0 16,12-10-1-16,-12 10 1 0,0 0-2 0,13-13 1 16,-13 13 0-16,0 0 0 0,14-12 0 0,-14 12 0 15,10-9-1-15,-10 9 1 0,10-9 0 16,-10 9 0-16,0 0-1 0,14-14 1 0,-14 14-1 15,0 0 3-15,14-12 0 0,-14 12-1 16,0 0-1-16,13-11 2 0,-13 11-1 0,0 0 0 16,13-12 1-16,-13 12 0 0,0 0-1 0,13-13 0 15,-13 13 0-15,0 0-2 0,13-13 0 16,-13 13 1-16,0 0 1 0,11-13-2 16,-11 13 1-16,0 0-1 0,11-12 1 0,-11 12-1 15,0 0 0-15,10-12 1 0,-10 12-1 0,0 0 2 16,10-13-2-16,-10 13 1 0,0 0-1 15,9-11 2-15,-9 11-1 0,0 0-1 0,9-13 0 16,-9 13 0-16,0 0 2 0,7-12-2 0,-7 12 0 16,0 0 0-16,10-14 1 0,-10 14-1 15,0 0 0-15,10-16 1 0,-10 16 0 16,0 0-2-16,10-16 2 0,-10 16 0 0,8-12 0 16,-8 12 0-16,0 0 0 0,10-16 0 0,-10 16-1 15,0 0 2-15,9-15 1 0,-9 15 0 16,0 0 1-16,8-16-3 0,-8 16 1 0,0 0-1 15,9-16-1-15,-9 16 2 0,0 0-2 16,7-13 0-16,-7 13 1 0,0 0 0 0,8-15-1 16,-8 15 0-16,0 0 0 0,8-13 0 15,-8 13-1-15,0 0 0 0,9-13 2 0,-9 13 0 16,0 0 0-16,9-12-1 0,-9 12 1 0,0 0-1 16,10-11 1-16,-10 11-1 0,0 0 1 15,12-12 1-15,-12 12-2 0,0 0 0 0,14-12 0 16,-14 12 1-16,0 0-1 0,16-12 1 15,-16 12 0-15,0 0-1 0,17-10 0 0,-17 10 0 16,0 0 0-16,17-12 0 0,-17 12 4 0,13-7-1 16,-13 7-1-16,12-6 0 0,-12 6 0 15,12-7 0-15,-12 7-1 0,13-6 0 0,-13 6 0 16,0 0 1-16,19-9 2 0,-19 9 0 16,14-6-1-16,-14 6 0 0,0 0 1 0,18-9 5 15,-18 9 0-15,14-6-1 0,-14 6 0 16,14-5-1-16,-14 5-1 0,15-6 1 0,-15 6-1 15,15-6 0-15,-15 6 1 0,16-5 1 16,-16 5-1-16,18-5 0 0,-18 5 3 0,16-5 2 16,-16 5 3-16,16-5 1 0,-16 5-1 0,16-4 1 15,-16 4-1-15,17-4-1 0,-17 4 0 16,18-5 0-16,-18 5 1 0,18-5 2 0,-18 5-2 16,16-4 0-16,-16 4 0 0,19-5-4 15,-19 5-1-15,18-3-2 0,-18 3-3 0,17-5 0 16,-17 5-2-16,16-3 0 0,-16 3 1 15,18-4 1-15,-18 4 0 0,0 0-2 0,24-4-1 16,-24 4 0-16,0 0 0 0,25-3 0 0,-25 3 0 16,0 0 0-16,24-3-1 0,-24 3 0 15,0 0 0-15,24-1 1 0,-24 1 1 0,0 0-2 16,23-1 3-16,-23 1-2 0,0 0 0 16,23-1 0-16,-23 1 1 0,0 0-1 0,24 0 3 15,-24 0 3-15,0 0-2 0,23 0 0 16,-23 0 0-16,0 0-1 0,22 0 0 0,-22 0 0 15,0 0 1-15,22 0-1 0,-22 0 1 0,0 0-3 16,23 2 1-16,-23-2 0 0,0 0 0 16,22 1 1-16,-22-1 2 0,0 0 0 15,22 1-3-15,-22-1 1 0,0 0 1 0,23 3-2 16,-23-3 2-16,0 0 0 0,25 1 1 0,-25-1-1 16,0 0-1-16,24 3 2 0,-24-3-2 15,0 0-1-15,25 3 3 0,-25-3-3 0,0 0 0 16,23 3 1-16,-23-3 1 0,0 0 1 15,22 2 3-15,-22-2 7 0,0 0 2 0,22 3-1 16,-22-3-1-16,0 0 0 0,23 3-3 0,-23-3-1 16,0 0 1-16,23 1 0 0,-23-1-1 15,0 0-2-15,23 2-1 0,-23-2 0 0,0 0 0 16,25 2 0-16,-25-2-2 0,0 0-2 16,24 2 0-16,-24-2 1 0,0 0-2 0,26 1 0 15,-26-1 0-15,0 0 0 0,25 4 0 16,-25-4 0-16,0 0 0 0,26 1-2 0,-26-1 2 15,0 0-2-15,26 4 1 0,-26-4 0 16,18 3 0-16,-18-3 1 0,18 2-1 0,-18-2 0 16,18 3 3-16,-18-3 1 0,20 3 2 0,-20-3 3 15,20 4 0-15,-20-4 0 0,20 4 0 16,-20-4-2-16,19 4-3 0,-19-4-2 0,17 4 0 16,-17-4 0-16,18 4 1 0,-18-4 5 15,19 3-1-15,-19-3 0 0,22 4-2 16,-22-4 1-16,20 5-3 0,-20-5 1 0,20 5 2 0,-20-5-5 15,20 4 2-15,-20-4-3 0,22 4 2 16,-22-4 0-16,20 5-2 0,-20-5 0 0,24 4-1 16,-24-4 2-16,20 5-1 0,-20-5 1 15,21 5 1-15,-21-5-2 0,21 4 2 0,-21-4-2 16,20 4 5-16,-20-4-3 0,20 5 2 16,-20-5-2-16,19 5-1 0,-19-5-2 0,15 3 1 15,-15-3-2-15,18 5-1 0,-18-5-1 16,0 0 3-16,21 5 2 0,-21-5 0 0,15 5 0 15,-15-5 0-15,15 5-1 0,-15-5-2 0,0 0 1 16,21 5 0-16,-21-5-1 0,0 0 2 16,21 7 3-16,-21-7-2 0,0 0-2 0,21 8 1 15,-21-8-2-15,15 5 1 16,-15-5-1-16,14 5 1 0,-14-5 2 0,16 5-3 0,-16-5 4 16,15 7-3-16,-15-7-1 0,17 7 1 0,-17-7-2 15,17 7 2-15,-17-7-1 0,18 8-2 16,-18-8 0-16,15 7 0 0,-15-7 2 0,17 9 0 15,-17-9 1-15,15 9-2 0,-15-9 1 16,17 8-2-16,-17-8 3 0,17 9-2 0,-17-9 0 16,14 9 0-16,-14-9-1 0,15 9 1 15,-15-9 1-15,14 11 0 0,-14-11-1 0,16 9 1 16,-16-9-1-16,13 10 0 0,-13-10-1 16,13 11 0-16,-13-11 0 0,15 10 3 0,-15-10-3 15,13 10 0-15,-13-10 1 0,12 9-1 0,-12-9-1 16,10 10 2-16,-10-10-2 0,12 9 2 15,-12-9 0-15,11 9-1 0,-11-9 0 0,12 10 2 16,-12-10-1-16,11 9-1 0,-11-9 1 0,12 9-1 16,-12-9 0-16,10 10 2 0,-10-10-1 15,12 11 1-15,-12-11-1 0,12 8 0 16,-12-8 2-16,11 9-2 0,-11-9 1 0,13 9-2 16,-13-9 2-16,12 10 2 0,-12-10 3 0,12 10-1 15,-12-10-2-15,15 10 1 0,-15-10 2 16,12 11-2-16,-12-11 1 0,14 10 2 0,-14-10-2 15,17 11-1-15,-17-11 0 0,14 11-2 16,-14-11 1-16,13 12 1 16,-13-12 2-16,16 11-4 0,-16-11 3 0,15 11-2 0,-15-11 0 0,12 11-1 15,-12-11-2-15,14 12 2 0,-14-12 0 16,12 10 0-16,-12-10-1 0,13 13 0 0,-13-13-2 16,12 11 1-16,-12-11-1 0,13 12 0 15,-13-12 1-15,12 12 1 0,-12-12 0 0,13 13-1 16,-13-13 0-16,12 12 0 0,-12-12 0 15,12 12 3-15,-12-12-3 0,10 11 1 0,-10-11 0 16,10 13-1-16,-10-13 0 0,11 12 1 0,-11-12 1 16,10 13-1-16,-10-13-2 0,10 14 5 15,-10-14-1-15,10 13-2 0,-10-13 1 0,11 15-1 16,-11-15 1-16,8 14 3 0,-8-14-4 16,9 15 1-1,-9-15 0-15,10 15-2 0,-10-15 0 0,8 16 1 0,-8-16-1 16,8 15 1-1,-8-15 0-15,8 17-1 0,-8-17 0 16,7 15 1-16,-7-15 1 0,8 15-3 0,-8-15 0 0,5 16-1 0,-5-16 2 0,7 14 0 0,-7-14-2 16,6 12 2-16,-6-12-1 0,6 14 1 0,-6-14 2 15,7 13 5-15,-7-13-4 0,8 17 1 16,-8-17-1-16,6 16-1 0,-6-16 1 0,6 16-2 16,-6-16 1-16,9 16 0 0,-9-16-1 15,8 17 3-15,-8-17-3 0,5 17 2 0,-5-17-1 16,9 17 0-16,-9-17-1 0,8 19 0 0,-8-19 1 15,9 17 1-15,-9-17 2 0,6 18-3 16,-6-18 1-16,8 18 0 0,-8-18 0 0,8 17 1 16,-8-17-3-16,9 18 0 0,-9-18 2 15,8 18-1-15,-8-18 3 0,7 18-2 0,-7-18 0 16,9 18 1-16,-9-18 0 0,8 17-1 16,-8-17-1-16,9 18 2 0,-9-18 1 0,8 20 3 15,-8-20-1-15,6 16-2 0,-6-16-2 16,8 19 3-16,-8-19 2 0,8 16-4 0,-8-16 3 15,7 20 0-15,-7-20 2 0,7 20-1 0,-7-20 0 16,9 19-1-16,-9-19 1 0,8 19-2 16,-8-19-3-16,7 18 1 0,-7-18 0 0,7 18 3 15,-7-18-1-15,7 18-2 0,-7-18 1 16,6 17-2-16,-6-17 0 0,6 16 0 0,-6-16-2 16,7 15 0-16,-7-15 1 0,6 16 1 0,-6-16 1 15,6 15-2-15,-6-15 1 16,6 13-1-16,-6-13 0 0,6 14 4 0,-6-14 1 0,4 14-1 15,-4-14-2-15,6 13-1 0,-6-13-1 16,6 14 0-16,-6-14-1 0,4 13 3 0,-4-13 0 16,7 15-1-16,-7-15-2 0,4 14 2 15,-4-14 0-15,6 14-2 0,-6-14 0 0,4 14-1 16,-4-14 2-16,5 14-2 0,-5-14 0 16,5 15 2-16,-5-15-2 0,5 15-1 0,-5-15 1 15,5 14 0-15,-5-14 1 0,5 15-1 0,-5-15 1 16,2 16-1-16,-2-16 0 0,5 15 0 15,-5-15 2-15,3 16-3 0,-3-16 0 0,4 16-1 16,-4-16 2-16,5 14-2 0,-5-14 2 16,2 15-1-16,-2-15 0 0,3 16 0 0,-3-16 0 15,0 0 1-15,7 20 0 0,-7-20-1 0,3 14 0 16,-3-14 0-16,0 0 0 0,5 22 0 16,-5-22 0-16,0 0 0 0,6 21 0 0,-6-21 0 15,0 0 0-15,5 21 0 0,-5-21 1 0,5 14 0 16,-5-14 1-16,5 14-2 0,-5-14 1 15,2 15 2-15,-2-15 0 0,6 17 0 16,-6-17-2-16,2 14 2 0,-2-14-1 0,4 15 1 16,-4-15 0-16,3 17 0 0,-3-17 1 0,3 16-2 15,-3-16-1-15,4 16 0 0,-4-16 0 16,3 17-3-16,-3-17 0 0,2 15 1 0,-2-15 1 16,3 17-1-16,-3-17 3 0,5 16 0 15,-5-16 0-15,2 18 1 0,-2-18-1 0,2 15 1 16,-2-15-2-16,2 16 2 0,-2-16-1 0,0 0-2 15,6 22 1-15,-6-22-2 0,0 0 0 16,2 17 0-16,-2-17 3 0,0 0 1 0,4 20-1 16,-4-20 3-16,0 0-2 0,6 19 1 15,-6-19-1-15,0 0-2 0,4 18 1 0,-4-18-1 16,0 0 2-16,6 20 0 0,-6-20 2 16,0 0-1-16,7 19-1 0,-7-19-2 0,0 0 1 15,6 19 0-15,-6-19-1 0,0 0 1 0,6 19-1 16,-6-19 2-16,0 0-1 0,4 20 0 15,-4-20 0-15,0 0-1 0,5 16 0 0,-5-16-2 16,0 0 2-16,8 18-1 0,-8-18 2 0,0 0-1 16,4 16-2-16,-4-16 1 0,0 0 1 15,8 16 0-15,-8-16 0 0,0 0 0 16,6 15 2-16,-6-15-3 0,0 0 2 0,6 17-2 16,-6-17 1-16,0 0 1 0,9 17 1 0,-9-17 1 15,0 0 0-15,5 15-2 0,-5-15 1 16,0 0-2-16,7 16 2 0,-7-16 0 0,0 0 0 15,8 18 0-15,-8-18-1 0,0 0-1 16,9 17 1-16,-9-17 1 0,0 0 2 0,8 20-2 16,-8-20 2-16,4 12-1 0,-4-12 0 0,6 14 1 15,-6-14 2-15,6 13-1 0,-6-13-2 16,0 0 2-16,8 19-1 0,-8-19-1 16,0 0 0-16,7 17-2 0,-7-17 1 0,0 0 1 15,5 15-2 1,-5-15 0-16,0 0 0 0,0 0 0 0,7 15-1 0,-7-15-1 0,0 0 1 0,0 0 1 15,0 0-1-15,5 16 0 0,-5-16 1 16,0 0-2-16,0 0 0 0,0 0-1 0,0 0-8 16,0 0-10-16,5 14-16 0,-5-14-22 15,0 0-33-15,0 0-46 0,0 0-90 0,0 0-76 16,0 0-59-16,0 0-93 0,0 0-54 16,-6 13-577-16,6-13-702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7:05.991"/>
    </inkml:context>
    <inkml:brush xml:id="br0">
      <inkml:brushProperty name="width" value="0.10583" units="cm"/>
      <inkml:brushProperty name="height" value="0.10583" units="cm"/>
      <inkml:brushProperty name="color" value="#7030A0"/>
      <inkml:brushProperty name="fitToCurve" value="1"/>
    </inkml:brush>
  </inkml:definitions>
  <inkml:trace contextRef="#ctx0" brushRef="#br0">193 123 212 0,'-22'-2'268'0,"22"2"-35"0,0 0-19 15,-23-3-6-15,23 3-7 0,0 0-5 16,-20-1 4-16,20 1 0 0,0 0-6 0,0 0-10 15,-21-3-24-15,21 3-16 0,0 0-14 0,0 0-14 16,0 0-12-16,0 0-15 0,-20-1-6 16,20 1-2-16,0 0-1 0,0 0 10 0,0 0 4 15,0 0-3-15,0 0-5 0,0 0-5 16,0 0 0-16,0 0-3 0,11 11 1 0,-11-11-6 16,0 0-7-16,19 5-8 0,-19-5 2 15,0 0-5-15,25 2-7 0,-25-2-5 0,22 0-7 16,-22 0-8-16,25-1-1 0,-25 1-4 15,25-2-4-15,-25 2-1 0,27-5-7 0,-27 5-3 16,28-5-1-16,-28 5 1 0,25-7-4 0,-25 7 0 16,27-6 1-16,-27 6-2 0,22-6 2 15,-22 6-2-15,21-7 2 0,-21 7-3 0,20-6 2 16,-20 6-2-16,17-6-2 0,-17 6 1 16,14-4 1-16,-14 4-1 0,0 0 1 0,17-8 0 15,-17 8 0-15,0 0 2 0,14-6 0 16,-14 6 2-16,0 0 0 0,0 0 7 0,15-6 10 15,-15 6 9-15,0 0 8 0,0 0 7 0,0 0-3 16,0 0-4-16,0 0-1 0,8-11 0 16,-8 11-3-16,0 0-6 0,0 0-2 0,0 0 3 15,0 0-6-15,-23-2-4 0,23 2 6 16,0 0-2-16,-26 3-2 0,26-3-1 0,-24 5-3 16,24-5 3-16,-28 7 0 0,12-1 0 15,-1-1-1-15,1 1 0 0,-3-1 2 0,0 1-1 16,1 1-4-16,1 0-3 0,-1-1 3 0,1-1 0 15,1 2-2-15,0 1-5 0,1-2-2 16,1-1 0-16,-1 2 0 0,15-7-3 0,-22 10-1 16,22-10-3-16,-19 10-1 0,19-10-3 15,-14 8 0-15,14-8-3 0,0 0 1 0,-19 9-2 16,19-9-2-16,0 0 2 0,-13 10-5 0,13-10-3 16,0 0 0-16,0 0 2 0,-7 12 2 15,7-12-2-15,0 0 2 0,0 0 2 0,0 0 4 16,10 13 1-16,-10-13 1 0,0 0 2 15,21 3 0-15,-21-3 0 0,22-1 0 0,-22 1 0 16,31-6 2-16,-14 3-1 0,3-2 0 16,-1 0 0-16,1-1 1 0,2-1-2 0,1-1 0 15,1 1-5-15,-1-1 4 0,3-1-1 0,-5 1-2 16,3-1-4-16,-2 1 0 0,1 0-1 16,0-2 4-16,-3 4-4 0,1-2 0 0,-4 1-1 15,-1 1 3-15,0 0 1 0,-2 1 0 16,-14 5 2-16,23-11 4 0,-23 11 0 0,18-6 2 15,-18 6 4-15,15-6 2 0,-15 6 3 16,0 0 4-16,19-7 4 0,-19 7 0 0,0 0-2 16,0 0-1-16,14-8-1 0,-14 8-5 15,0 0 1-15,0 0 1 0,0 0-3 0,0 0-1 16,0 0-3-16,0 0-1 0,-10-11-2 0,10 11 1 16,0 0-1-16,-21-2-1 0,21 2 0 15,-20 0-3-15,20 0 1 0,-25 2 1 0,25-2 0 16,-30 3 0-16,30-3 0 0,-34 4-1 15,15-1 2-15,1 1-2 0,-2-1 0 0,2-1 1 16,-1 3 0-16,0-1 0 0,-1 0-2 16,1 1 1-16,0-1 1 0,-2 1 0 0,3 0-1 15,2 0 0-15,-4 0 1 0,3-2-2 16,0 4 0-16,1-2 0 0,0 0 1 0,2-1 0 16,14-4 0-16,-26 9-1 0,26-9-1 0,-22 8 1 15,22-8 0-15,-19 7-1 0,19-7 0 16,-15 7-3-16,15-7 0 0,0 0-2 0,-18 7-3 15,18-7-2-15,0 0-2 0,-14 6-1 0,14-6 1 16,0 0 2-16,0 0 2 0,0 0 2 16,0 0 2-16,0 0 1 0,0 0 1 0,8 18 2 15,-8-18 2-15,0 0 0 0,21 3 0 16,-21-3 2-16,24-1 0 0,-24 1 0 0,27-1-1 16,-27 1 2-16,34-4-1 0,-16 0 0 0,0-1-2 15,1 2 1-15,1-1-3 0,-1 0-1 16,1-1-2-16,2-3 2 0,2 2 0 15,-3 0 2-15,1-1-3 0,-2-1-1 0,-1 2-1 16,-2-1 1-16,1 0-2 0,-2 2 4 0,1-2 1 16,-1 2-2-16,-1-1 3 0,-15 6 0 15,22-9 0-15,-22 9 0 0,22-9 2 0,-22 9-1 16,18-7 3-16,-18 7-2 0,0 0 2 16,20-7 0-16,-20 7 1 0,0 0 0 0,14-7 1 15,-14 7 3-15,0 0 1 0,0 0 3 16,17-7 3-16,-17 7 3 0,0 0 1 0,0 0 1 15,0 0-1-15,0 0-4 0,0 0-2 16,10-9-3-16,-10 9-1 0,0 0 0 0,0 0 1 16,0 0 3-16,-14-7-1 0,14 7 1 0,0 0-6 15,-20-3-1-15,20 3-1 0,0 0 2 16,-28 0 4-16,28 0-2 0,-25 0-1 0,25 0-1 16,-26 1-2-16,26-1-3 0,-32 5 2 15,32-5-3-15,-36 4 1 0,18 0 0 0,-1-2 0 16,3 2 1-16,-5 1-1 0,2 0-1 0,1-1 1 15,-2 1 1-15,1-1 0 0,2 1-1 16,1 0-3-16,-3 0 2 0,2-1-1 0,2 3 1 16,-2-1-1-16,3-1 0 0,-1 1-1 15,3 0 0-15,-3 0 1 0,15-6 0 16,-24 10 0-16,24-10-1 0,-19 10 1 0,19-10 1 16,-21 8 0-16,21-8-1 0,-16 9 1 0,16-9-5 15,-14 6-8-15,14-6-11 0,0 0-15 16,-17 9-21-16,17-9-28 0,0 0-41 0,-12 8-69 15,12-8-72-15,0 0-76 0,0 0-154 0,-12 10-49 16,12-10-483-16,0 0-645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7:13.769"/>
    </inkml:context>
    <inkml:brush xml:id="br0">
      <inkml:brushProperty name="width" value="0.00882" units="cm"/>
      <inkml:brushProperty name="height" value="0.00882" units="cm"/>
      <inkml:brushProperty name="color" value="#FF0000"/>
      <inkml:brushProperty name="fitToCurve" value="1"/>
    </inkml:brush>
  </inkml:definitions>
  <inkml:trace contextRef="#ctx0" brushRef="#br0">10 286 553 0,'0'0'400'0,"0"0"-70"16,0 0-68-16,0 0-38 0,-7 12-33 16,7-12-25-16,0 0-17 0,0 0-31 0,0 0-25 15,0 0-16-15,0 0-7 0,0 0-4 0,0 0-11 16,0 0-14-16,0 0-4 0,0 0 3 16,0 0 3-16,3-17-2 0,-3 17 1 0,0 0 4 15,0 0 1-15,4-15 0 0,-4 15-3 16,0 0-2-16,8-14-2 0,-8 14-1 0,0 0-2 15,5-18 2-15,-5 18 0 0,0 0-9 16,9-17-1-16,-9 17-1 0,7-14-1 0,-7 14-3 16,8-15 2-16,-8 15 1 0,8-15 0 15,-8 15-2-15,8-16-5 0,-8 16-5 0,8-14-3 16,-8 14 3-16,9-16 0 0,-9 16-1 0,10-16-4 16,-10 16-2-16,10-15-1 0,-10 15-2 15,9-14 1-15,-9 14 0 0,10-13-1 0,-10 13 1 16,10-11 0-16,-10 11 0 0,8-11 1 0,-8 11 0 15,0 0-2-15,12-13-2 0,-12 13 0 16,0 0-3-16,13-13 1 0,-13 13 0 0,0 0 2 16,13-9-2-16,-13 9 2 0,0 0 1 15,14-7 1-15,-14 7-2 0,0 0-1 0,16-4 1 16,-16 4-4-16,0 0 7 0,0 0-6 16,21 0 3-16,-21 0-1 0,0 0 1 0,18 4 0 15,-18-4 3-15,0 0-4 0,15 8 2 0,-15-8 2 16,12 7 3-16,-12-7-1 0,12 8 1 15,-12-8-5-15,10 12 4 0,-10-12 1 0,11 11-1 16,-11-11 1-16,10 14-3 0,-10-14-1 16,10 10 2-16,-10-10-2 0,7 12 0 0,-7-12-1 15,10 11 3-15,-10-11-2 0,0 0 1 16,10 15-1-16,-10-15 2 0,0 0 2 0,7 14 0 16,-7-14 6-16,0 0-2 0,8 14-1 15,-8-14-4-15,0 0 0 0,6 12-2 0,-6-12-1 16,0 0-2-16,0 0 1 0,8 13-1 0,-8-13-1 15,0 0 0-15,0 0-1 0,0 0 1 16,7 13-1-16,-7-13 0 0,0 0 0 0,0 0 2 16,0 0-2-16,0 0 2 0,0 0 1 15,0 0 2-15,5 14 4 0,-5-14 4 0,0 0 2 16,0 0 6-16,0 0 1 0,0 0 1 16,0 0 2-16,0 0-1 0,0 0 3 0,0 0-4 15,0 0 2-15,0 0-1 0,0 0-6 0,0 0-3 16,0 0-2-16,0 0-1 0,0 0-1 15,0 0 3-15,0 0-4 0,0 0 2 0,0 0-8 16,0 0-2-16,0 0-1 0,-10 8 1 0,10-8-2 16,0 0 0-16,0 0 3 0,0 0-1 15,0 0-3-15,0 0 2 0,-21 1-2 0,21-1 1 16,0 0 1-16,0 0-2 0,0 0 0 16,0 0 0-16,0 0 2 0,-20 0-2 15,20 0 3-15,0 0-2 0,0 0-4 0,0 0 3 16,0 0 3-16,0 0 0 0,0 0 0 0,-22 0 0 15,22 0-1-15,0 0 1 0,0 0 4 16,0 0-1-16,0 0 2 0,0 0-2 0,0 0 1 16,0 0 1-16,0 0-1 0,0 0 0 0,0 0 3 15,-19 0 1-15,19 0 0 0,0 0-1 16,0 0 2-16,0 0-3 0,0 0 0 0,0 0 0 16,0 0-1-16,0 0-4 0,0 0 1 15,0 0-2-15,0 0-1 0,0 0-3 0,0 0 3 16,0 0-3-16,0 0 2 0,0 0-2 15,0 0 3-15,0 0-2 0,0 0 3 0,0 0 3 16,0 0 4-16,0 0-2 0,0 0 0 0,0 0 0 16,16 5 0-16,-16-5 1 0,0 0-1 15,0 0 0-15,0 0-3 0,18 3 1 0,-18-3-3 16,0 0 2-16,0 0-2 0,0 0 0 16,22 4 3-16,-22-4-2 0,0 0-1 0,0 0 0 15,0 0 1-15,0 0 2 0,17 3 2 0,-17-3 3 16,0 0 2-16,0 0 3 0,0 0 3 15,0 0 0-15,0 0 2 0,0 0 1 0,0 0-3 16,0 0 1-16,0 0-2 0,19 2-1 16,-19-2-1-16,0 0 0 0,0 0-3 0,0 0-1 15,0 0-2-15,0 0 0 0,0 0 0 16,0 0-1-16,0 0 0 0,0 0-2 0,0 0 0 16,0 0-1-16,0 0 0 0,12-8-2 15,-12 8 1-15,0 0-2 0,0 0 1 0,0 0 0 16,0 0-1-16,9-15 0 0,-9 15 0 0,0 0 0 15,6-12 0-15,-6 12-2 0,0 0 0 16,7-15 0-16,-7 15-1 0,0 0 1 0,7-17-1 16,-7 17 2-16,0 0-1 0,7-16 0 15,-7 16 0-15,0 0-1 0,6-17-9 0,-6 17 1 16,0 0 2-16,6-13 2 0,-6 13 2 0,0 0-1 16,0 0 0-16,5-15 1 0,-5 15 1 15,0 0 0-15,0 0 0 0,0 0 0 0,0 0-1 16,5-13 1-16,-5 13-2 0,0 0 2 15,0 0 0-15,0 0 2 0,0 0 0 0,0 0 0 16,0 0 0-16,0 0 1 0,0 0 1 16,0 0 0-16,0 0-1 0,0 0 1 0,0 0-1 15,0 0-1-15,0 0 1 0,0 0 2 0,0 0 1 16,0 0 0-16,0 0-2 0,0 0 1 0,5 17 5 16,-5-17 2-16,0 0 0 0,0 0 0 15,0 0 2-15,-3 19 0 0,3-19-3 16,0 0-1-16,0 0 0 0,-4 17 1 0,4-17-4 15,0 0 0-15,0 0 0 0,-3 15-1 0,3-15-2 16,0 0 0-16,0 0 1 0,0 0-1 16,-5 17-1-16,5-17 1 0,0 0-1 0,0 0 0 15,0 0-1-15,0 0 1 0,-4 15-1 16,4-15 0-16,0 0 1 0,0 0 0 0,0 0 3 16,0 0-3-16,-6 15 3 0,6-15-1 15,0 0-1-15,0 0 3 0,0 0 1 0,-4 13 1 16,4-13-2-16,0 0 2 0,0 0 0 0,0 0 0 15,0 0 0-15,-9 13-1 0,9-13 0 16,0 0 1-16,0 0 1 0,0 0 2 0,0 0 1 16,0 0 1-16,0 0 2 0,0 0 2 15,0 0 2-15,0 0 1 0,-8 11-1 0,8-11-1 16,0 0-2-16,0 0-4 0,0 0 0 0,0 0 0 16,0 0-4-16,0 0 0 0,0 0-1 15,0 0 2-15,0 0-2 0,-17 4-1 0,17-4 0 16,0 0-2-16,0 0-2 0,0 0-1 15,0 0 0-15,0 0-1 0,-22 0 0 0,22 0-2 16,0 0 2-16,0 0 0 0,0 0 0 0,-21-1 0 16,21 1 0-16,0 0 0 0,0 0 0 15,0 0 1-15,-20 0-1 0,20 0-2 0,0 0 2 16,0 0 1-16,0 0-4 0,0 0 3 16,-19-1-1-16,19 1 2 0,0 0-2 0,0 0 0 15,0 0 1-15,0 0-2 0,0 0 1 16,0 0-2-16,0 0 0 0,-20 0 1 0,20 0-3 15,0 0 1-15,0 0 1 0,0 0-3 16,0 0-1-16,0 0 0 0,0 0 1 0,0 0-2 16,0 0 1-16,0 0 1 0,0 0 2 0,0 0-3 15,0 0 2-15,0 0 2 0,0 0 0 16,0 0 0-16,0 0 2 0,0 0-2 0,0 0 2 16,0 0 0-16,0 0 1 0,0 0-1 15,18-3 0-15,-18 3 1 0,0 0-1 0,0 0 1 16,19-3 0-16,-19 3-1 0,0 0 1 0,0 0 0 15,20-2 0-15,-20 2 0 0,0 0 1 16,0 0 0-16,19-2 1 0,-19 2-2 0,0 0 2 16,0 0-1-16,16-3 1 0,-16 3 0 0,0 0-1 15,0 0 0-15,0 0 1 0,17-4-1 16,-17 4 2-16,0 0-2 0,0 0 2 0,0 0 0 16,0 0-1-16,17-5 1 0,-17 5 0 15,0 0 1-15,0 0-1 0,0 0 1 0,0 0 1 16,0 0 1-16,0 0-2 0,0 0 2 15,14-6-1-15,-14 6 1 0,0 0-1 0,0 0 1 16,0 0 1-16,0 0-3 0,0 0 1 0,12-10 0 16,-12 10-2-16,0 0-1 0,0 0-1 15,0 0 2-15,8-13-1 16,-8 13 1-16,0 0 0 0,0 0-1 0,0 0 1 0,9-15-1 16,-9 15 2-16,0 0 1 0,0 0-1 0,0 0 1 15,8-13 1-15,-8 13 0 0,0 0 0 16,0 0-3-16,0 0 0 0,0 0 0 0,0 0 0 15,5-14-1-15,-5 14 1 0,0 0-3 16,0 0 2-16,0 0-1 0,0 0-1 0,0 0 1 16,0 0-1-16,5-16 0 0,-5 16 0 0,0 0 0 15,0 0 0-15,0 0 1 0,0 0 2 16,0 0-2-16,0 0 0 0,0 0-1 0,0 0 0 16,0 0 0-16,0 0 0 0,2-16 0 15,-2 16-1-15,0 0 1 0,0 0-4 0,0 0-4 16,0 0-7-16,0 0-7 0,0 0-7 0,0 0-7 15,0 0-8-15,0 0-18 0,0 0-22 16,0 0-38-16,0 0-62 0,0 0-82 0,0 0-66 16,0 0-95-16,0 0-67 0,0 0-81 15,0 0-406-15,0 0-573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7:34.34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222 1085 4 0,'0'0'283'0,"0"0"-61"0,0 0-26 16,-10-9-20-16,10 9-7 0,0 0-7 0,0 0-14 15,0 0-2-15,-15-10-2 0,15 10 2 16,0 0-2-16,0 0 10 0,0 0-1 16,-18-5-11-16,18 5-16 0,0 0-14 0,0 0-17 15,0 0-16-15,0 0-15 0,0 0-13 0,-18 1-12 16,18-1-10-16,0 0-7 0,0 0-5 16,0 0-8-16,0 0-10 0,0 0-8 0,0 0-1 15,8 10-2-15,-8-10-4 0,0 0 3 16,0 0 3-16,17-4-3 0,-17 4 0 0,0 0 3 15,13-8 4-15,-13 8-1 0,0 0 0 16,11-13 3-16,-11 13 0 0,0 0 3 0,7-16 0 16,-7 16 2-16,0 0 1 0,0 0 2 15,-2-22 5-15,2 22 11 0,0 0 8 0,-8-16 3 16,8 16-2-16,0 0 1 0,-12-9 4 0,12 9-1 16,0 0 4-16,-17-3-4 0,17 3-6 15,0 0-8-15,0 0-4 0,-20 4-3 0,20-4-4 16,0 0-2-16,-12 12-1 0,12-12-3 15,0 0-1-15,-8 17-2 0,8-17 0 0,0 0 0 16,-2 19 1-16,2-19-3 0,0 0 0 16,6 19-3-16,-6-19-4 0,0 0 0 0,9 16 0 15,-9-16 2-15,0 0-4 0,13 11-3 0,-13-11-5 16,0 0-1-16,14 8 4 0,-14-8 3 16,0 0 5-16,0 0 1 0,17 4 4 0,-17-4 0 15,0 0 5-15,0 0-1 0,0 0 1 16,12-9-1-16,-12 9 1 0,0 0 0 15,0 0 0-15,-4-15-1 0,4 15 1 0,0 0 1 16,-10-15-2-16,10 15 10 0,0 0 5 0,-16-12 1 16,16 12 4-16,0 0 13 0,-18-9 4 15,18 9 1-15,0 0-5 0,-16-4-6 0,16 4-2 16,0 0-6-16,0 0-6 0,-20 4-5 16,20-4-2-16,0 0-2 0,-10 12-2 0,10-12 0 15,0 0-2-15,-5 17 0 0,5-17-1 0,0 0 1 16,5 22 1-16,-5-22-1 0,8 13 3 15,-8-13-2-15,10 12-1 0,-10-12 2 16,13 9-2-16,-13-9 2 0,14 7-2 0,-14-7-2 16,17 2 1-16,-17-2-6 0,0 0 1 0,24 0 2 15,-24 0 2-15,0 0 2 0,23-7 1 16,-23 7 0-16,14-10 0 0,-14 10 0 0,11-11 2 16,-11 11 0-16,8-12 0 0,-8 12 1 15,0 0-2-15,4-19 2 0,-4 19-1 0,0 0 1 16,-2-20 2-16,2 20 1 0,-8-14 2 0,8 14 4 15,-12-12 2-15,12 12 4 0,-15-13 4 16,15 13 5-16,-17-9 12 0,17 9 2 0,-18-5-5 16,18 5-7-16,0 0 1 0,-24-2-5 15,24 2-4-15,-17 6-6 0,17-6-3 0,-13 10-4 16,13-10-3-16,-10 15-1 0,10-15 0 16,-7 17-3-16,7-17-4 0,-1 17-1 0,1-17 3 15,3 20 0-15,-3-20-2 0,8 19 0 16,-8-19 1-16,12 16 1 0,-12-16 0 0,16 13 1 15,-16-13 1-15,19 12 0 0,-19-12-2 16,21 6-1-16,-21-6-2 0,23 4-1 0,-23-4-2 16,21 0-1-16,-21 0 0 0,22-5 1 15,-22 5 2-15,20-7-2 0,-20 7 2 0,18-11 1 16,-18 11-2-16,15-13 0 0,-15 13 1 0,12-14 4 16,-12 14 1-16,8-15 2 0,-8 15-1 15,0 0-1-15,2-22 0 0,-2 22 3 0,0 0-2 16,-7-20 2-16,7 20-3 0,-9-13 1 15,9 13 5-15,-13-12 7 0,13 12 0 16,-14-10-1-16,14 10 3 0,-17-7 1 0,17 7 4 0,0 0 2 16,-25-4-3-16,25 4-2 0,0 0 0 15,-22 5-5-15,22-5-2 0,-13 7-2 16,13-7-1-16,-10 10-2 0,10-10 0 0,-8 14-5 16,8-14 3-16,-4 15-5 0,4-15-2 0,0 0 2 15,0 24-2-15,0-24 1 0,4 16-3 16,-4-16 1-16,8 16 3 0,-8-16 0 0,10 14-1 15,-10-14-2-15,10 10 0 0,-10-10-1 16,0 0 1-16,17 10-1 0,-17-10 1 0,0 0 0 16,17 3 1-16,-17-3-2 0,0 0 2 15,16-4 2-15,-16 4 1 0,0 0 0 0,13-10-2 16,-13 10 1-16,0 0 0 0,7-16 2 16,-7 16 3-16,0 0-1 0,1-18 1 0,-1 18-1 15,0 0 0-15,-7-18 3 0,7 18-2 0,-9-14 4 16,9 14 4-16,-13-13 0 0,13 13 1 15,-14-11 7-15,14 11 5 0,-16-9 3 0,16 9 4 16,-14-4 1-16,14 4-5 0,0 0-7 16,-20-3-7-16,20 3-4 0,0 0-3 0,-20 7-4 15,20-7-1-15,-10 10 0 0,10-10-1 16,-9 15 2-16,9-15-2 0,-5 13 0 0,5-13-3 16,0 0 2-16,2 25-2 0,-2-25 0 15,4 14-2-15,-4-14 0 0,8 14 2 0,-8-14-1 16,10 11 0-16,-10-11 1 0,12 8-4 15,-12-8 1-15,0 0-1 0,21 7 0 0,-21-7 1 16,0 0-5-16,21 0-4 0,-21 0 5 0,0 0 3 16,21-8 3-16,-21 8 1 15,12-9-1-15,-12 9 1 0,10-9 3 0,-10 9 0 0,8-13 0 16,-8 13 1-16,0 0 3 0,5-20 1 16,-5 20 0-16,0 0-2 0,-1-21 0 0,1 21 11 15,0 0 8-15,-9-17 2 0,9 17 7 16,0 0 6-16,-11-14 0 0,11 14-1 0,0 0-6 15,-13-8-6-15,13 8-6 0,0 0-5 0,0 0-6 16,0 0 3-16,-17 6-8 0,17-6 0 16,0 0-2-16,-7 16-2 0,7-16-2 0,0 0 0 15,0 21-1-15,0-21 0 0,0 0 4 16,3 19-4-16,-3-19 0 0,0 0-4 0,9 18-1 16,-9-18 0-16,0 0-1 0,13 13-5 15,-13-13-2-15,0 0-8 0,15 7 3 0,-15-7 3 16,0 0 2-16,0 0 6 0,21 0 1 15,-21 0 3-15,0 0 6 0,14-12-4 0,-14 12-1 16,8-14 0-16,-8 14-2 0,7-14 2 16,-7 14 1-16,4-16 0 0,-4 16 3 0,0 0 1 15,0-25 2-15,0 25 2 0,-2-15 0 16,2 15 5-16,-5-16 1 0,5 16 1 0,-9-13 6 16,9 13 11-16,-9-13-5 0,9 13-3 15,-11-9-2-15,11 9 2 0,0 0 2 0,-16-11-2 16,16 11 1-16,0 0-2 0,-14-7 1 0,14 7-5 15,0 0-6-15,0 0-4 0,-16-7-3 16,16 7-5-16,0 0-2 0,0 0 1 0,0 0 1 16,0 0-5-16,0 0 0 0,0 0-5 15,0 0-3-15,0 0 1 0,0 0-2 0,0 0 5 16,0 0-2-16,0 0-3 0,0 0-1 16,0 0 0-16,0 0-3 0,0 0-3 0,0 0 4 15,0 0 2-15,0 0 3 0,0 0 2 0,0 0 2 16,0 0 3-16,20-3 2 0,-20 3-1 15,0 0 2-15,0 0 4 0,0 0 1 0,0 0 1 16,0 0 3-16,0 0 1 0,0 0 3 16,16-4 8-16,-16 4 10 0,0 0 10 0,0 0 6 15,0 0 3-15,0 0-4 0,0 0-5 16,0 0-6-16,0 0-3 0,0 0-3 0,0 0-1 16,0 0 0-16,0 0 4 0,0 0-6 0,0 0-2 15,-25 1-3-15,25-1-1 0,0 0-3 16,-20 3 5-16,20-3 0 0,0 0 1 0,-23 5-3 15,23-5-4-15,0 0 1 0,-26 4-2 16,26-4 0-16,-16 2-1 0,16-2-3 0,0 0 0 16,-25 3-2-16,25-3-1 0,0 0-1 15,-21 3-1-15,21-3-1 0,0 0 0 0,0 0-3 16,-21 3 1-16,21-3-3 0,0 0-3 16,0 0-2-16,0 0 2 0,-15 7 0 0,15-7 1 15,0 0 5-15,0 0-2 0,0 0-1 0,3 20 3 16,-3-20 0-16,0 0 1 0,11 18 1 15,-11-18 0-15,11 13-3 0,-11-13 1 0,12 13-1 16,-12-13 0-16,14 11-5 0,-14-11 0 16,11 10-2-16,-11-10-2 0,0 0-1 0,15 12 1 15,-15-12 0-15,0 0-1 0,14 8 2 16,-14-8 2-16,0 0 4 0,0 0 4 0,12 8 1 16,-12-8 4-16,0 0 3 0,0 0-2 15,0 0 0-15,0 0 1 0,0 0 0 0,0 0-3 16,0 0 2-16,0 0-1 15,0 0-3-15,-5-17 0 0,5 17 0 0,0 0-1 0,-12-15 1 16,12 15 1-16,-11-9 0 0,11 9 0 0,-11-10 1 16,11 10 1-16,-12-8 1 0,12 8-1 15,0 0 1-15,-17-11 3 0,17 11 5 0,0 0 2 16,-13-8-4-16,13 8 1 0,0 0-3 16,0 0-4-16,-16-5-1 0,16 5-3 0,0 0-1 15,0 0-1-15,0 0-1 0,-12 6-2 16,12-6 3-16,0 0-2 0,0 0-1 0,0 0 3 15,1 23-1-15,-1-23 0 0,0 0 2 0,9 19-1 16,-9-19-1-16,8 12 0 0,-8-12 0 16,9 12-2-16,-9-12-4 0,9 8-6 0,-9-8-2 15,0 0 10-15,13 12-8 0,-13-12 1 16,0 0 6-16,12 7-3 0,-12-7 4 0,0 0 0 16,0 0 2-16,0 0 3 0,17 4 1 15,-17-4 4-15,0 0-1 0,0 0 1 0,0 0 0 16,0 0 1-16,5-15-3 0,-5 15 0 0,0 0-1 15,-5-16 2-15,5 16 1 0,0 0 1 16,-11-15 0-16,11 15 3 0,0 0 3 0,-14-14 1 16,14 14 1-16,0 0-2 0,-14-12 3 15,14 12 3-15,0 0-3 0,-16-9 0 0,16 9 2 16,0 0-3-16,-13-6-2 0,13 6-1 0,0 0-4 16,0 0-3-16,0 0-2 0,-19 2-1 15,19-2-2-15,0 0 0 0,0 0-1 16,-8 16 0-16,8-16 1 0,0 0 2 0,3 22-4 15,-3-22-1-15,3 17 4 0,-3-17 0 0,9 20 0 16,-9-20 0-16,10 18-2 0,-10-18 0 16,12 15 3-16,-12-15-1 0,13 14 0 0,-13-14 0 15,16 10 3-15,-16-10-3 0,15 9 0 16,-15-9-1-16,16 7 2 0,-16-7-3 0,0 0 2 16,21 3-2-16,-21-3 0 0,0 0 3 15,21-1-1-15,-21 1 3 0,0 0 0 0,19-4-1 16,-19 4-5-16,0 0 1 0,16-7 1 15,-16 7 1-15,0 0 0 0,12-10 4 0,-12 10-1 16,0 0 1-16,9-13 1 0,-9 13 0 0,0 0 0 16,4-15-1-16,-4 15-2 0,0 0 3 15,0 0 0-15,0-23-1 0,0 23 2 0,0 0-1 16,-2-16 1-16,2 16-2 0,0 0 2 16,-8-15-1-16,8 15 2 0,0 0 3 0,-10-14 1 15,10 14-3-15,0 0 2 0,-15-11-1 16,15 11 0-16,-13-8 4 0,13 8-2 0,0 0 5 15,-20-7-4-15,20 7-1 0,0 0 0 0,-22-5 4 16,22 5 0-16,0 0 2 0,-21-3-2 16,21 3 3-16,0 0-5 0,-20 1-4 0,20-1-1 15,0 0-2-15,-15 4-2 0,15-4-2 16,0 0-4-16,-14 8 0 0,14-8 0 0,0 0 0 16,-4 16-1-16,4-16-1 0,0 0 0 15,1 20 2-15,-1-20 0 0,7 15 0 0,-7-15 1 16,11 15 0-16,-11-15 1 0,13 14-1 15,-13-14 0-15,14 12 0 0,-14-12-2 0,18 11 2 16,-18-11-5-16,16 9-1 0,-16-9 0 0,16 7 0 16,-16-7 1-16,0 0-3 0,21 6 1 15,-21-6 2-15,0 0 0 0,19 5 0 16,-19-5 1-16,0 0 5 0,0 0 1 0,20 1 2 16,-20-1-1-16,0 0 0 0,0 0 2 0,14-6-1 15,-14 6 1-15,0 0 0 0,0 0-2 16,2-17 0-16,-2 17 3 0,0 0 1 0,-6-18-2 15,6 18-1-15,-9-15 0 0,9 15 0 0,-11-17 0 16,11 17 0-16,-13-16 2 0,13 16-2 16,-16-17 0-16,16 17 0 0,-14-15 1 0,14 15-2 15,-17-15 0-15,17 15 1 0,-16-13 1 16,16 13 1-16,-17-10-1 0,17 10 1 0,-15-9 3 16,15 9 0-16,-15-6 1 0,15 6 3 15,0 0-1-15,-19-7 0 0,19 7-2 0,0 0-2 16,-18-3-1-16,18 3 1 0,0 0-4 0,0 0 0 15,-20 1-2-15,20-1 0 0,0 0 0 16,0 0 0-16,-16 6 0 0,16-6-3 0,0 0 2 16,-6 14-3-16,6-14 1 0,0 0 0 15,1 18 0-15,-1-18 0 0,5 15 2 0,-5-15-3 16,8 16 0-16,-8-16 3 0,12 17 0 16,-12-17 2-16,15 17 0 0,-15-17-1 0,17 16-1 15,-7-6 2-15,-10-10 0 0,21 15 0 16,-21-15 0-16,20 15-1 0,-20-15 0 0,21 10-2 15,-21-10 2-15,22 10-3 0,-22-10 3 0,21 6-2 16,-21-6 1-16,23 4 1 0,-23-4 0 16,21 2 1-16,-21-2-1 0,0 0 0 0,28-2 0 15,-28 2 2-15,16-3-2 0,-16 3 1 16,16-6 1-16,-16 6 1 0,0 0 0 0,19-8 3 16,-19 8-1-16,0 0 3 0,14-8-1 15,-14 8 2-15,0 0-1 0,10-10 1 0,-10 10-1 16,0 0 0-16,0 0 1 0,7-16-2 15,-7 16 1-15,0 0 2 0,0 0-1 0,0 0 1 16,0 0-2-16,-1-19 2 0,1 19 4 0,0 0 0 16,0 0-1-16,0 0 0 0,-10-10 1 15,10 10-3-15,0 0 2 0,0 0 0 0,0 0-1 16,-15-7 2-16,15 7-3 16,0 0 0-16,0 0 0 0,0 0-3 0,0 0-1 0,0 0-2 15,-21 0 2-15,21 0-3 0,0 0 1 16,0 0-1-16,0 0 3 0,-14 8 1 0,14-8 1 15,0 0-2-15,0 0-1 0,0 0-1 16,-13 9-1-16,13-9 0 0,0 0 0 0,0 0 1 16,0 0-2-16,-11 13 0 0,11-13 1 0,0 0-1 15,0 0-1-15,0 0-4 0,0 0-12 16,0 0-15-16,-10 9-16 0,10-9-22 0,0 0-32 16,0 0-40-16,0 0-31 0,0 0-26 15,0 0-40-15,0 0-38 0,0 0-37 0,0 0 0 16,0 0 6-16,0 0-7 0,0 0-24 15,0 0-382-15,0 0-225 0</inkml:trace>
  <inkml:trace contextRef="#ctx0" brushRef="#br0" timeOffset="818">435 976 312 0,'0'0'416'0,"2"-15"-87"0,-2 15-53 0,0 0-51 16,0 0-30-16,0 0-31 0,0 0-27 0,0 0-20 16,0 0-11-16,0 0-12 0,0 0-6 15,0 0 9-15,0 0 11 0,0 0 4 16,0 0 3-16,-1 20 4 0,1-20-5 0,0 0-9 15,0 17-9-15,0-17-13 0,0 0-12 16,1 22-10-16,-1-22-12 0,0 0-9 0,2 19-9 16,-2-19-9-16,0 0-4 0,5 17-7 0,-5-17-5 15,0 0-2-15,0 0-3 0,5 17-3 16,-5-17-1-16,0 0-2 0,0 0 2 0,0 0 2 16,0 0 3-16,0 0-1 0,0 0 0 15,0 0 0-15,19-6 1 0,-19 6 0 0,0 0 1 16,7-20-3-16,-7 20 0 0,3-16 0 15,-3 16 0-15,1-19 1 0,-1 19 1 0,0-19 0 16,0 19 1-16,-1-18 6 0,1 18 10 16,0 0 10-16,-2-23 13 0,2 23 13 0,0 0 13 15,-5-19 7-15,5 19-7 0,0 0-9 16,0 0-11-16,-5-14-12 0,5 14-8 0,0 0-6 16,0 0-2-16,0 0-1 0,0 0-2 0,-9 13-3 15,9-13-4-15,0 0-1 0,-1 18-4 16,1-18 0-16,0 0-2 0,0 21-3 0,0-21-1 15,0 0 0-15,3 20-1 0,-3-20-2 16,0 0 0-16,5 18 0 0,-5-18-3 16,0 0 0-1,0 0-1-15,7 13-3 0,-7-13-2 0,0 0 3 0,0 0 0 0,0 0 3 0,0 0 4 16,16 6 1-16,-16-6 1 0,0 0 1 0,0 0-1 16,10-14 4-16,-10 14-1 0,0 0-3 15,6-17 1-15,-6 17 0 0,0 0 3 0,3-18 0 16,-3 18 0-16,0 0 1 0,0 0 2 15,0-21 4-15,0 21 11 0,0 0 6 16,0 0 8-16,0 0 2 0,-1-17-8 0,1 17-6 16,0 0-5-16,0 0-6 0,0 0-6 0,0 0-4 15,0 0 0-15,0 0-1 0,0 0-1 0,0 0 1 16,-8 15 0-16,8-15-2 0,0 0 2 16,1 23-1-16,-1-23-1 0,2 18 0 0,-2-18 0 15,4 19 0-15,-4-19 0 0,5 18 1 16,-5-18-2-16,5 15-2 0,-5-15-16 0,0 0-19 15,5 18-20-15,-5-18-29 0,0 0-32 16,5 14-17-16,-5-14-12 0,0 0-16 0,0 0-21 16,0 0-32-16,0 0-22 0,0 0-9 15,0 0 2-15,0 0-1 0,0 0-12 0,15-7 8 16,-15 7-28-16,0 0-214 0,0-19 17 0</inkml:trace>
  <inkml:trace contextRef="#ctx0" brushRef="#br0" timeOffset="1777">465 785 363 0,'-9'-12'358'16,"9"12"-51"-16,0 0-26 0,0 0-41 16,-13-10-25-16,13 10-29 0,0 0-19 0,0 0-24 15,0 0-19-15,0 0-17 0,-16 5-7 0,16-5-2 16,0 0-6-16,0 0 3 0,-5 17-6 15,5-17-6-15,0 0-8 0,0 0-9 0,-2 21-12 16,2-21-11-16,0 0-8 0,3 17-7 16,-3-17-5-16,0 0-4 0,4 14-5 0,-4-14-2 15,0 0-4-15,9 12-5 0,-9-12-2 0,0 0 1 16,0 0-2-16,11 9 1 0,-11-9 1 16,0 0 1-16,0 0 0 0,0 0 2 0,13-6-2 15,-13 6 0-15,0 0 1 0,7-13-2 16,-7 13 0-16,0 0 1 0,3-19 0 0,-3 19 3 15,0 0 4-15,-1-21 7 0,1 21 8 16,-3-16 14-16,3 16 9 0,-5-14 8 0,5 14 6 16,-6-13 9-16,6 13 4 0,0 0 3 15,-11-15 4-15,11 15-3 0,0 0-11 0,-12-10-9 16,12 10-9-16,0 0-8 0,0 0-8 0,0 0-4 16,-22 1-8-16,22-1-2 0,0 0-4 15,-11 10 2-15,11-10-3 0,0 0 0 0,-6 17 0 16,6-17-1-16,0 0-3 0,-5 19-3 15,5-19-1-15,0 0-4 0,1 18-5 0,-1-18 0 16,0 0 1-16,4 15 0 0,-4-15-2 0,0 0-2 16,5 14-6-16,-5-14 5 0,0 0 4 15,0 0-4-15,14 8-1 0,-14-8 0 16,0 0-3-16,0 0 4 0,14-4 2 0,-14 4-1 16,0 0 6-16,11-12-6 0,-11 12 3 15,0 0 1-15,8-17 1 0,-8 17 3 0,0 0-2 16,3-19 0-16,-3 19 8 0,0 0 11 0,-1-20 1 15,1 20 4-15,0 0 4 0,-7-20 2 16,7 20-3-16,0 0 0 0,-10-18 2 0,10 18 4 16,0 0 3-16,-11-12 0 0,11 12-3 15,0 0-5-15,-12-11-5 0,12 11-7 0,0 0-3 16,0 0-6-16,0 0-1 0,-20 5-2 0,20-5-1 16,0 0-1-16,-8 14-1 0,8-14-1 15,0 0 0-15,-2 23-1 0,2-23 1 0,0 0-5 16,3 22 2-16,-3-22-4 0,0 0 2 15,7 21 0-15,-7-21 1 0,7 11-1 0,-7-11 0 16,0 0-3-16,14 12-5 0,-14-12-1 16,0 0 1-16,16 5 0 0,-16-5 6 0,0 0-2 15,16-4 2-15,-16 4 3 0,0 0 0 0,15-10 2 16,-15 10 0-16,9-13 0 0,-9 13 1 16,5-12 1-16,-5 12 0 0,0 0 2 0,5-22 3 15,-5 22 4-15,0 0 1 0,-1-24 5 16,1 24 3-16,-5-15 3 0,5 15 9 0,-7-14 4 15,7 14 1-15,-7-11 1 0,7 11 1 16,0 0 1-16,-15-14-3 0,15 14-2 0,0 0-5 16,-15-5-7-16,15 5-5 0,0 0-4 15,0 0-11-15,-20 4-2 0,20-4 0 0,0 0 0 16,-14 14-1-16,14-14-1 0,0 0-1 16,-8 17-2-16,8-17-8 0,0 0-22 0,-6 17-20 15,6-17-33-15,0 0-36 0,0 19-47 16,0-19-33-16,0 0-21 0,4 15-37 0,-4-15-33 15,0 0-24-15,9 13 0 0,-9-13-6 0,0 0 5 16,10 10-7-16,-10-10-28 0,0 0-224 16,0 0-94-16</inkml:trace>
  <inkml:trace contextRef="#ctx0" brushRef="#br0" timeOffset="3929">269 761 480 0,'0'0'500'15,"-20"0"-72"-15,20 0-47 0,0 0-45 0,-25 2-52 16,25-2-48-16,0 0-41 0,-20 3-39 16,20-3-33-16,0 0-25 0,-14 8-19 0,14-8-15 15,0 0-8-15,-4 17-2 0,4-17 4 16,0 0 10-16,2 22 3 0,-2-22-2 0,5 15-4 15,-5-15-13-15,4 15-7 0,-4-15-4 16,8 11-4-16,-8-11-4 0,0 0-2 0,11 16-8 16,-11-16-2-16,0 0-4 0,11 10 0 15,-11-10 3-15,0 0 7 0,0 0 4 0,0 0 0 16,18 2 3-16,-18-2-8 16,0 0-1-16,0 0-1 0,10-11 7 0,-10 11 4 0,0 0 5 15,0 0-4-15,0-19 4 0,0 19-3 0,0 0 1 16,-7-15 1-16,7 15 0 0,0 0 1 15,-13-15 6-15,13 15 2 0,-10-9-2 0,10 9-3 16,-12-7 4-16,12 7 1 0,0 0-4 16,-20-6-6-16,20 6-5 0,0 0-5 0,-20-1-4 15,20 1-6-15,0 0-3 0,-19 8-4 16,19-8-2-16,-11 9-4 0,11-9 0 0,-8 11-2 16,8-11-2-16,-7 12 1 0,7-12-2 0,0 0 0 15,-3 20-2-15,3-20 1 0,0 0-3 16,1 20 0-16,-1-20 0 0,0 0-1 0,5 16-2 15,-5-16-3-15,0 0-6 0,5 12-4 16,-5-12 0-16,0 0 0 0,0 0 3 16,9 11 0-16,-9-11-1 0,0 0 5 0,0 0 3 0,0 0 3 15,0 0 3-15,0 0 1 0,0 0 2 16,0 0 0-16,12-8 2 0,-12 8-1 0,0 0 1 16,-3-15 0-16,3 15 2 0,0 0-1 15,-10-20 2-15,10 20-2 0,-11-16 0 0,11 16 1 16,-15-15 5-16,15 15 3 0,-15-15 5 15,15 15 1-15,-15-11 1 0,15 11 4 0,-15-12 1 16,15 12 1-16,-15-8 2 0,15 8-1 16,0 0-5-16,-17-9-3 0,17 9-6 0,0 0-5 15,0 0-2-15,-18-2-1 0,18 2-3 16,0 0-1-16,0 0-1 0,-9 12 1 0,9-12-3 16,0 0 0-16,0 0 2 0,3 22-1 15,-3-22 0-15,7 11 0 0,-7-11 1 0,8 12 0 16,-8-12 0-16,11 12-2 15,-11-12 0-15,11 10-2 0,-11-10-2 0,0 0-2 0,17 11-1 16,-17-11-1-16,0 0 1 0,15 5 2 0,-15-5 1 16,0 0 4-16,0 0 2 0,0 0 1 15,22-2 1-15,-22 2 0 0,0 0 0 0,0 0 0 16,11-14 1-16,-11 14 2 0,0 0-2 0,2-16 2 16,-2 16-3-16,0 0 1 0,-5-21 1 15,5 21 0-15,-8-17 0 0,8 17 1 0,-9-17-1 16,9 17 1-16,-12-17 4 0,12 17 3 15,-11-15 4-15,11 15 1 0,-12-13 4 0,12 13 4 16,-9-10 1-16,9 10 2 0,0 0-4 0,-12-12-4 16,12 12-4-16,0 0-4 0,0 0-6 15,-12-7-1-15,12 7-2 0,0 0-2 16,0 0 0-16,0 0-2 0,-9 13 1 0,9-13-1 16,0 0 0-16,0 0 0 0,4 20 0 0,-4-20 0 15,0 0 0-15,10 17 0 0,-10-17-2 16,8 12 2-16,-8-12-1 0,10 9-3 0,-10-9-5 15,10 9-1-15,-10-9-2 0,0 0-2 16,14 10 1-16,-14-10 1 0,0 0 5 0,0 0 2 16,18 6 3-16,-18-6 1 0,0 0 0 15,0 0 4-15,0 0-2 0,17-6 1 0,-17 6 2 16,0 0 0-16,0 0 1 0,6-12 3 0,-6 12-2 16,0 0-1-16,0 0 1 0,-3-19-1 15,3 19 2-15,0 0 0 0,-8-16-1 0,8 16-1 16,-9-10 4-16,9 10 5 0,0 0 0 15,-15-12 2-15,15 12 3 0,0 0 0 0,-17-9-1 16,17 9-2-16,0 0-1 0,-16-4-2 16,16 4-4-16,0 0-2 0,0 0 2 0,-20-1-4 15,20 1-1-15,0 0-1 0,0 0-2 16,-16 8 1-16,16-8-3 0,0 0 0 0,0 0-2 16,-6 18 1-16,6-18 0 0,0 0 1 15,4 15-1-15,-4-15 2 0,0 0 0 0,11 17-2 16,-11-17 2-16,10 10-2 15,-10-10 1-15,10 9-2 0,-10-9-3 0,0 0-4 0,19 9 1 16,-19-9 0-16,0 0 1 0,18 7 2 0,-18-7 0 16,0 0-1-16,0 0 3 0,22 0 2 15,-22 0 2-15,0 0 1 0,0 0 1 0,18-8-1 16,-18 8 4-16,0 0 0 0,0 0-1 0,7-14 3 16,-7 14 0-16,0 0 0 0,0 0-1 15,-2-21 0-15,2 21 0 0,0 0 0 0,-10-16 2 16,10 16 1-16,-12-11 4 0,12 11 2 15,-13-10 2-15,13 10 6 0,-13-7-1 0,13 7 1 16,0 0-1-16,-20-8-2 0,20 8-3 16,0 0-5-16,-16-5-5 0,16 5-1 0,0 0-3 15,0 0-2-15,-17 6 0 0,17-6-1 16,0 0 0-16,-6 14-1 0,6-14-1 0,0 0 2 16,3 20-1-16,-3-20-1 0,6 17 1 0,-6-17 1 15,11 17 0-15,-11-17 1 0,15 15 1 16,-15-15 0-16,17 14-2 0,-17-14 1 0,20 10 0 15,-20-10 1-15,21 10-3 0,-21-10 1 16,21 5-4-16,-21-5 2 0,19 3-1 0,-19-3 1 16,17 2 0-16,-17-2 0 0,0 0 1 15,24-2 3-15,-24 2 0 0,0 0 1 0,20-5 0 16,-20 5 2-16,0 0 1 0,13-10 2 16,-13 10-2-16,0 0 0 0,8-11 1 0,-8 11-2 15,0 0 0-15,0 0 1 0,-2-22-1 0,2 22 2 16,0 0 0-16,-9-18-2 0,9 18 0 15,-10-12 0-15,10 12 4 0,-10-10 7 0,10 10 6 16,-10-9 3-16,10 9 2 0,0 0 0 16,-13-10-3-16,13 10-2 0,0 0-4 0,0 0-6 15,-13-9-3-15,13 9-4 0,0 0-3 16,0 0 0-16,0 0-3 0,0 0 1 0,-11 13-1 16,11-13 0-16,0 0 0 0,2 16 0 0,-2-16-1 15,0 0 1-15,9 18 0 0,-9-18 0 16,8 11 1-16,-8-11-1 0,11 11 0 0,-11-11-1 15,11 9-4-15,-11-9 1 0,12 8-1 16,-12-8 0-16,0 0-1 0,19 7-1 0,-19-7 0 16,0 0 1-16,18 3 0 0,-18-3 4 15,0 0 0-15,0 0 1 0,20-3 0 0,-20 3 1 16,0 0 2-16,0 0 2 0,16-9 0 16,-16 9 2-16,0 0 0 0,0 0 1 0,7-14-1 15,-7 14 1-15,0 0 0 0,0 0-1 16,0 0 2-16,-2-21 0 0,2 21-2 0,0 0-1 15,0 0 3-15,-9-14 1 0,9 14 1 0,0 0-2 16,0 0 3-16,-13-10 2 0,13 10-2 16,0 0 1-16,0 0-2 0,0 0-1 0,-15-7-3 15,15 7 0-15,0 0-5 0,0 0 1 16,0 0-1-16,0 0-1 0,-13 11-1 0,13-11-3 16,0 0 4-16,0 0 0 0,3 21-1 0,-3-21-1 15,8 13 3-15,-8-13-1 0,9 12-5 16,-9-12 0-16,11 11-1 0,-11-11 0 0,11 9 1 15,-11-9-2-15,0 0-2 0,18 9 2 16,-18-9 2-16,0 0 0 0,18 3 3 0,-18-3 2 16,0 0 3-16,15-4-1 0,-15 4 2 15,0 0 1-15,13-8 0 0,-13 8-1 0,0 0 1 16,7-12 0-16,-7 12 1 0,0 0 1 0,0 0 1 16,0-20 1-16,0 20-1 0,0 0-2 15,-6-17 1-15,6 17 0 0,0 0-1 0,-14-16 0 16,14 16-2-16,0 0-11 0,-15-10-13 15,15 10-23-15,0 0-30 0,-15-7-43 0,15 7-55 16,0 0-46-16,0 0-32 0,-18-2-39 16,18 2-56-16,0 0-33 0,0 0-8 0,-13 8-9 15,13-8-57-15,0 0-230 0,0 0-193 16</inkml:trace>
  <inkml:trace contextRef="#ctx0" brushRef="#br0" timeOffset="6066">146 518 279 0,'0'0'492'0,"-21"-4"-81"16,21 4-47-16,0 0-38 0,0 0-45 0,0 0-45 15,-20 2-47-15,20-2-27 0,0 0-22 0,0 0-9 16,0 0-7-16,-4 18-10 0,4-18-8 16,0 0-8-16,6 17-4 0,-6-17-4 0,0 0-21 15,10 17-10-15,-10-17-5 0,9 11-10 16,-9-11-9-16,0 0-7 0,15 14-5 0,-15-14-4 16,0 0-5-16,14 8 0 0,-14-8-5 15,0 0 0-15,0 0 0 0,18 3-1 0,-18-3 1 16,0 0 1-16,0 0 0 0,0 0-2 15,14-6 1-15,-14 6 8 0,0 0 0 0,0 0 5 16,0 0 2-16,2-17 3 0,-2 17-1 0,0 0 4 16,0 0 0-16,-9-13 6 0,9 13-5 15,0 0 0-15,-13-11 6 0,13 11 3 0,0 0 1 16,-20-8 0-16,20 8 4 16,0 0 0-16,-20-7-4 0,20 7-1 0,0 0-3 0,-19-3-6 15,19 3-3-15,0 0-7 0,0 0-4 16,-20 1-3-16,20-1-3 0,0 0-3 0,0 0-3 15,-13 9-3-15,13-9 0 0,0 0-3 16,0 0 0-16,-2 15 1 0,2-15-1 0,0 0-3 16,0 0 1-16,6 19-1 0,-6-19 1 15,0 0 2-15,10 11 0 0,-10-11 1 16,0 0-2-16,14 7-1 0,-14-7 1 0,0 0 1 0,0 0 0 16,18 5 0-16,-18-5 2 0,0 0-1 15,0 0 3-15,14-5-1 0,-14 5 0 0,0 0 0 16,0 0 1-16,10-13 1 0,-10 13 1 15,0 0-1-15,0 0 0 0,2-20 1 0,-2 20-1 16,0 0 0-16,-5-19-2 0,5 19 5 16,-8-14 4-16,8 14 6 0,-10-12 6 0,10 12 6 15,-10-12 1-15,10 12 4 0,-11-9 4 16,11 9-4-16,0 0-4 0,-15-10-3 0,15 10-5 16,0 0-6-16,-15-4-2 0,15 4-3 0,0 0 0 15,0 0-6-15,-17 4 0 0,17-4 1 16,0 0-2-16,-10 11-1 0,10-11-1 0,0 0 1 15,-3 16-1-15,3-16-2 0,0 0 0 16,3 21 0-16,-3-21 0 0,5 15 0 0,-5-15-1 16,5 13-2-16,-5-13 1 0,10 14 1 15,-10-14 0-15,10 12-1 0,-10-12-1 0,10 9 2 16,-10-9-1-16,0 0 0 0,18 10 0 0,-18-10-2 16,0 0 1-16,17 3 0 0,-17-3-1 15,0 0 3-15,0 0 1 0,20-3 3 0,-20 3-1 16,0 0 1-16,12-9-1 0,-12 9 2 15,0 0 0-15,0 0 0 0,5-17 1 0,-5 17 0 16,0 0 0-16,-2-16-2 0,2 16 0 0,-7-12-1 16,7 12 0-16,-10-13-1 0,10 13 2 15,-11-13 6-15,11 13 4 0,-12-12 2 0,12 12 1 16,-13-9-2-16,13 9 0 0,0 0-1 16,-18-9-1-16,18 9-2 0,0 0 1 15,-17-6-3-15,17 6 1 0,0 0-5 0,0 0 1 16,-20 0-4-16,20 0-4 0,0 0 3 0,0 0 0 15,-14 11 1-15,14-11-2 0,0 0-1 16,0 0 1-16,-6 19 0 0,6-19-2 0,0 0 0 16,3 18 0-16,-3-18 0 0,0 0 1 15,7 18-1-15,-7-18 1 0,8 10-1 0,-8-10-2 16,0 0-2-16,15 14 3 0,-15-14-1 16,0 0-1-16,16 10-1 0,-16-10 0 0,0 0-2 15,18 4 2-15,-18-4 1 0,0 0-1 0,0 0 1 16,23-2 0-16,-23 2-1 0,0 0 2 15,15-6 2-15,-15 6 2 0,0 0 0 0,10-10 3 16,-10 10 1-16,0 0 1 0,5-14-1 16,-5 14 2-16,0 0-3 0,0 0 0 0,-2-20 1 15,2 20 0-15,0 0-2 0,-10-18 1 16,10 18-1-16,-10-13 2 0,10 13 2 0,-12-12 2 16,12 12 5-16,-12-11 1 0,12 11 0 0,-13-9 1 15,13 9 0-15,0 0 2 0,-16-8 0 16,16 8-3-16,0 0-4 0,-17-6-1 0,17 6-3 31,0 0-3-31,0 0-1 0,-20 1-1 0,20-1 2 0,0 0-2 16,-14 8 0-16,14-8 0 0,0 0-2 0,-10 12 1 0,10-12 0 15,0 0 0 1,-6 19-1-16,6-19-1 0,0 0 1 0,1 22-1 0,-1-22 0 0,6 17 1 0,-6-17-2 16,8 15 3-16,-8-15-2 0,10 15 0 15,-10-15-2-15,10 12 1 0,-10-12 1 0,10 9 1 16,-10-9 1-16,0 0-3 15,14 9-1-15,-14-9 1 0,0 0 1 0,14 6 2 0,-14-6 2 16,0 0 2-16,0 0 0 0,17-6-1 16,-17 6 1-16,0 0 0 0,10-10 0 0,-10 10-1 15,0 0 2-15,5-16 0 0,-5 16-1 0,0 0 0 16,0-19 2-16,0 19-3 0,0 0 2 16,-6-22-2-16,6 22 1 0,-7-16 1 0,7 16-1 15,-7-15 4-15,7 15 1 0,-9-14 1 16,9 14 2-16,-11-13 1 0,11 13 2 0,-10-10 3 15,10 10 0-15,0 0 1 0,-15-11-3 16,15 11-2-16,0 0-2 0,-14-7-3 0,14 7-2 16,0 0-3-16,0 0-2 0,0 0-1 15,-20 0-1-15,20 0-2 0,0 0-1 0,-10 12-2 16,10-12 1-16,0 0 2 0,-3 20-1 0,3-20 1 16,3 17-2-16,-3-17 1 0,6 19-1 15,-6-19 1-15,10 20 1 0,-10-20 1 16,14 17-1-16,-14-17 1 0,14 16 0 0,-14-16-1 15,18 15 0-15,-18-15-5 0,18 12-1 0,-18-12-4 16,19 10-1-16,-19-10 1 0,18 6-2 16,-18-6 1-16,18 2 4 0,-18-2 0 0,0 0-1 15,27 0 0-15,-27 0 0 0,16-5 4 0,-16 5 2 16,15-6 1-16,-15 6 0 0,13-9 3 16,-13 9 1-16,11-11 0 0,-11 11 2 15,8-12 1-15,-8 12 1 0,6-13 0 0,-6 13-1 16,0 0 0-16,1-20 1 0,-1 20 0 0,0 0 1 15,-4-18 0-15,4 18 2 0,0 0 8 16,-8-16 5-16,8 16 1 0,0 0-2 0,-12-11-1 16,12 11-4-16,0 0-3 0,-13-7-1 15,13 7 0-15,0 0-3 0,0 0 0 0,-20 0-4 16,20 0-3-16,0 0 1 0,-14 10 1 0,14-10 0 16,0 0-2-16,-11 13-1 0,11-13 0 15,0 0-3-15,-6 20 0 0,6-20-1 0,0 0 2 16,1 23-2-16,-1-23 1 0,4 15 0 15,-4-15 1-15,7 16 0 0,-7-16-2 16,9 13 2-16,-9-13 0 0,9 11 0 0,-9-11 0 16,11 11-4-16,-11-11-4 0,0 0 0 0,18 8 1 15,-18-8 1-15,0 0 0 0,18 3 3 16,-18-3 0-16,0 0-1 0,19-5 3 0,-19 5 2 16,0 0-1-16,15-11 2 0,-15 11 0 15,9-10 1-15,-9 10 1 0,7-12 2 0,-7 12-2 16,0 0 2-16,3-20 0 0,-3 20 1 0,0 0 0 15,-3-21-1-15,3 21 2 0,0 0 4 16,-9-19 3-16,9 19 1 0,-8-10-3 0,8 10 4 16,0 0 0-16,-13-13 1 0,13 13 4 15,0 0-5-15,-15-7-3 0,15 7-4 0,0 0-3 16,0 0-2-16,0 0-1 0,-21 3-3 16,21-3 0-16,0 0-2 0,-10 17 2 0,10-17-1 15,0 0-2-15,-4 22 1 0,4-22-1 0,0 0-3 16,2 23-14-16,-2-23-15 0,0 0-15 15,5 22-21-15,-5-22-24 0,0 0-35 0,10 18-51 16,-10-18-41-16,0 0-26 0,13 12-17 16,-13-12-30-16,0 0-28 0,17 3-6 0,-17-3 6 15,0 0 3-15,20-5 7 0,-20 5-6 16,14-7-56-16,-14 7-151 0,13-11-32 0</inkml:trace>
  <inkml:trace contextRef="#ctx0" brushRef="#br0" timeOffset="7319">353 436 116 0,'-6'-13'410'15,"6"13"-71"-15,-8-13-19 0,8 13-37 0,0 0-19 0,-9-15-17 16,9 15-22-16,0 0-29 0,0 0-35 16,-8-12-24-16,8 12-16 0,0 0-7 0,0 0-1 15,0 0-8-15,0 0 4 0,-8 17 2 16,8-17-3-16,0 0 6 0,2 28-8 0,-2-28-12 15,4 21-17-15,-4-21-13 0,5 22-10 0,-5-22-9 16,8 19-7-16,-8-19-11 16,6 20-1-16,-6-20-8 0,8 15-3 0,-8-15-3 0,7 12-3 15,-7-12-2-15,0 0 2 0,8 14-5 16,-8-14 5-16,0 0 2 0,0 0 4 0,0 0-3 16,0 0 1-16,0 0 0 0,0 0-3 15,0 0-1-15,15-5-1 0,-15 5-1 0,0 0-2 16,0-20-1-16,0 20 1 0,-3-18-1 15,3 18-2-15,-7-20 2 0,7 20-1 0,-7-23-1 16,7 23 4-16,-7-22 12 0,7 22 4 0,-9-20 5 16,9 20 8-16,-8-17 6 0,8 17 6 15,-6-13 0-15,6 13-5 0,0 0-7 16,-7-14-6-16,7 14-9 0,0 0-3 0,0 0 0 16,0 0-3-16,0 0-1 0,0 0 0 0,2 19 1 15,-2-19-2-15,5 20 2 0,-5-20 2 16,7 20-3-16,-7-20-1 0,9 22 0 0,-9-22-1 15,9 22-1-15,-9-22 0 0,9 19-4 16,-9-19-1-16,8 17-1 0,-8-17-3 0,5 12 1 16,-5-12-1-16,0 0 0 0,8 16-2 0,-8-16 0 15,0 0 0-15,0 0-1 0,9 13 3 16,-9-13 2-16,0 0 1 0,0 0 0 0,0 0 1 16,0 0-2-16,8-10 1 0,-8 10-1 15,0 0 1-15,1-21-3 0,-1 21 1 0,-3-23-1 16,3 23-2-16,-4-30 3 0,2 14-2 15,-3-1 0-15,2-2-1 0,-1 1 2 0,-1 1 0 16,1-1-2-16,-2 1 1 0,3 1 2 0,-2 2 0 16,5 14 3-16,-7-23 4 0,7 23 6 15,-6-19 4-15,6 19 2 0,-4-14 3 16,4 14-1-16,0 0-5 0,-7-15-6 0,7 15-2 16,0 0-5-16,0 0 0 0,0 0-1 0,0 0-1 15,-10 14-2-15,10-14-2 0,-2 20 3 16,2-20-1-16,-1 24-1 0,1-24 2 0,0 26-4 15,0-26 1-15,1 25 0 0,-1-25-3 16,4 24 1-16,-4-24-3 0,3 20-4 0,-3-20-8 16,4 15-4-16,-4-15 0 0,0 0 2 0,6 16 5 15,-6-16 5-15,0 0 4 0,0 0 0 16,0 0 3-16,0 0 1 0,0 0 0 0,19-8 1 16,-19 8-1-16,5-14 1 0,-5 14-1 15,4-21 2-15,-4 21-1 0,4-24 2 0,-4 24 0 16,0-27 0-16,0 27 0 0,-2-29 0 15,2 29 1-15,-3-27 2 0,3 27 2 0,-3-25 7 16,3 25 2-16,-5-21 7 0,5 21 5 16,-4-19 3-16,4 19 3 0,0 0-3 0,-5-18-6 15,5 18-7-15,0 0-6 0,0 0-4 0,0 0-2 16,0 0 0-16,0 0-3 0,0 0 1 16,-12 12-1-16,12-12 0 0,-2 20-2 0,2-20 1 15,-1 25 1-15,1-25 1 0,0 26-3 16,0-26 2-16,1 25-2 0,-1-25-2 0,2 22-3 15,-2-22 1-15,2 19-2 0,-2-19-3 16,0 0-4-16,4 22-2 0,-4-22 4 0,0 0 1 16,5 13 3-16,-5-13 3 0,0 0 1 0,0 0 1 15,0 0 1-15,0 0 0 0,14-10 0 16,-14 10 1-16,6-16 0 0,-6 16-2 0,6-21 0 16,-6 21 1-16,4-25-1 0,-4 25 0 15,5-29 1-15,-5 29 1 0,3-30-1 0,-3 30 1 16,2-31 0-16,-2 31 1 0,1-28 2 15,-1 28 1-15,0-22 6 0,0 22 7 0,0-18 7 16,0 18-2-16,0 0-6 0,-2-17-6 0,2 17-3 16,0 0-2-16,0 0-2 0,0 0-1 15,0 0-1-15,0 0 0 0,-16 9-1 16,16-9 0-16,-6 16 1 0,6-16 0 0,-4 18 0 16,4-18-1-16,-5 20-1 0,5-20-1 0,-3 15-1 15,3-15-1-15,0 0-2 0,-4 21-3 16,4-21-7-16,0 0-5 0,0 0-7 0,-3 20-6 15,3-20-7-15,0 0-1 0,0 0-2 16,0 0-4-16,0 0-6 0,0 0-18 0,0 0-35 16,0 0-35-16,0 0-36 0,0 0-44 15,0 0-53-15,0 0-67 0,0 0-33 0,0 0-19 16,0 0-32-16,0 0-331 0,0 0-270 0</inkml:trace>
  <inkml:trace contextRef="#ctx0" brushRef="#br0" timeOffset="8903">282 218 335 0,'0'0'423'0,"-26"-2"-31"0,26 2-41 0,0 0-36 16,-24-1-28-16,24 1-27 0,0 0-40 15,-22-1-24-15,22 1-17 0,0 0-12 0,0 0-12 16,-22-1-10-16,22 1-24 0,0 0-13 0,0 0-15 16,-16 7-7-16,16-7-11 0,0 0 0 15,-9 13 1-15,9-13-2 0,0 0-6 0,-2 20-10 16,2-20-14-16,0 0-8 0,2 22-7 16,-2-22-2-16,5 13-5 0,-5-13-4 0,8 13-1 15,-8-13-7-15,8 11 3 0,-8-11-5 16,0 0 0-16,13 12-3 0,-13-12 1 0,0 0 1 15,11 9 2-15,-11-9 3 0,0 0 2 0,0 0 9 16,0 0 1-16,0 0 1 0,0 0 0 16,0 0-2-16,17-5-4 0,-17 5-1 0,0 0-3 15,0 0 1-15,-1-18 2 0,1 18 1 16,0 0-1-16,-7-17 6 0,7 17 6 0,-9-12 0 16,9 12 1-16,-10-12 3 0,10 12 6 15,-11-11 5-15,11 11-1 0,-12-8 0 0,12 8-5 16,0 0-1-16,-17-9-2 0,17 9-3 15,0 0-7-15,0 0-7 0,-21-2-7 0,21 2-1 16,0 0-6-16,-12 10 1 0,12-10-2 0,0 0-2 16,-7 20 0-16,7-20-1 0,0 0-1 15,-1 24 0-15,1-24 0 16,4 17 0-16,-4-17-1 0,4 18 1 0,-4-18-3 0,7 15 0 16,-7-15 1-16,6 12 0 0,-6-12 0 0,0 0 1 15,10 14 0-15,-10-14 1 0,0 0 0 0,9 11-2 16,-9-11 3-16,0 0 1 0,0 0 0 15,0 0 1-15,11 10 3 0,-11-10-3 0,0 0 1 16,0 0-1-16,0 0 1 0,0 0 1 16,0 0-2-16,6-15 2 0,-6 15 0 0,0 0-2 15,-6-15 1-15,6 15-2 0,-6-12 0 16,6 12 0-16,-10-15 2 0,10 15 0 0,-11-14-1 16,11 14 1-16,-14-14-1 0,14 14 5 15,-12-12 4-15,12 12 7 0,-11-9-1 0,11 9-2 16,0 0 0-16,-16-9-5 0,16 9-2 15,0 0-5-15,0 0-1 0,-16-4-2 16,16 4-2-16,0 0-1 0,0 0 0 0,-14 12 0 16,14-12 0-16,0 0 1 0,-4 18-1 0,4-18-1 15,0 0 1-15,2 22 0 0,-2-22-1 0,5 17 0 16,-5-17-1-16,7 15 1 0,-7-15 2 16,10 14-2-16,-10-14-1 0,11 11 0 0,-11-11 2 15,12 8-3-15,-12-8 1 0,0 0-1 16,17 8 1-16,-17-8 0 15,0 0-1-15,17 4 2 0,-17-4 2 0,0 0 2 0,0 0 2 0,18-3-1 16,-18 3 0-16,0 0 1 0,0 0 0 16,10-14 0-16,-10 14 0 0,0 0 2 0,0 0-2 15,0-22 0-15,0 22-1 0,-5-14-2 16,5 14 1-16,-7-18-1 0,7 18 2 0,-9-16 2 16,9 16-2-16,-11-16 1 0,11 16 2 15,-13-14 3-15,13 14 4 0,-12-13 3 0,12 13 1 16,0 0-1-16,-14-12-1 0,14 12-2 15,0 0-2-15,-14-8-2 0,14 8-4 0,0 0-3 16,0 0 0-16,-17-3-2 0,17 3 1 0,0 0-2 16,0 0-1-16,-16 10 0 0,16-10-1 15,0 0 0-15,-8 15 0 0,8-15 0 0,0 0-1 16,-1 22-2-16,1-22 1 0,3 16 1 16,-3-16 0-16,7 16 1 0,-7-16 0 0,9 14 0 15,-9-14-1-15,11 11-2 0,-11-11 0 16,12 9-3-16,-12-9 2 0,13 7 1 0,-13-7 0 15,0 0-2-15,17 6 2 0,-17-6 2 0,0 0 1 16,0 0 1-16,23-2 2 0,-23 2 0 16,0 0 1-16,12-7 1 0,-12 7 1 15,0 0 0-15,9-13 1 0,-9 13 0 0,0 0-1 16,4-17 1-16,-4 17-1 0,0 0 0 0,-2-21-1 16,2 21 2-16,-6-15-2 0,6 15 1 15,-6-17 0-15,6 17-1 0,-9-15 1 0,9 15 1 16,-9-14 1-16,9 14 0 0,-9-11 0 15,9 11 2-15,-10-9 5 0,10 9 2 0,0 0-1 16,-12-12 0-16,12 12-5 0,0 0-4 16,0 0-2-16,-15-5-2 0,15 5-2 0,0 0 1 15,0 0-1-15,-10 13-2 0,10-13 1 16,0 0 1-16,-1 22-1 0,1-22-1 0,5 20 4 16,-5-20-4-16,6 23 3 0,-6-23-1 0,11 21 0 15,-11-21-2-15,14 19 3 0,-14-19 0 16,14 18-1-16,-14-18 1 0,16 16-1 0,-16-16-1 15,16 12-3-15,-16-12-1 0,16 11 1 16,-16-11 0-16,13 6 1 0,-13-6 1 0,0 0 1 16,19 4 0-16,-19-4 1 0,0 0 2 0,0 0 1 15,20-4 1-15,-20 4 1 0,0 0-1 16,10-13 0-16,-10 13 2 0,0 0 0 0,2-18-1 16,-2 18 1-16,-2-17-1 0,2 17-1 15,-8-17 2-15,8 17-1 0,-10-20-2 0,10 20 2 16,-13-19-1-16,4 9 0 0,9 10 0 15,-17-19-1-15,17 19 1 0,-15-17 1 0,15 17-1 16,-17-13 2-16,17 13-1 0,-13-12 1 0,13 12-3 16,0 0-1-16,-18-8-2 0,18 8-2 15,0 0-2-15,0 0 0 0,0 0 0 16,-21 5-2-16,21-5-4 0,0 0-8 0,-4 19-8 16,4-19-12-16,0 0-13 0,1 24-17 0,-1-24-15 15,4 19-22-15,-4-19-41 0,7 17-38 16,-7-17-21-16,8 15-20 0,-8-15-20 0,10 12-21 15,-10-12-26-15,0 0-13 0,16 11-2 16,-16-11 6-16,0 0-1 0,0 0-35 0,23-1-251 16,-23 1-103-16</inkml:trace>
  <inkml:trace contextRef="#ctx0" brushRef="#br0" timeOffset="10018">187 100 234 0,'-9'-11'476'0,"9"11"-74"0,0 0-39 16,-11-12-38-16,11 12-31 0,0 0-35 15,-11-10-44-15,11 10-31 0,0 0-28 0,0 0-18 16,-10-10-13-16,10 10-15 0,0 0-13 0,0 0-13 16,0 0-3-16,0 0-3 0,0 0 1 0,0 0 5 15,0 0-2-15,-1 19-4 0,1-19 0 16,8 12-12-16,-8-12-10 0,9 15-6 0,-9-15-12 15,11 14-8-15,-11-14-5 0,12 13-5 16,-12-13-3-16,11 10-6 0,-11-10-1 0,0 0-4 16,14 12-1-16,-14-12 0 0,0 0 2 15,0 0 4-15,15 8 4 0,-15-8 5 0,0 0 5 16,0 0 6-16,0 0-5 0,0 0-1 16,0 0 1-16,11-10-4 0,-11 10 3 0,0 0-1 15,0 0-1-15,-7-20-1 0,7 20 0 16,0 0 0-16,-12-18 0 0,12 18 3 0,-10-15-1 15,10 15 4-15,-13-16 0 0,13 16 7 0,-12-14 5 16,12 14 7-16,-13-12 2 0,13 12 1 16,0 0-3-16,-13-13-3 0,13 13-5 0,0 0-9 15,-12-7-7-15,12 7-7 0,0 0-3 16,0 0-4-16,0 0-4 0,0 0 0 0,-16 5-3 16,16-5 0-16,0 0 1 0,0 0 1 15,1 20-1-15,-1-20 1 0,0 0-3 0,8 21 0 16,-8-21 0-16,9 14-1 0,-9-14 0 0,10 11 2 15,-10-11-2-15,11 11-1 0,-11-11 1 16,11 8-1-16,-11-8 3 0,0 0-2 0,19 10 1 16,-19-10 0-16,0 0 2 0,16 5 0 15,-16-5 1-15,0 0 0 0,0 0 1 0,20 0 0 16,-20 0 0-16,0 0-1 0,0 0 1 0,15-10-1 16,-15 10 2-16,0 0-2 0,0 0 0 15,6-19 1-15,-6 19-2 0,0 0 1 16,-4-17-1-16,4 17 0 0,-6-14-1 0,6 14 4 15,-10-15 1-15,10 15 2 0,-12-15 1 0,12 15 5 16,-14-13 0-16,14 13 4 0,-14-11 0 16,14 11-1-16,-16-9 0 0,16 9-2 0,-13-7 0 15,13 7-2-15,0 0-4 0,-20-6 0 16,20 6-3-16,0 0 2 0,-19-2-2 0,19 2 0 16,0 0-3-16,-15 3-2 0,15-3-1 0,0 0-1 15,-15 8-1-15,15-8 1 0,0 0-1 16,-9 15-1-16,9-15-1 0,0 0-1 0,-3 19 1 15,3-19 0-15,0 0 1 0,2 18-1 16,-2-18-2-16,0 0 2 0,7 20 0 16,-7-20 2-16,0 0-2 0,10 17 1 0,-10-17-3 15,0 0-2-15,13 14-2 0,-13-14-1 0,0 0 1 16,15 9-1-16,-15-9-1 0,0 0-1 0,14 7 0 16,-14-7 3-16,0 0 2 0,0 0 2 15,0 0 0-15,20 3 1 0,-20-3 3 16,0 0 0-16,0 0 2 0,11-8 1 0,-11 8-1 15,0 0 0-15,0 0 0 0,4-16 1 0,-4 16 2 16,0 0-2-16,0 0 1 0,-4-21 0 16,4 21-1-16,0 0-1 0,-9-18 0 0,9 18 1 15,-9-13 1-15,9 13 0 0,-9-11 2 16,9 11 4-16,0 0 2 0,-12-14 1 0,12 14 0 16,0 0 0-16,-11-10-5 0,11 10 0 15,0 0-5-15,0 0-2 0,0 0-3 0,0 0 0 16,0 0 0-16,0 0 1 15,0 0-3-15,-13 8 0 0,13-8 3 0,0 0-1 0,5 20 0 16,-5-20 1-16,8 17-1 0,-8-17 1 0,10 18 0 16,-10-18-1-16,13 16 0 0,-13-16 0 15,14 14-1-15,-14-14 0 0,14 13-3 0,-14-13-9 16,11 10-7-16,-11-10-3 0,12 7-5 16,-12-7-9-16,0 0-16 0,16 7-19 0,-16-7-18 15,0 0-18-15,0 0-41 0,21 1-38 16,-21-1-37-16,0 0-30 0,16-5-29 0,-16 5-36 15,0 0-23-15,19-9 4 0,-19 9 1 0,13-8-12 16,-13 8-357-16,13-8-215 0</inkml:trace>
  <inkml:trace contextRef="#ctx0" brushRef="#br0" timeOffset="11041">427 5 351 0,'0'0'447'0,"0"0"-43"0,-18-4-35 0,18 4-32 15,0 0-36-15,-17-1-38 0,17 1-36 0,0 0-30 16,0 0-27-16,-23 1-21 0,23-1-19 16,0 0-14-16,0 0-8 0,-19 6 1 0,19-6-5 15,0 0 3-15,-12 10 1 0,12-10-10 16,0 0-6-16,-12 14-7 0,12-14-13 0,0 0-16 15,-9 16-13-15,9-16-9 0,0 0-9 16,-2 16-6-16,2-16-5 0,0 0-2 0,4 16-3 16,-4-16-1-16,0 0-1 0,11 13-3 0,-11-13 2 15,0 0-1-15,18 10-2 0,-18-10 1 16,0 0-1-16,21 5 0 0,-21-5-1 0,0 0 2 16,20 0-2-16,-20 0 4 0,0 0 0 15,18-4 0-15,-18 4 4 0,0 0 3 0,13-8 0 16,-13 8 1-16,0 0 2 0,9-13 0 15,-9 13 3-15,0 0 2 0,0 0 3 0,1-20 3 16,-1 20 4-16,0 0 1 0,-5-14 3 0,5 14 5 16,0 0-1-16,-11-13 5 0,11 13-3 15,0 0 0-15,-17-7-3 0,17 7-4 0,0 0-2 16,-19-1-6-16,19 1-3 0,0 0-3 16,-21 7-6-16,21-7 0 0,-12 8-5 0,12-8-1 15,-12 11-2-15,12-11-4 0,-9 11-2 16,9-11 0-16,0 0-2 0,-7 18-2 0,7-18-2 15,0 0 0-15,2 16 2 0,-2-16 1 0,0 0 0 16,10 15 1-16,-10-15 0 0,13 9 2 16,-13-9-1-16,14 5 0 0,-14-5 0 0,17 4 0 15,-17-4-3-15,0 0-2 0,27 0-1 16,-27 0 0-16,19-3 4 0,-19 3-3 16,19-5 3-16,-19 5 1 0,18-5 2 0,-18 5 0 15,13-8 3-15,-13 8 1 0,12-7 1 0,-12 7-1 16,0 0 7-16,13-10 2 0,-13 10 0 15,0 0 2-15,0 0 7 0,7-13 0 0,-7 13 2 16,0 0 4-16,0 0 0 0,0 0 0 0,-8-12-2 16,8 12-5-16,0 0 1 0,0 0-1 15,-22 0 0-15,22 0-3 0,0 0 0 0,-21 7 3 16,21-7-5-16,-14 6-1 0,14-6-4 16,-14 7-2-16,14-7-5 0,-14 9-1 0,14-9-4 15,-9 10 0-15,9-10-3 0,0 0 1 0,-11 15-3 16,11-15-2-16,0 0-6 0,0 0-3 15,-3 16-3-15,3-16 1 0,0 0 2 0,0 0 1 16,7 12 3-16,-7-12 3 0,0 0-1 16,0 0 3-16,0 0 0 0,20 1 0 0,-20-1 3 15,0 0 1-15,16-9 1 0,-16 9 0 16,11-10 1-16,-11 10 2 0,11-11 0 0,-11 11 2 16,0 0 1-16,14-14 2 0,-14 14 2 15,0 0 9-15,9-12 3 0,-9 12 0 0,0 0-1 16,0 0 1-16,0 0 0 0,1-17-5 15,-1 17 4-15,0 0-4 0,0 0-1 0,-13-7 2 16,13 7 1-16,0 0 0 0,0 0-3 0,-23 2 0 16,23-2-4-16,-13 5 3 0,13-5-3 15,-16 9-1-15,16-9-2 0,-14 11-1 0,14-11-2 16,-11 11-6-16,11-11 4 0,-10 13-3 16,10-13-2-16,0 0-6 0,-11 14-16 0,11-14-12 15,0 0-12-15,-6 14-13 0,6-14-17 16,0 0-17-16,0 0-17 0,0 0-22 0,0 0-41 15,0 17-37-15,0-17-28 0,0 0-22 0,0 0-40 16,0 0-45-16,0 0-13 0,20-4 3 16,-20 4-1-16,0 0-35 0,12-9-289 0,-12 9-192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1:17.801"/>
    </inkml:context>
    <inkml:brush xml:id="br0">
      <inkml:brushProperty name="width" value="0.05" units="cm"/>
      <inkml:brushProperty name="height" value="0.05" units="cm"/>
      <inkml:brushProperty name="color" value="#FFC000"/>
      <inkml:brushProperty name="fitToCurve" value="1"/>
    </inkml:brush>
  </inkml:definitions>
  <inkml:trace contextRef="#ctx0" brushRef="#br0">12 10 56 0,'0'0'253'0,"0"0"-49"16,0 0-24-16,0 0-12 0,-16-3-8 15,16 3-3-15,0 0-8 0,0 0-7 0,0 0 3 16,0 0 1-16,0 0 1 0,0 0-5 16,0 0-8-16,0 0-8 0,0 0-20 0,0 0-12 15,0 0-11-15,0 0-11 0,0 0-7 0,0 0-9 16,0 0-6-16,0 0-3 0,0 0 0 16,0 0-5-16,0 0-2 0,0 0-2 0,0 0-1 15,0 0-3-15,0 0-5 0,14-5-3 16,-14 5-2-16,0 0-1 0,0 0-4 0,0 0 3 15,0 0 0-15,0 0 1 0,21-1 1 16,-21 1-1-16,0 0 2 0,0 0-3 0,0 0-2 16,20 3 0-16,-20-3-3 0,0 0-1 15,0 0-1-15,0 0-3 0,19 5 0 0,-19-5 1 16,0 0 1-16,0 0 2 0,15 5 0 0,-15-5-2 16,0 0 0-16,0 0 0 0,0 0-2 15,16 7 1-15,-16-7-2 0,0 0 2 0,0 0-1 16,12 7-3-16,-12-7 1 0,0 0-1 15,0 0 0-15,13 8 0 0,-13-8-1 0,0 0-1 16,0 0 1-16,10 9-2 16,-10-9 1-16,0 0 0 0,0 0-1 0,12 11 2 0,-12-11-1 15,0 0-2-15,0 0 1 0,10 12-1 16,-10-12 1-16,0 0 2 0,0 0-3 0,10 14 1 16,-10-14-1-16,0 0-1 0,0 0-1 15,9 13-1-15,-9-13 0 0,0 0-1 0,0 0 0 16,9 11 1-16,-9-11-1 0,0 0 0 0,0 0 0 15,0 0 0-15,7 12 1 0,-7-12 1 16,0 0 0-16,0 0 0 0,0 0 1 0,0 0-1 16,0 0 1-16,0 0-1 0,0 0 0 15,0 0-1-15,8 12-1 0,-8-12-1 0,0 0 2 16,0 0 0-16,0 0 0 0,0 0 0 0,0 0 0 16,0 0-1-16,0 0 1 0,0 0-1 15,0 0-1-15,0 0 2 0,0 0-5 16,0 0-1-16,0 0 1 0,-12-10-1 0,12 10-2 15,0 0-3-15,0 0-4 0,-12-13 2 0,12 13 2 16,0 0 0-16,-11-12 0 0,11 12-1 16,0 0 3-16,-13-12 0 0,13 12 1 0,0 0 0 15,-12-12-3-15,12 12 1 0,0 0 0 16,-12-12 4-16,12 12-1 0,0 0 1 0,-11-12 0 16,11 12 1-16,0 0 1 0,-11-9-1 15,11 9 1-15,0 0-1 0,0 0 1 0,-11-11 0 16,11 11 1-16,0 0-1 0,0 0 0 15,0 0 0-15,-10-9 0 0,10 9-1 0,0 0 0 16,0 0 0-16,0 0-1 0,0 0 0 0,0 0 0 16,0 0-1-16,0 0 0 0,0 0-2 15,-10-9-1-15,10 9 0 0,0 0 0 0,0 0 0 16,0 0 1-16,0 0 1 0,0 0 2 16,0 0 0-16,0 0-1 0,0 0 2 0,0 0 1 15,0 0 2-15,0 0 0 0,14 7 2 16,-14-7 3-16,0 0 1 0,0 0 3 0,13 11 0 15,-13-11 1-15,0 0 2 0,14 12 1 0,-14-12-1 16,0 0 0-16,13 12 1 0,-13-12 2 16,9 10 1-16,-9-10 0 0,9 9-2 0,-9-9-1 15,10 10-1-15,-10-10-1 0,0 0-3 16,13 13-2-16,-13-13-1 0,0 0 1 0,14 14 0 16,-14-14 0-16,0 0 0 0,13 13-2 15,-13-13-1-15,0 0-1 0,11 13 1 0,-11-13-1 16,0 0 1-16,13 13-1 0,-13-13 1 15,0 0-2-15,13 13 1 0,-13-13 1 0,0 0-2 16,11 13 2-16,-11-13 1 0,0 0-2 0,11 13 0 16,-11-13 0-16,0 0 2 0,10 11-1 15,-10-11-1-15,0 0 0 0,9 11 1 0,-9-11-1 16,0 0 1-16,9 12 2 0,-9-12-1 16,0 0 2-16,7 10 2 0,-7-10 1 0,0 0 0 15,0 0 1-15,9 14 0 0,-9-14 0 16,0 0-1-16,0 0 0 0,0 0 1 0,9 13-2 15,-9-13 1-15,0 0-2 0,0 0 1 16,0 0-2-16,0 0-1 0,8 12-1 0,-8-12-2 16,0 0 1-16,0 0-1 0,0 0 0 0,0 0 0 15,0 0 1-15,0 0 4 0,0 0-4 16,0 0 3-16,0 0-1 0,0 0 1 0,7 11 0 16,-7-11-2-16,0 0 0 0,0 0 0 15,0 0-2-15,0 0 0 0,0 0 0 0,0 0 0 16,0 0-1-16,0 0 1 0,0 0-1 15,0 0 1-15,0 0 1 0,0 0-2 0,0 0 0 16,-8-13 1-16,8 13-1 0,0 0 0 0,-8-14 0 16,8 14 0-16,0 0 0 0,-9-15 1 15,9 15-2-15,-9-12 3 0,9 12-3 0,-8-11 1 16,8 11 0-16,0 0-1 16,-11-16-2-16,11 16 3 0,0 0-1 0,-10-15 0 0,10 15 0 15,0 0 1-15,-10-12 0 0,10 12 2 16,0 0 0-16,0 0-3 0,-7-13-2 0,7 13 2 15,0 0-2-15,0 0 1 0,0 0-3 16,0 0 2-16,-9-10 1 0,9 10-3 0,0 0 0 16,0 0-1-16,0 0 2 0,0 0-3 0,0 0 0 15,0 0 1-15,0 0 2 0,0 0-1 32,0 0 1-32,0 0 1 0,0 0 0 0,0 0 1 0,0 0-1 0,0 0 2 0,0 0 2 15,9 15-3-15,-9-15 1 0,0 0 1 0,7 14 2 16,-7-14-2-16,0 0 0 0,9 16 1 15,-9-16-1-15,0 0 2 0,9 15-2 0,-9-15 0 16,0 0 1-16,9 16 1 0,-9-16 3 16,0 0-1-16,8 14-1 0,-8-14 7 0,0 0-2 15,8 14-1-15,-8-14-2 0,0 0 0 0,6 12 4 16,-6-12 2-16,0 0-2 0,0 0 0 16,6 14-1-16,-6-14-3 0,0 0 0 0,0 0-1 15,0 0-1-15,8 15 1 0,-8-15 0 16,0 0 1-16,0 0-6 0,0 0 3 0,5 13-1 15,-5-13 0-15,0 0 0 0,0 0 1 16,0 0 0-16,0 0 1 0,0 0-1 0,0 0 1 16,7 13-1-16,-7-13 2 0,0 0-3 15,0 0 4-15,0 0-3 0,0 0 1 0,0 0 2 16,0 0-2-16,0 0-1 0,0 0-1 0,0 0 0 16,0 0 0-16,0 0-1 0,0 0 5 15,0 0-1-15,0 0-3 0,0 0-2 0,0 0 3 16,0 0-1-16,0 0 0 0,0 0 0 15,0 0 1-15,0 0-1 0,0 0-1 0,0 0-1 16,0 0 1-16,0 0 0 0,0 0 1 16,0 0-1-16,0 0 1 0,0 0 1 0,0 0 1 15,0 0-1 1,0 0-2-16,0 0 1 0,-10-15-1 0,10 15 1 0,-8-13 0 0,8 13-1 16,-9-17-1-16,9 17 2 0,-10-17 0 15,10 17-2-15,-10-18-1 0,10 18 1 0,-10-16 2 16,10 16-1-16,-10-18 2 0,10 18-1 0,-10-15-2 15,10 15-1-15,-10-14 1 0,10 14 0 16,-8-12 0-16,8 12 0 0,0 0 2 0,-10-14-1 16,10 14-1-16,0 0 1 0,-7-12-1 15,7 12 2-15,0 0 1 0,0 0-3 0,0 0 3 16,-10-13-3-16,10 13 0 0,0 0-2 0,0 0 3 16,0 0-3-16,0 0 0 0,0 0-2 15,0 0 0-15,0 0 0 0,-8-12-4 0,8 12 2 16,0 0-2-16,0 0 1 0,0 0 1 15,0 0 0-15,0 0 6 0,0 0-3 0,0 0-1 16,8 16 1-16,-8-16 1 0,0 0 2 16,7 14-1-16,-7-14 1 0,0 0 0 0,10 17-1 15,-10-17 1-15,7 13-2 0,-7-13 3 16,8 12-1-16,-8-12 0 0,8 14-1 0,-8-14 2 16,8 15-2-16,-8-15 2 0,9 14-1 15,-9-14 0-15,7 11 1 0,-7-11 1 0,7 12-2 16,-7-12 2-16,0 0 3 0,9 17-4 0,-9-17 1 15,0 0-1-15,7 11 1 0,-7-11 1 16,0 0 2-16,0 0-2 0,8 14 1 0,-8-14 1 16,0 0 1-16,0 0-3 0,0 0 4 15,0 0-1-15,7 13-1 0,-7-13 1 0,0 0-2 16,0 0 6-16,0 0-5 0,0 0-1 0,0 0 1 16,0 0-2-16,0 0-1 0,0 0 1 15,0 0-1-15,0 0 2 0,0 0-3 16,0 0 0-16,0 0 0 0,0 0 2 0,0 0 1 15,0 0 0-15,0 0 0 0,0 0-1 0,0 0-2 16,-6-17 1-16,6 17-1 0,0 0 2 16,-6-16-1-16,6 16-1 0,-6-13 2 0,6 13 3 15,-7-14-3-15,7 14-1 0,-7-15-1 16,7 15 1-16,-8-12 0 0,8 12-1 0,-7-13 1 16,7 13-2-16,-9-14-3 0,9 14 4 15,-6-13-1-15,6 13 3 0,-9-11-2 0,9 11 0 16,0 0-1-16,-11-16 5 0,11 16-1 0,0 0-4 15,-12-15-1-15,12 15 1 0,0 0-3 16,-11-15 1-16,11 15 1 0,0 0-1 0,-11-13 7 16,11 13-4-16,0 0-2 0,-11-14 2 15,11 14-1-15,0 0 1 0,-10-11-2 0,10 11 2 16,0 0 0-16,-10-11-3 16,10 11 3-16,0 0 0 0,0 0 0 0,-12-10 1 0,12 10-2 15,0 0 0-15,0 0 0 0,-11-10-1 0,11 10 2 16,0 0-1-16,0 0 0 0,0 0 1 15,0 0-2-15,-11-11 1 0,11 11 0 0,0 0 1 16,0 0-4-16,0 0 1 0,0 0-2 16,0 0 0-16,0 0-3 0,0 0 0 0,0 0 3 15,0 0 0-15,0 0-5 0,0 0-2 16,0 0 3-16,0 0 0 0,0 0 3 0,0 0-1 16,0 0 3-16,0 0 2 0,0 0-1 15,0 0-1-15,0 0 1 0,9 12 0 0,-9-12 3 16,0 0-1-16,10 12-2 0,-10-12 1 0,0 0-4 15,11 12 7-15,-11-12-2 0,0 0 2 16,12 13-1-16,-12-13 0 0,0 0 0 16,12 15 1-16,-12-15 0 0,0 0-1 0,10 14 1 15,-10-14 0-15,0 0 2 0,11 13-1 0,-11-13-1 16,0 0 0-16,9 10 6 0,-9-10-4 16,0 0 1-16,0 0 2 0,9 12 1 0,-9-12 3 15,0 0 0-15,0 0-2 0,0 0 8 16,0 0-6-16,9 11 0 0,-9-11 1 0,0 0-2 15,0 0-1-15,0 0 3 0,0 0 0 0,0 0-1 16,0 0 1-16,0 0 0 0,0 0 2 16,0 0-3-16,0 0-3 0,0 0 3 0,0 0-1 15,0 0-2-15,0 0-1 0,0 0-2 16,0 0-2-16,-11-8-2 0,11 8 2 0,0 0-2 16,-10-10 1-16,10 10 0 0,0 0-1 15,-11-12-1-15,11 12 0 0,0 0 1 0,-14-12-1 16,14 12 0-16,0 0-1 0,-13-13 0 15,13 13 2-15,0 0-1 0,-13-14 1 0,13 14-4 16,0 0 4-16,-11-12 0 0,11 12-1 16,0 0-2-16,-13-12 3 0,13 12 0 0,0 0 0 15,-11-10 0-15,11 10-1 0,0 0 1 0,0 0 1 16,-13-13-1-16,13 13 0 0,0 0 1 16,0 0-2-16,-10-9 1 0,10 9 0 15,0 0 1-15,0 0-1 0,0 0-1 0,-12-10 3 16,12 10-2-16,0 0-1 0,0 0 2 0,0 0 0 15,0 0 1-15,0 0-1 0,-10-9 1 0,10 9-1 16,0 0-1-16,0 0-2 0,0 0-1 16,0 0 0-16,0 0-1 0,0 0 0 0,0 0 0 15,0 0-2-15,0 0 0 0,0 0-2 16,0 0 2-16,0 0 0 0,0 0 1 0,0 0 0 16,0 0 1-16,0 0-1 0,0 0 3 15,0 0 1-15,0 0 5 0,0 0-3 0,0 0 7 16,12 9-1-16,-12-9 0 0,0 0 3 15,12 9-3-15,-12-9 0 0,0 0-2 0,13 11 1 16,-13-11 0-16,0 0-1 31,15 12 0-31,-15-12 2 0,10 8-2 0,-10-8 1 0,10 11 1 0,-10-11 0 0,10 9-1 0,-10-9 1 0,10 10 1 16,-10-10 0-16,0 0 0 0,14 13 2 16,-14-13 1-16,0 0-2 0,13 14 0 0,-13-14-1 15,0 0 0-15,11 13-2 0,-11-13 1 0,0 0-1 16,10 11 0-16,-10-11 0 0,0 0-2 15,9 11 2-15,-9-11 0 0,0 0 0 0,10 12 1 16,-10-12 1-16,0 0-3 0,7 11 2 16,-7-11-1-16,0 0 0 0,8 12-1 0,-8-12-2 15,0 0-1-15,0 0 2 0,9 13 2 16,-9-13-2-16,0 0 2 0,0 0-2 0,8 13 0 16,-8-13-1-16,0 0 2 0,0 0 1 15,8 12-1-15,-8-12 1 0,0 0-2 0,0 0-2 16,7 13 1-16,-7-13-2 0,0 0 1 15,0 0 0-15,7 13-1 0,-7-13-1 0,0 0 0 16,0 0 0-16,0 0-1 0,8 14 0 0,-8-14 0 16,0 0 0-16,0 0 1 0,0 0 0 15,5 12-1-15,-5-12 1 0,0 0 2 0,0 0-1 16,0 0-2-16,0 0 3 0,7 13-1 0,-7-13-1 16,0 0-1-16,0 0 1 0,0 0 1 15,0 0-2-15,6 13 2 16,-6-13-2-16,0 0 1 0,0 0 0 0,0 0-1 0,0 0 0 15,0 0 0-15,6 14 0 0,-6-14 0 0,0 0 0 16,0 0 0-16,0 0 0 0,0 0-1 16,0 0 2-16,0 0-2 0,6 12 2 0,-6-12-2 15,0 0 1-15,0 0 0 0,0 0-1 16,0 0 0-16,0 0 1 0,0 0 0 16,0 0-1-16,0 0 1 0,0 0 1 0,0 0-2 15,0 0 1-15,0 0 1 0,0 0 0 0,0 0-1 16,0 0 0-16,0 0-3 0,0 0 3 0,0 0-1 15,0 0 1-15,0 0-1 0,0 0 0 16,0 0-1-16,0 0 1 0,0 0 0 0,0 0 1 16,0 0-1-16,0 0 0 0,0 0 1 15,0 0 1-15,0 0-1 0,0 0-1 0,-10-12 1 16,10 12-1-16,0 0 1 0,-7-13-2 0,7 13 1 16,0 0 2-16,-8-13-2 0,8 13 0 15,0 0-1-15,-7-12 1 0,7 12-1 0,0 0 0 16,0 0 1-16,-8-12-1 0,8 12 3 15,0 0-2-15,0 0-2 0,0 0 2 0,0 0 0 16,-7-12-2-16,7 12 2 0,0 0 1 16,0 0-2-16,0 0 1 0,0 0-1 0,0 0 0 15,0 0 1-15,0 0-2 0,0 0 0 16,0 0 0-16,0 0 1 0,0 0 0 0,0 0 0 16,0 0 0-16,0 0 0 0,0 0 1 15,0 0-1-15,0 0 2 0,0 0-1 0,0 0 0 16,0 0 0-16,0 0 0 0,0 0 0 0,0 0 1 15,0 0 1-15,0 0-1 0,0 0 0 16,7 15 1-16,-7-15-1 0,0 0 1 0,0 0 0 16,6 16-1-16,-6-16 0 0,0 0 0 15,0 0 0-15,7 16 0 0,-7-16 2 0,0 0-2 16,0 0 1-16,7 17 1 0,-7-17 1 16,0 0 1-16,0 0-1 0,8 16 1 0,-8-16 0 15,0 0-1-15,0 0-2 0,4 17 1 0,-4-17-1 16,0 0 0-16,0 0-1 0,6 13 0 15,-6-13 1-15,0 0-1 0,0 0 1 0,0 0-1 16,5 13 1-16,-5-13-2 0,0 0 2 16,0 0-2-16,0 0 2 0,0 0-2 0,0 0 0 15,5 15 1-15,-5-15 0 0,0 0 0 16,0 0 0-16,0 0 2 0,0 0-2 0,0 0 0 16,0 0-1-16,0 0 1 15,0 0 0-15,0 0 0 0,0 0 0 0,0 0-1 0,0 0 1 16,0 0-1-16,0 0 1 0,0 0 0 0,0 0 0 15,0 0 0-15,0 0 1 0,0 0 1 16,0 0-1-16,0 0 0 0,0 0 1 0,0 0-1 16,0 0 0-16,-8-15 2 0,8 15-2 15,0 0 0-15,-8-16 0 0,8 16 1 0,-7-14-2 16,7 14 1-16,-7-13 0 0,7 13-1 16,-8-16 0-16,8 16 1 0,-8-16 0 0,8 16 0 15,-8-15-1-15,8 15 0 0,-9-13 2 0,9 13-1 16,-5-12-3-16,5 12 3 0,0 0-1 15,-10-17 0-15,10 17 0 0,0 0-1 0,-8-13 0 16,8 13 1-16,0 0-1 0,0 0 1 16,-8-13 1-16,8 13-1 0,0 0-2 0,0 0 2 15,0 0 0-15,-6-12-2 0,6 12 1 16,0 0-3-16,0 0 2 0,0 0 0 0,0 0 0 16,0 0-1-16,0 0 0 0,0 0 0 0,0 0 1 15,-6-13-1-15,6 13 0 0,0 0-2 16,0 0 2-16,0 0-1 0,0 0-1 0,0 0 0 15,0 0 0-15,0 0 2 0,0 0-2 16,0 0-1-16,0 0 2 0,0 0 1 0,0 0 2 16,0 0-1-16,0 0 1 0,0 0 0 0,0 0 0 15,9 12 1-15,-9-12 2 0,0 0-2 16,0 0 1-16,10 13 0 0,-10-13 0 0,0 0-1 16,9 13 1-16,-9-13 0 0,0 0-2 15,9 13 1-15,-9-13 2 0,0 0-3 0,9 14 2 16,-9-14 0-16,0 0 0 0,10 15-1 15,-10-15 0-15,0 0 1 0,8 13 0 0,-8-13 0 16,0 0-3-16,9 14 4 0,-9-14-2 16,0 0 1-16,7 12-1 0,-7-12 2 0,0 0-1 15,0 0 0-15,9 14 2 0,-9-14-2 0,0 0 1 16,0 0-1-16,0 0 1 0,7 12-2 16,-7-12 2-16,0 0-1 0,0 0 1 0,0 0-1 15,0 0 1-15,0 0-1 0,0 0 1 16,0 0 0-16,0 0-1 0,0 0 1 0,0 0-1 15,7 12 0-15,-7-12 0 0,0 0 1 16,0 0-3-16,0 0 1 0,0 0 2 0,0 0-1 16,0 0 0-16,0 0 0 0,0 0 0 15,0 0-1-15,-6-12 0 0,6 12 1 0,0 0-1 16,-7-13 2-16,7 13-2 0,0 0 2 16,-8-16-1-16,8 16-1 0,0 0 0 0,-10-17 0 15,10 17 1-15,-8-12 0 0,8 12-2 0,-8-15 1 16,8 15 1-16,-9-14-1 0,9 14 1 15,-7-13-2-15,7 13 2 0,-8-12-1 0,8 12 0 16,-6-12 0-16,6 12 0 0,0 0 1 16,-10-16 0-16,10 16-1 0,0 0 1 0,-10-15 0 15,10 15-1-15,0 0 1 16,-8-13 1-16,8 13-1 0,0 0 0 0,-9-13 0 0,9 13 0 16,0 0 0-16,-8-11 0 0,8 11 1 0,0 0 0 15,0 0-2-15,-10-13 2 0,10 13-1 16,0 0-1-16,0 0 1 0,0 0-1 0,-9-12 0 15,9 12 1-15,0 0 0 0,0 0 0 0,0 0 1 16,0 0-1-16,-9-11-1 0,9 11 2 16,0 0-1-16,0 0 1 0,0 0-1 15,0 0 2-15,0 0-3 0,-10-10 2 0,10 10-1 16,0 0 0-16,0 0-1 0,0 0-1 0,0 0 2 16,0 0-1-16,-11-9 0 0,11 9 0 15,0 0 1-15,0 0 0 0,0 0 0 0,0 0-1 16,0 0 0-16,0 0-1 0,-12-9 0 15,12 9 1-15,0 0 1 0,0 0-1 0,0 0 0 16,0 0 1-16,0 0-1 0,0 0 0 0,-13-8 0 16,13 8-3-16,0 0 4 0,0 0 0 15,0 0-1-15,0 0 1 0,0 0-1 0,0 0 0 16,0 0 1-16,0 0-1 0,-11-8-1 16,11 8 0-16,0 0 1 0,0 0 0 0,0 0 0 15,0 0 1-15,0 0-1 0,0 0 0 16,0 0 1-16,0 0 0 0,0 0-2 0,0 0 1 15,-13-8-1-15,13 8 2 0,0 0-1 0,0 0 1 16,0 0-2-16,0 0 0 0,0 0 2 16,0 0-2-16,0 0 1 0,0 0 0 15,0 0 0-15,0 0-1 0,0 0 1 0,-13-6-2 16,13 6 2-16,0 0 0 0,0 0 0 0,0 0 0 16,0 0-1-16,0 0 1 15,0 0-1-15,0 0 1 0,0 0 0 0,0 0-1 0,0 0 0 16,0 0-1-16,0 0 1 0,0 0 1 0,-11-7 0 15,11 7-1-15,0 0 1 0,0 0-2 16,0 0 2-16,0 0 0 0,0 0-1 0,0 0-1 16,0 0 1-16,0 0-1 0,0 0 2 15,0 0-3-15,0 0 2 0,0 0-2 0,0 0 0 16,0 0 2-16,0 0-1 0,0 0 1 16,0 0 0-16,-12-8 0 0,12 8 1 0,0 0-1 15,0 0 0-15,0 0-1 0,0 0 3 16,0 0-3-16,0 0 2 0,0 0 0 0,0 0-1 15,0 0 0-15,0 0 1 0,0 0 0 16,0 0 0-16,0 0 0 0,0 0 0 0,0 0 0 16,0 0-1-16,0 0-1 0,0 0 1 0,0 0-1 15,0 0 3-15,0 0-2 0,0 0 0 16,0 0-1-16,0 0 1 0,0 0-1 0,0 0 0 16,0 0-1-16,0 0 0 0,0 0-3 15,0 0 2-15,0 0 0 0,0 0 0 0,0 0-2 16,0 0-1-16,0 0-2 15,0 0-4-15,-14-7-3 0,14 7-3 0,0 0-6 0,0 0-11 16,0 0-16-16,0 0-18 0,0 0-34 0,0 0-27 16,0 0-20-16,0 0-25 0,0 0-20 15,0 0-24-15,0 0-43 0,0 0-36 0,0 0-8 16,0 0-8-16,0 0-17 0,-17-2-82 16,17 2-187-16,0 0-114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7:49.66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191 579 145 0,'-15'-19'380'0,"15"19"-70"0,-14-11-8 16,14 11-25-16,-13-12-26 0,13 12-22 0,-14-13-16 15,14 13-16-15,-12-9-18 0,12 9-8 0,0 0-5 16,-14-11-2-16,14 11-6 0,0 0-8 16,-15-6-8-16,15 6-12 0,0 0-11 0,0 0-11 15,0 0-9-15,-17 8 4 0,17-8-2 16,0 0-8-16,-5 14-6 0,5-14-13 0,0 0-19 15,0 0-9-15,2 22-8 0,-2-22-9 16,0 0-7-16,6 14-3 0,-6-14-5 0,0 0 1 16,0 0-6-16,11 13 1 0,-11-13-2 0,0 0 1 15,0 0-2-15,0 0 2 0,16 5 1 16,-16-5 2-16,0 0-3 0,0 0 3 0,12-10 3 16,-12 10-2-16,0 0 1 0,4-14 3 15,-4 14 0-15,0 0-2 0,0 0 1 0,-1-24 6 16,1 24 7-16,0 0 6 0,-7-19 6 15,7 19 5-15,0 0 0 0,-10-16 7 0,10 16-4 16,0 0-3-16,-11-14-1 0,11 14 3 16,0 0 0-16,-12-10-5 0,12 10-8 0,0 0-9 15,0 0-6-15,0 0-7 0,0 0-4 16,0 0-1-16,-20 4-4 0,20-4-1 0,0 0-1 16,-2 16 0-16,2-16 0 0,0 0-3 0,1 19 0 15,-1-19-1-15,0 0 0 0,5 18 0 16,-5-18-1-16,0 0 0 0,10 16 0 0,-10-16 2 15,0 0-1-15,11 12 0 0,-11-12-2 16,0 0-3-16,14 8 0 0,-14-8 3 0,0 0 0 16,0 0-1-16,0 0 1 0,21 1 2 0,-21-1-4 15,0 0 1-15,0 0 2 0,13-11-3 16,-13 11 3-16,0 0 3 0,0 0 0 0,7-15 0 16,-7 15 2-16,0 0-1 0,0 0 2 15,-3-19-1-15,3 19 3 0,0 0 1 0,-9-14 5 16,9 14 6-16,0 0 1 0,-14-12 3 15,14 12 2-15,0 0 2 0,-14-9-2 0,14 9-1 16,0 0-3-16,-15-4-3 0,15 4-3 16,0 0-3-16,0 0-2 0,-20 2-2 0,20-2-2 15,0 0-2-15,-13 9-1 0,13-9 4 0,0 0-3 16,-8 17-1-16,8-17 1 0,0 0-2 16,-3 21 0-16,3-21-2 0,0 0 0 0,3 21 0 15,-3-21 0-15,5 14 0 0,-5-14-1 16,0 0-1-16,10 17 0 0,-10-17 1 0,0 0-3 15,13 13-1-15,-13-13 1 0,0 0-2 16,13 6 0-16,-13-6 2 0,0 0-1 0,0 0 1 16,23-1 3-16,-23 1-1 0,0 0 1 0,13-9 1 15,-13 9 1-15,0 0 1 0,10-14 0 16,-10 14 0-16,0 0 2 0,4-19 1 0,-4 19-2 16,0 0 1-16,-3-20 1 0,3 20-2 15,-4-13 3-15,4 13-1 0,-8-14 0 0,8 14 3 16,-10-13 3-16,10 13 3 0,-11-12-2 15,11 12 7-15,-11-9 4 0,11 9 2 0,0 0-5 16,-16-11 2-16,16 11 2 0,0 0-1 0,-14-6-3 16,14 6-5-16,0 0-3 0,0 0-3 15,-19-5-2-15,19 5-1 0,0 0-3 0,0 0-2 16,-17 3 0-16,17-3 0 0,0 0-4 16,0 0 2-16,-14 12-3 0,14-12 1 0,0 0 0 15,0 0-2-15,-5 16 5 0,5-16-1 0,0 0-1 16,0 0-2-16,6 20 0 0,-6-20 2 15,0 0 1-15,9 13-3 0,-9-13 0 0,0 0-3 16,13 8-4-16,-13-8 1 0,0 0 0 16,0 0 1-16,19 5 3 0,-19-5 0 0,0 0 2 15,0 0-1-15,19-6 4 0,-19 6 1 16,0 0 0-16,11-10 2 0,-11 10 0 0,0 0 2 16,8-11 1-16,-8 11 0 0,0 0 1 15,0 0-1-15,2-18 0 0,-2 18 0 0,0 0 1 16,0 0 0-16,-5-19-1 0,5 19-1 0,0 0 1 15,-10-14-1-15,10 14 3 0,0 0 2 16,-13-12 1-16,13 12 2 0,0 0 2 0,-14-8 1 16,14 8 2-16,0 0-2 0,-15-4-4 15,15 4-3-15,0 0-3 0,0 0-3 0,-19 3-1 16,19-3-4-16,0 0 1 0,-9 11 0 0,9-11 0 16,0 0-1-16,-3 19 1 0,3-19 4 15,0 0-3-15,1 22 0 0,-1-22-1 0,6 15 0 16,-6-15 2-16,6 12-1 0,-6-12 1 15,10 13 0-15,-10-13 1 0,10 9-2 16,-10-9 0-16,0 0 1 0,19 9-1 0,-19-9 1 16,0 0-1-16,20 2 1 0,-20-2-2 0,0 0-1 15,20-6 1-15,-20 6 1 0,16-9 0 16,-16 9 0-16,14-12 0 0,-14 12 0 0,14-14 3 16,-14 14 0-16,11-16 1 0,-11 16-1 0,10-18 2 15,-10 18 1-15,6-17 0 0,-6 17 0 16,5-18 1-16,-5 18 0 0,0 0 0 0,1-22 0 15,-1 22 0-15,0 0 5 0,-3-20 4 16,3 20 2-16,0 0 1 0,-6-15 1 0,6 15-4 16,0 0-4-16,0 0-2 0,-12-10-3 15,12 10-1-15,0 0-4 0,0 0 0 0,-13 9 0 16,13-9-2-16,0 0 2 0,-10 20-1 16,10-20-1-16,-5 18 3 0,5-18-1 0,-2 20 3 15,2-20-2-15,0 19-1 0,0-19-2 16,2 19 1-16,-2-19-2 0,5 16 0 0,-5-16-1 15,5 14 2-15,-5-14 0 0,0 0-3 0,11 17 2 16,-11-17-2-16,0 0 2 0,14 10-3 16,-14-10 1-16,0 0 1 0,0 0 0 0,21 0-2 15,-21 0 0-15,0 0-2 0,16-9 2 16,-16 9 2-16,11-11-1 0,-11 11 1 0,10-14 2 16,-10 14 0-16,8-16 1 0,-8 16 1 0,6-15 2 15,-6 15 0-15,3-17 1 0,-3 17 0 16,0 0 3-16,0-21-1 15,0 21 1-15,0 0-1 0,-4-19 0 0,4 19 3 0,0 0 1 16,-7-13-1-16,7 13 2 0,0 0-3 0,0 0 0 16,-13-7-3-16,13 7-3 0,0 0 0 15,0 0-1-15,-16 11 0 0,16-11 0 0,-5 13-2 16,5-13 0-16,-6 19 0 0,6-19 3 16,-3 22 1-16,3-22-2 0,0 22 0 0,0-22-1 15,2 21-2-15,-2-21 2 0,3 19-1 0,-3-19 0 16,6 17 0-16,-6-17 1 0,5 13-2 15,-5-13 2-15,0 0 0 0,10 15 1 0,-10-15 1 16,0 0 0-16,14 8 0 0,-14-8 0 16,0 0 0-16,0 0-1 0,0 0-1 0,21-4 1 15,-21 4 0-15,0 0 0 0,12-14-1 16,-12 14 1-16,7-12-1 0,-7 12 2 0,4-16 1 16,-4 16 0-16,1-18 0 0,-1 18 1 0,-2-21 1 15,2 21-2-15,-8-23 1 0,3 10-1 16,-2-1-1-16,-2 0 2 0,0 1-1 0,0-1 1 15,-2 1 0-15,1 1-1 0,-1 0 1 16,1 2 2-16,0 0 3 0,10 10 0 0,-18-15 0 16,18 15 3-16,-17-12-1 0,17 12-1 15,-16-6-5-15,16 6-3 0,0 0 0 0,-20 2-1 16,20-2-1-16,-11 8 0 0,11-8 0 0,-8 16-1 16,8-16 1-16,-7 17-1 0,7-17 0 15,-3 16-1-15,3-16 0 0,0 0 0 0,1 24-1 16,-1-24 1-16,0 0-2 0,5 20-1 15,-5-20-2-15,0 0-4 0,7 14-2 0,-7-14 2 16,0 0 2-16,0 0 1 0,14 9 3 16,-14-9 2-16,0 0 1 0,0 0 0 0,16-7 1 15,-16 7 2-15,0 0 0 0,12-14 1 16,-12 14-1-16,5-13 1 0,-5 13-1 0,5-15 1 16,-5 15 1-16,0 0 1 0,3-23 1 0,-3 23 0 15,-2-16 2-15,2 16-1 0,-4-15 0 16,4 15 2-16,-6-16 2 0,6 16 1 0,-8-13 4 15,8 13 0 1,-8-12 0-16,8 12 1 0,-10-9 1 0,10 9-1 0,0 0-2 0,-15-10-1 16,15 10-1-16,0 0-2 0,0 0-4 15,-19-5-2-15,19 5-2 0,0 0-1 0,0 0-2 16,-16 12 2-16,16-12-3 0,0 0 1 0,-7 16-2 16,7-16 0-16,0 0 0 0,-2 19 0 15,2-19-2-15,0 0 3 0,5 18-2 0,-5-18 0 16,0 0-2-16,7 13-5 0,-7-13-1 15,0 0 1-15,0 0 2 0,16 9 1 0,-16-9 2 16,0 0 3-16,0 0 1 0,19-4 1 0,-19 4 1 16,0 0 1-16,12-13 1 0,-12 13 0 15,0 0 0-15,11-17 1 0,-11 17-1 16,0 0 2-16,7-19 0 0,-7 19-1 0,0 0 2 16,1-21-1-16,-1 21 2 0,0 0 0 0,-4-22 0 15,4 22 1-15,-6-14-1 0,6 14 1 16,-8-12-1-16,8 12 5 0,-9-10 2 0,9 10-1 15,0 0 5-15,-15-12 1 0,15 12-5 16,0 0-1-16,-16-7-2 0,16 7-3 0,0 0-1 16,0 0-3-16,-22-3-2 0,22 3-1 0,0 0-1 15,-16 7-1-15,16-7 1 0,0 0-1 16,-10 13 0-16,10-13-2 0,0 0 0 0,-7 17 2 16,7-17-2-16,0 0 2 0,0 20 0 15,0-20 1-15,0 0-2 0,5 20-1 0,-5-20 1 16,0 0-3-16,9 16-4 0,-9-16 1 15,0 0-1-15,10 13-2 0,-10-13 2 0,0 0 1 16,13 8 1-16,-13-8 2 0,0 0-2 0,0 0 2 16,18 1 5-16,-18-1-1 0,0 0 2 15,0 0 1-15,18-7 2 0,-18 7 0 0,0 0 1 16,11-11-1-16,-11 11 1 0,0 0 0 16,8-14 1-16,-8 14 1 0,0 0 0 0,2-16-1 15,-2 16 1-15,0 0 0 0,-4-18 0 16,4 18-1-16,0 0 3 0,-9-17 3 0,9 17 3 15,0 0 2-15,-11-13 2 0,11 13 2 16,0 0 3-16,-13-9-2 0,13 9-6 0,0 0-1 16,0 0-5-16,-15-6-2 0,15 6-4 0,0 0-1 15,0 0-1-15,-15 8-1 0,15-8-1 16,0 0-2-16,-7 11 1 0,7-11-1 0,0 0-1 16,-3 16 1-16,3-16-2 0,0 0 2 15,5 18 1-15,-5-18 1 0,0 0 0 0,10 17 0 16,-10-17-3-16,10 10 3 15,-10-10-1-15,12 8 1 0,-12-8-1 0,0 0 0 0,20 9 2 16,-20-9-3-16,0 0 3 0,23 3-1 16,-23-3 1-16,0 0 1 0,23-2 1 0,-23 2 0 15,14-6 0-15,-14 6 1 0,15-6-1 0,-15 6 1 16,12-8 1-16,-12 8 0 0,11-10 0 16,-11 10 0-16,9-9 0 0,-9 9 0 0,0 0 0 15,11-16 2-15,-11 16 1 0,0 0-1 16,4-13 2-16,-4 13 0 0,0 0-1 0,0 0 0 15,0 0 1-15,3-17-2 0,-3 17 2 16,0 0 0-16,0 0-1 0,0 0-1 0,0 0-2 16,0 0-1-16,0 0-2 0,0 0-1 0,0 0-1 15,0 0-1-15,-19 6-1 0,19-6 1 16,0 0 1-16,-8 18-1 0,8-18 0 0,0 0-1 16,-2 23 0-16,2-23-3 0,0 0 2 15,2 22 1-15,-2-22 1 0,0 0-2 0,7 19-4 16,-7-19-4-16,0 0 0 0,7 14 1 15,-7-14-2-15,0 0 0 0,13 10 0 0,-13-10 1 16,0 0 3-16,0 0 3 0,16 3 2 0,-16-3 0 16,0 0 2-16,14-6-1 0,-14 6 2 15,0 0 2-15,12-11-2 0,-12 11 1 0,0 0 2 16,11-13-1-16,-11 13 1 0,0 0 1 16,9-16 1-16,-9 16 0 15,0 0 2-15,5-14 1 0,-5 14 2 0,0 0 5 0,0 0 4 0,6-13 5 16,-6 13 1-16,0 0-1 0,0 0-6 15,0 0-8-15,0 0-6 0,0 0-2 16,0 0-2-16,0 0 0 0,0 0 0 31,0 0 0-31,-2 16 0 0,2-16 0 0,0 0-1 0,-1 19 1 0,1-19-1 0,0 0-2 0,3 18 0 16,-3-18 0-16,0 0 0 0,5 16-2 0,-5-16-3 16,0 0 0-16,8 12-2 0,-8-12 3 15,0 0 0-15,0 0 1 0,13 6 1 0,-13-6 2 16,0 0-1-16,0 0 2 0,17-6 1 0,-17 6 0 15,0 0 0-15,13-12 1 0,-13 12 0 16,7-12 2-16,-7 12 0 0,8-12 1 0,-8 12 1 16,5-13 2-16,-5 13 0 0,0 0-2 15,5-21 3-15,-5 21 0 0,0 0-2 0,0-18 3 16,0 18-1-16,0 0 2 0,-5-17 1 16,5 17 3-16,0 0 0 0,-5-14 1 0,5 14-1 15,0 0 2-15,0 0-1 0,-12-11 0 16,12 11-2-16,0 0-3 0,0 0-3 0,0 0 0 15,-18 4-2-15,18-4-1 0,0 0 0 16,-10 13-1-16,10-13-1 0,0 0-1 0,-7 18 1 16,7-18 0-16,0 0-1 0,-2 20-1 0,2-20-1 15,0 0 1-15,2 19-1 0,-2-19 1 16,0 0-2-16,7 16 0 0,-7-16-1 0,0 0-2 16,9 12-1-16,-9-12 0 0,0 0-2 0,0 0 2 15,16 7-1-15,-16-7 3 0,0 0-3 16,0 0 3-16,20-4 0 0,-20 4 2 0,0 0 2 15,15-11-1-15,-15 11 2 0,10-11 1 16,-10 11 0-16,10-11-1 0,-10 11 3 0,7-12-1 16,-7 12 3-16,0 0 2 0,7-13 2 15,-7 13 0-15,0 0-1 0,0 0 6 0,0 0-1 16,-2-21 2-16,2 21 4 0,0 0-3 16,0 0-2-16,-14-7-2 0,14 7-1 0,0 0-3 15,-16 4 2-15,16-4-3 0,-12 6-1 16,12-6 4-16,-15 10-2 0,15-10-2 0,-13 15 0 15,13-15 2-15,-13 16 2 0,13-16-3 0,-10 17-1 16,10-17-2-16,-7 18-1 0,7-18-2 16,-4 17-2-16,4-17 0 0,0 0 0 0,1 22 1 15,-1-22 0-15,0 0-3 0,6 17-1 16,-6-17 1-16,0 0 0 0,13 11 1 0,-13-11-1 16,0 0 0-16,0 0 0 0,20 5-1 0,-20-5 2 15,0 0-1-15,17-7 2 0,-17 7 1 16,15-8 2-16,-15 8-1 0,14-12 0 0,-14 12 1 15,13-13 0-15,-13 13 3 0,11-15-1 16,-11 15 0-16,9-15 2 0,-9 15 0 16,5-13 1-16,-5 13 1 0,0 0 0 0,3-20-1 15,-3 20 2-15,0 0 2 0,-2-17-2 0,2 17 4 16,0 0-2-16,-9-15 1 0,9 15 1 16,0 0 3-16,-12-12-2 0,12 12-1 0,0 0-3 15,-15-6-1-15,15 6 0 0,0 0 0 0,0 0 2 16,-25 1-4-16,25-1-2 0,0 0-1 15,-20 7-2-15,20-7 0 0,-13 10 0 0,13-10-1 16,-12 13 0-16,12-13-2 0,-10 14 1 16,10-14-3-16,-6 13 1 0,6-13 0 0,0 0 1 15,-1 20-2-15,1-20-1 0,0 0 0 16,4 17 0-16,-4-17-3 0,0 0 0 0,11 11 1 16,-11-11 0-16,0 0 0 0,16 5 2 15,-16-5-2-15,0 0 0 0,18-5 7 0,-18 5-2 16,12-7 0-16,-12 7 2 0,12-10 0 0,-12 10 0 15,11-11 2-15,-11 11 0 0,8-10 1 16,-8 10 1-16,0 0 1 0,7-17 1 0,-7 17-1 16,0 0-1-16,0-18 1 0,0 18 0 15,0 0 3-15,-9-17 1 0,9 17 5 0,-9-9-3 16,9 9 1-16,-11-8 1 0,11 8 3 16,-13-7 0-16,13 7-2 0,0 0 1 0,-22-6-3 15,22 6-1-15,0 0-1 0,-22-2 0 0,22 2-3 16,0 0-2-16,-22 4-2 0,22-4 0 15,-14 5-2-15,14-5 0 0,-14 10-1 0,14-10 0 16,-12 10-1-16,12-10 0 0,-9 13 0 0,9-13-2 16,-6 12 0-16,6-12 1 0,0 0-2 15,-6 20 1-15,6-20-1 0,0 0-1 16,1 20-1-16,-1-20 3 0,0 0-4 0,7 20 0 16,-7-20 0-16,0 0-1 0,12 16-2 0,-12-16 2 15,11 7 0-15,-11-7 1 0,0 0-2 16,21 7 0-16,-21-7-1 0,0 0-5 0,23 2-9 15,-23-2-7-15,18-3-6 0,-18 3-16 16,19-5-20-16,-19 5-28 0,17-7-45 0,-17 7-56 16,16-11-32-16,-16 11-3 0,15-13-34 15,-15 13-42-15,14-15-36 0,-14 15-10 0,13-18-2 16,-13 18-27-16,8-22-355 0,-8 22-251 0</inkml:trace>
  <inkml:trace contextRef="#ctx0" brushRef="#br0" timeOffset="2161">219 25 86 0,'-17'6'244'0,"17"-6"-66"0,0 0-26 15,0 0-20-15,0 0-6 0,0 0-4 0,0 0-9 16,-19 2-6-16,19-2-13 0,0 0-3 16,0 0 3-16,0 0 9 0,0 0 4 0,-18 2 0 15,18-2-5-15,0 0 5 0,0 0 13 16,-16 3 5-16,16-3-2 0,0 0-2 0,0 0 3 16,-19 7-8-16,19-7-9 0,0 0-10 15,-16 8-8-15,16-8-5 0,0 0-8 0,-15 8-5 16,15-8-7-16,0 0-5 0,-14 10-8 15,14-10-8-15,0 0-8 0,-11 9-5 0,11-9-7 16,0 0-1-16,0 0-6 0,-8 15-2 0,8-15-3 16,0 0-1-16,0 0-3 15,0 0 0-15,0 18 0 0,0-18 0 0,0 0 2 0,0 0 3 16,11 12 1-16,-11-12 1 0,0 0 1 16,0 0-1-16,22 6 1 0,-22-6-1 0,0 0-2 15,22-1-2-15,-22 1-1 0,0 0-3 16,25-4 1-16,-25 4-2 0,19-4 0 0,-19 4-2 15,17-3 0-15,-17 3 2 0,17-5-1 0,-17 5 0 16,15-5 1-16,-15 5-2 0,0 0 1 16,21-8-1-16,-21 8 1 0,0 0-2 0,19-6 0 15,-19 6 0-15,0 0 2 0,15-5-2 16,-15 5 1-16,0 0-1 0,0 0 2 0,16-9-1 16,-16 9 2-16,0 0 6 0,0 0 3 15,0 0 8-15,15-5 10 0,-15 5 8 0,0 0 11 16,0 0 3-16,0 0 5 0,0 0-1 15,0 0-12-15,0 0-4 0,0 0-8 0,0 0-5 16,0 0-5-16,0 0-1 0,0 0-5 0,0 0 1 16,0 0-3-16,-12-10-1 0,12 10 2 15,0 0 2-15,0 0-1 0,-24 2 1 0,24-2 0 16,0 0-2-16,-18 2-1 0,18-2-4 16,0 0 0-16,-17 4 1 0,17-4-5 0,0 0-1 15,0 0-3-15,-18 4-4 0,18-4-2 16,0 0-4-16,0 0-1 0,0 0 0 0,0 0-2 15,0 0 3-15,-16 4 3 0,16-4 0 16,0 0 1-16,0 0 0 0,0 0 1 0,0 0 1 16,0 0 1-16,21-4 0 0,-21 4 0 0,0 0 0 15,23-6 1-15,-23 6-1 0,17-6 0 16,-17 6 0-16,20-8 0 0,-20 8-1 0,20-8 2 16,-20 8 1-16,20-7-2 0,-20 7-1 15,17-7 3-15,-17 7-1 0,14-6-1 0,-14 6 4 16,0 0 1-16,16-8 2 0,-16 8 2 15,0 0 7-15,0 0 4 0,17-7 3 0,-17 7-3 16,0 0-1-16,0 0-4 0,0 0-3 0,0 0-2 16,0 0 0-16,0 0 2 0,0 0 0 15,0 0-2-15,0 0-1 0,-13-8-2 16,13 8 0-16,0 0-1 0,-20 6-1 0,20-6-2 16,-19 7 2-16,19-7 5 0,-20 8-2 0,20-8 0 15,-22 8-2-15,22-8-1 0,-22 7-1 16,22-7-1-16,-22 8 1 0,22-8-1 0,-21 6 0 15,21-6 0-15,-19 7-2 0,19-7 1 16,-15 4-3-16,15-4-1 0,0 0-3 0,-16 6 0 16,16-6-2-16,0 0-3 0,0 0 1 0,-17 6 1 15,17-6 0-15,0 0 1 0,0 0 0 16,0 0 3-16,0 0-1 0,0 0 2 0,0 0 0 16,0 0 1-16,0 0 1 0,16 8 0 15,-16-8 0-15,0 0 1 0,22-3 1 0,-22 3-2 16,21-4 0-16,-21 4-2 0,23-6 1 15,-23 6-1-15,25-7 0 0,-25 7-2 0,25-8 1 16,-25 8 1-16,22-7-1 0,-22 7 2 0,22-7-1 16,-22 7 1-16,16-5 2 0,-16 5 2 15,15-5 1-15,-15 5 2 0,0 0 2 0,16-6 4 16,-16 6 0-16,0 0 1 0,0 0 1 16,16-7-1-16,-16 7 0 0,0 0 2 0,0 0-4 15,0 0 0-15,0 0 3 0,12-8 0 16,-12 8 1-16,0 0 1 15,0 0 0-15,0 0-4 0,0 0-5 0,0 0-1 0,0 0-2 16,0 0-2-16,0 0-1 0,0 0-1 0,-17 6 1 16,17-6-1-16,0 0-1 0,0 0-2 0,-11 12-1 15,11-12-1-15,0 0 0 0,0 0 3 16,-4 17-5-16,4-17 1 0,0 0 2 0,0 0-2 16,5 16 2-16,-5-16 1 15,0 0 1-15,14 10 1 0,-14-10 0 0,0 0-1 0,18 7 0 16,-18-7 1-16,0 0-1 0,20 2 1 15,-20-2 1-15,0 0 1 0,20-4-2 0,-20 4 1 16,0 0 1-16,17-7 1 0,-17 7 0 16,0 0 1-16,17-10-1 0,-17 10 1 0,0 0 1 15,12-12 2-15,-12 12-3 0,0 0 0 16,8-11 2-16,-8 11-2 0,0 0 3 0,0 0-1 16,0 0 2-16,1-18 1 0,-1 18 2 0,0 0 3 15,0 0-2-15,0 0 0 0,-9-13 1 16,9 13 0-16,0 0-1 0,0 0 0 0,0 0-3 15,0 0 0-15,-18-4-2 0,18 4-2 16,0 0-3-16,0 0 1 0,-12 7-2 0,12-7 0 16,0 0-3-1,-8 12 1-15,8-12-2 16,0 0 1-16,-5 16-1 0,5-16-1 0,0 0 1 0,0 0-1 0,2 21 1 0,-2-21 0 0,0 0 0 16,7 12 1-16,-7-12-1 0,0 0-1 15,13 11 0-15,-13-11 1 0,0 0 0 0,17 2 1 16,-17-2-1-16,0 0 0 0,20-4 1 15,-20 4-2-15,14-6 1 0,-14 6 2 0,16-9-2 16,-16 9 1-16,13-10 1 16,-13 10 0-16,11-8 1 0,-11 8 2 0,0 0 0 0,12-14 1 15,-12 14 1-15,0 0 2 0,9-13 4 16,-9 13 3-16,0 0 1 0,0 0 0 0,0 0-3 16,4-17-1-16,-4 17-1 0,0 0 3 0,0 0-1 15,0 0-1-15,0 0-3 0,-13-10-2 16,13 10-1-16,0 0-2 0,0 0 1 0,-16 4-2 15,16-4-1-15,0 0 0 0,-14 9 1 16,14-9-1-16,0 0-1 0,-11 13 0 0,11-13 0 16,0 0-1-16,-10 14-3 0,10-14 0 0,0 0-1 15,0 0 1-15,-3 18 0 0,3-18 0 16,0 0 1-16,0 0-1 0,0 0 1 0,9 12-1 16,-9-12 3-16,0 0-3 0,0 0 2 15,18-1-2-15,-18 1-2 0,0 0 2 16,16-9 1-16,-16 9-1 0,12-7-2 0,-12 7 3 15,10-8 3-15,-10 8-1 0,0 0 1 0,15-13 2 16,-15 13 1-16,0 0 3 0,11-11-1 0,-11 11 2 16,0 0 1-16,0 0 2 0,9-11 5 15,-9 11 3-15,0 0 1 0,0 0 2 16,0 0-3-16,0 0-3 0,0 0-2 0,0 0-4 16,0 0-1-16,0 0-2 0,0 0-1 0,0 0-1 15,0 0 0-15,0 0 1 0,-3 21 0 16,3-21 0-16,0 0 0 0,-5 18-1 0,5-18-2 15,0 0-3-15,0 0 0 0,-2 20-1 16,2-20 1-16,0 0-1 0,0 0-3 0,0 0-2 16,2 15-2-16,-2-15-1 0,0 0-4 0,0 0-4 15,0 0-7-15,0 0-14 0,0 0-22 16,0 0-40-16,0 0-58 0,20-1-61 0,-20 1-37 16,0 0-52-16,0 0-62 0,0 0-15 15,12-9-3-15,-12 9-3 0,0 0-418 0,0 0-343 16</inkml:trace>
  <inkml:trace contextRef="#ctx0" brushRef="#br0" timeOffset="3607">823 76 222 0,'0'0'301'0,"0"0"-48"0,0 0-26 0,-15-5-17 16,15 5-23-16,0 0-4 0,0 0 2 0,0 0-8 15,-17-4-9-15,17 4-14 0,0 0-17 16,0 0-11-16,0 0-7 0,0 0-5 0,0 0-8 15,0 0-8-15,-19-1-13 0,19 1-14 16,0 0-12-16,0 0-14 0,0 0-11 0,0 0-5 16,0 0-7-16,0 0-6 0,0 0-3 15,0 0-2-15,4 17-2 0,-4-17-1 0,0 0-3 16,0 0-1-16,15 8-1 0,-15-8 1 16,0 0-1-16,0 0 0 0,15 4 0 0,-15-4 2 15,0 0 5-15,0 0 3 16,0 0-1-16,15-5 2 0,-15 5-1 0,0 0 1 0,0 0 3 15,0 0 4-15,4-16 4 0,-4 16 4 0,0 0 2 16,0 0 8-16,-7-14 5 0,7 14-4 16,0 0 7-16,0 0 3 0,-13-10 5 0,13 10 4 15,0 0-2-15,-16-6-4 0,16 6 2 16,0 0-5-16,0 0-9 0,-21-1-6 0,21 1-5 16,0 0-6-16,-15 5-4 0,15-5-4 0,0 0-2 15,-15 7-5-15,15-7 0 0,0 0-4 16,-12 13 2-16,12-13-2 0,0 0-3 0,-5 15 1 15,5-15-3-15,0 0-3 0,0 0 1 16,1 20-1-16,-1-20 1 0,0 0 1 0,7 13 3 16,-7-13-4-16,0 0 3 0,0 0-1 15,16 9 3-15,-16-9-1 0,0 0 0 0,0 0 2 16,21 3-2-16,-21-3-3 0,0 0 1 0,16-5-3 16,-16 5 1-16,0 0 0 0,14-8-1 15,-14 8 3-15,0 0-1 0,10-12 3 16,-10 12-5-16,0 0 3 0,9-13 2 0,-9 13-2 15,0 0 2-15,0 0 0 0,3-18 2 16,-3 18-1-16,0 0 0 0,0 0 3 0,-6-18-3 16,6 18 1-16,0 0 10 0,-9-9-1 0,9 9 7 15,0 0 5-15,0 0 1 0,-18-7 1 16,18 7-7-16,0 0-3 0,0 0-4 0,-19 2-4 16,19-2 1-16,0 0-5 0,-12 7-3 15,12-7-1-15,0 0-1 0,-10 12 0 0,10-12 0 16,0 0-1-16,-5 15 0 0,5-15-1 15,0 0 0-15,0 0-1 0,5 19 1 0,-5-19-1 16,0 0 5-16,11 12 0 0,-11-12 0 0,0 0-2 16,17 9 3-16,-17-9-2 0,0 0 1 15,20 4-1-15,-20-4 1 0,0 0 0 0,20 1 1 16,-20-1-5-16,0 0 2 0,0 0-3 16,23-1 2-16,-23 1 1 0,0 0 2 0,0 0 3 15,0 0 0-15,20-2 0 0,-20 2-2 16,0 0-1-16,0 0-9 0,0 0-9 0,0 0-16 15,0 0-20-15,15-4-23 0,-15 4-25 16,0 0-32-16,0 0-28 0,0 0-35 0,0 0-47 16,0 0-53-16,0 0-34 0,0 0-24 0,0 0-59 15,0 0-289-15,0 0-207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7:56.4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158 130 274 0,'0'0'312'0,"0"0"-50"0,-15-6-20 16,15 6-26-16,0 0-15 0,-17-7-9 0,17 7-15 15,0 0-8-15,-18-7-5 0,18 7-4 0,0 0-6 16,-17-5-4-16,17 5-7 0,0 0-11 15,0 0-14-15,-23-3-9 0,23 3-10 0,0 0-15 16,0 0-10-16,-16 4-12 0,16-4-5 16,0 0-5-16,0 0-8 0,-8 13-9 0,8-13-3 15,0 0-3-15,0 0-3 0,4 16-4 16,-4-16-4-16,0 0-5 0,11 9-2 0,-11-9 1 16,0 0-2-16,17 5-1 0,-17-5-1 0,0 0 0 15,22-1 1-15,-22 1-2 0,15-5 1 16,-15 5-3-16,15-8 1 0,-15 8-1 0,15-12-1 15,-15 12 2-15,11-11 0 0,-11 11 0 16,9-12 6-16,-9 12 8 0,0 0-2 0,9-17 1 16,-9 17 4-16,0 0 10 0,2-16 8 15,-2 16 2-15,0 0 4 0,-6-14 0 0,6 14 6 16,0 0 5-16,-11-8-7 0,11 8 1 16,0 0-4-16,-17-5-1 0,17 5-5 0,0 0-2 15,-18 3-4-15,18-3-8 0,0 0-3 16,-19 8-4-16,19-8-1 0,-10 9-3 0,10-9-2 15,-9 11 0-15,9-11-3 0,-7 12-2 0,7-12-1 16,0 0 0-16,-2 21 0 0,2-21-4 16,0 0-1-16,2 19-3 0,-2-19 0 0,0 0 1 15,9 15 0-15,-9-15-1 0,0 0 1 16,12 9 0-16,-12-9 0 0,0 0 0 0,0 0 1 16,25 1-2-16,-25-1-1 15,0 0 0-15,17-7-2 0,-17 7-1 0,0 0 1 0,17-13 0 16,-17 13 1-16,9-9 1 0,-9 9 0 0,0 0 0 15,9-17 2-15,-9 17 2 0,0 0-2 16,4-17 1-16,-4 17 0 0,0 0 0 0,-4-18 3 16,4 18-2-16,0 0 6 0,-9-16 5 15,9 16 3-15,0 0 2 0,-13-14 2 16,13 14 2-16,0 0-1 0,-18-8-2 0,18 8-3 16,0 0 0-16,-19-2-1 0,19 2 0 0,0 0-5 15,-20 5 1-15,20-5-2 0,-13 8-3 0,13-8 1 16,-15 10 0-16,15-10-3 0,-12 12 0 15,12-12-1-15,-10 17-2 0,10-17 0 0,-8 16-1 16,8-16-2-16,-3 15 0 0,3-15-2 16,0 0-1-16,0 22 1 0,0-22-3 0,0 0-2 15,8 16-1-15,-8-16-3 0,0 0 2 16,12 11-1-16,-12-11 0 0,0 0-1 0,18 2 3 16,-18-2-1-16,0 0 0 0,20-8 0 0,-20 8 1 15,12-8-1-15,-12 8 1 0,13-11 3 16,-13 11 0-16,10-12 2 0,-10 12 0 0,7-12 3 15,-7 12 0-15,0 0 3 0,8-18-1 16,-8 18 2-16,0 0-1 0,0 0 1 0,-1-22 5 16,1 22 2-16,0 0 2 0,-7-14-2 15,7 14 2-15,0 0 2 0,-10-9-3 0,10 9 0 16,0 0-1-16,0 0 0 0,-19-7-3 16,19 7-1-16,0 0-2 0,0 0-1 0,-20 5-2 15,20-5 0-15,0 0-1 0,-15 8-1 0,15-8 2 16,0 0-2-16,-16 12-1 0,16-12 0 15,0 0-2-15,-11 14 1 0,11-14-1 0,0 0 0 16,-8 16 0-16,8-16-2 0,0 0-1 0,0 0 1 16,-2 19 1-16,2-19-3 0,0 0-1 15,0 0 1-15,7 14-1 0,-7-14 1 16,0 0-1-16,0 0-2 0,0 0 1 0,17 5 1 16,-17-5 4-1,0 0-2 1,15-5 0-16,-15 5 0 0,0 0 2 0,13-11 1 0,-13 11 0 0,0 0 0 0,10-14 1 0,-10 14 1 0,0 0 0 15,7-15 2-15,-7 15 2 0,0 0-3 16,0-18 2-16,0 18-1 0,0 0 2 0,-6-17 0 16,6 17-1-16,0 0 1 0,-10-15 5 15,10 15 2-15,0 0 2 0,-12-11 5 0,12 11 1 16,0 0-2-16,-14-7-3 0,14 7-2 16,0 0-2-16,0 0-3 0,-20 0-2 0,20 0-1 15,0 0-3-15,-16 9 1 0,16-9-1 0,0 0 0 16,-12 16-1-16,12-16 0 0,-7 12 0 15,7-12-2-15,0 0 1 0,-5 20-1 0,5-20 0 16,0 0 0-16,0 18-2 0,0-18 0 16,0 0-2-16,4 16 0 0,-4-16-3 0,0 0 0 15,11 9-1-15,-11-9 2 0,0 0-2 16,0 0-2-16,22 2 1 0,-22-2-2 0,0 0 0 16,21-10 1-16,-21 10 3 0,15-10-1 0,-15 10 2 15,13-12 0-15,-13 12 2 0,11-11 2 16,-11 11 1-16,8-12 1 0,-8 12 1 0,0 0 2 15,8-17 1-15,-8 17 2 0,0 0-1 16,0 0-2-16,-1-22 3 0,1 22 1 0,0 0 6 16,-8-12-1-16,8 12 3 0,0 0 1 0,-12-9 0 15,12 9 2 1,0 0-2-16,0 0-3 0,-20-2-3 0,20 2 0 0,0 0-2 0,-17 7-2 16,17-7 0-16,-10 9-1 0,10-9-2 15,-10 13 1-15,10-13 0 0,-10 16-2 0,10-16 2 16,-8 17-2-16,8-17 0 0,-5 18 0 15,5-18-1-15,-4 18 0 0,4-18-3 0,0 0 2 16,2 25 0-16,-2-25-1 0,3 14 2 16,-3-14-3-16,0 0 2 0,11 16-2 0,-11-16 0 15,0 0-1-15,16 11 1 0,-16-11-2 0,0 0 0 16,20 2-1-16,-20-2 1 0,0 0 1 16,25-5 0-16,-25 5-1 0,18-8 1 0,-18 8-1 15,17-11 1-15,-17 11 1 0,15-12 0 0,-15 12 2 16,14-13-1-16,-14 13 2 0,12-14 2 15,-12 14 1-15,8-11 0 0,-8 11 2 16,0 0-2-16,8-18 1 0,-8 18 1 0,0 0 0 16,0 0-1-16,1-21 0 0,-1 21 1 0,0 0-3 15,-6-13 1-15,6 13 3 0,0 0 2 16,-13-8-1-16,13 8-1 0,0 0 0 0,0 0-1 16,-21 0 1-16,21 0-3 0,0 0 0 0,-16 8 0 15,16-8 0-15,0 0-2 0,-16 12 0 16,16-12 1-16,-8 15-1 0,8-15-1 0,-6 16 2 15,6-16 1-15,-4 17 0 0,4-17-1 16,0 0-1-16,-1 25 0 0,1-25 0 0,5 15-1 16,-5-15 0-16,4 14 0 0,-4-14-1 15,8 12 2-15,-8-12-2 0,10 9 0 0,-10-9 1 16,0 0 0-16,18 5-1 0,-18-5 0 16,0 0-1-16,20-3-1 0,-20 3 0 0,15-7 1 15,-15 7 0-15,16-10 1 0,-16 10 2 16,13-13 0-16,-13 13 1 0,12-12 1 0,-12 12 1 15,8-12 2-15,-8 12 0 0,0 0 1 16,7-16-1-16,-7 16 1 0,0 0 1 0,0 0 0 16,-1-18-1-16,1 18-1 0,0 0-1 0,0 0 1 15,-13-13-1-15,13 13 1 0,0 0 0 16,0 0-1-16,-20-2 3 0,20 2-3 0,0 0 1 16,-17 6-2-16,17-6 0 0,-15 10-1 0,15-10-1 15,-11 12 0-15,11-12 0 0,-12 18 4 16,12-18-4-16,-9 19 0 0,9-19-2 0,-7 21 1 15,7-21-1-15,-4 18-3 0,4-18 1 16,0 0 2-16,1 23-3 0,-1-23 3 0,0 0-2 16,7 15 2-16,-7-15-1 0,0 0 1 15,13 9 0-15,-13-9 1 0,0 0 0 0,0 0-3 16,26-2 1-16,-26 2 1 0,15-7-2 16,-15 7 2-16,16-10-1 0,-16 10-2 0,14-14 2 15,-14 14-2-15,15-17 3 0,-15 17 0 16,13-17-1-16,-13 17 2 0,11-19-1 0,-11 19 1 15,9-18 0-15,-9 18 2 0,4-16 2 0,-4 16 1 16,0 0 3-16,4-19 7 0,-4 19 4 16,0 0 0-16,0 0-2 0,-3-17-3 0,3 17-3 15,0 0-1-15,0 0-3 0,0 0-1 16,0 0 0-16,-21 4 1 0,21-4-2 0,-10 9-1 16,10-9-2-16,-11 13 2 0,11-13 0 0,-9 17 0 15,9-17 0-15,-9 20 0 0,9-20 0 16,-4 20-3-16,4-20 0 0,-3 18-1 0,3-18-2 15,0 0 0-15,1 25-2 0,-1-25-1 16,0 0 0-16,5 19-3 0,-5-19-3 0,0 0 1 16,8 13 2-16,-8-13-1 0,0 0 3 15,0 0-1-15,18 3 3 0,-18-3-4 0,0 0 2 16,15-8 0-16,-15 8 3 16,10-9-2-16,-10 9 1 0,10-11 3 0,-10 11-2 0,8-12 2 15,-8 12 2-15,0 0 1 0,8-17 1 0,-8 17-2 16,0 0 4-16,3-18-1 0,-3 18 5 15,0 0-2-15,0 0 5 0,0-20 2 0,0 20 4 16,0 0 1-16,0 0-1 0,0 0-4 16,-4-15-4-16,4 15-5 0,0 0-1 0,0 0 0 15,0 0-1-15,0 0-1 0,-9 12 1 16,9-12-2-16,0 0 1 0,-7 16 1 0,7-16 0 16,-4 15 1-16,4-15 1 0,-3 16 1 0,3-16 0 15,-5 16-1-15,5-16 2 0,-4 14 1 16,4-14-1-16,0 0 1 0,-5 19 1 0,5-19 0 15,0 0 3-15,-5 16-1 0,5-16 2 16,0 0 3-16,0 0-3 0,-6 16 0 0,6-16 3 16,0 0-3-16,0 0-1 0,-11 11-2 15,11-11 0-15,0 0 1 0,0 0-4 0,-16 5 0 16,16-5 0-16,0 0-1 0,0 0-3 0,-20 1 1 16,20-1 0-16,0 0-2 0,-17-2-1 15,17 2 0-15,0 0 0 0,-20-4-2 0,20 4 1 16,0 0 0-16,-20-8-1 0,20 8 0 15,-14-6-4-15,14 6-1 16,-14-7-1-16,14 7-2 0,-14-9 1 0,14 9 0 0,-14-8 3 16,14 8 0-16,0 0 0 0,-16-10 1 0,16 10 1 15,0 0 1-15,-13-8-3 0,13 8-1 16,0 0-1 15,0 0-2-31,-12-7-2 0,12 7-2 0,0 0-2 0,0 0 0 0,0 0 3 0,0 0 3 0,0 0 1 0,0 0 2 0,0 0 2 16,0 0 0-16,0 0 0 0,0 0 2 0,11 10 1 15,-11-10-1-15,0 0 3 0,21 7-2 16,-21-7 1-16,17 3 1 0,-17-3-1 0,19 2 0 16,-19-2 1-16,0 0 2 0,28 0-1 15,-28 0-1-15,17-2 1 0,-17 2-2 0,17-3 1 16,-17 3 0-16,18-7 0 0,-18 7-1 16,15-8 0-16,-15 8 0 0,14-12-1 0,-14 12 1 15,12-13 0-15,-12 13 0 0,11-13 0 0,-11 13 1 16,9-16-1-16,-9 16 2 0,8-16-1 15,-8 16 0-15,7-16-1 0,-7 16-1 0,5-14 2 16,-5 14 0-16,5-15 0 0,-5 15-2 16,0 0 2-16,6-20 0 0,-6 20-2 0,0 0 1 15,6-17-1-15,-6 17 1 0,0 0 0 16,0 0 0-16,5-18 0 0,-5 18 1 0,0 0 1 16,0 0 1-16,0 0 0 0,3-16 0 0,-3 16 1 15,0 0 0-15,0 0 1 0,0 0 2 16,0 0-1-16,0 0-1 0,0 0 0 0,0-19 2 15,0 19 0-15,0 0 3 0,0 0-1 16,0 0-2-16,-12-8 2 0,12 8 2 0,0 0 0 16,0 0-3-16,0 0 0 0,-23-2-1 0,23 2-1 15,0 0-4-15,0 0-4 0,-20 3-14 16,20-3-18-16,0 0-22 0,0 0-24 0,-20 3-32 16,20-3-48-16,0 0-38 0,0 0-34 15,-17 3-43-15,17-3-51 0,0 0-38 0,0 0-11 16,0 0 9-16,0 0-37 0,-13 8-312 15,13-8-222-15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7:59.98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131 22 242 0,'0'0'454'0,"0"0"-48"0,-4-15-25 16,4 15-40-16,0 0-36 0,0 0-45 16,0 0-39-16,0 0-34 0,-18 2-23 0,18-2-27 15,0 0-18-15,-10 12-14 0,10-12-5 0,0 0-10 16,-8 17-7-16,8-17-5 0,-5 15-8 15,5-15-5-15,0 0-6 0,-2 23-11 0,2-23-9 16,0 0-10-16,2 22-13 0,-2-22-2 16,6 14-6-16,-6-14 0 0,7 12-3 0,-7-12 2 15,0 0 0-15,14 11-2 0,-14-11 1 16,0 0-1-16,15 4 1 0,-15-4 0 0,0 0-1 16,18-1 1-16,-18 1-2 0,0 0 4 0,18-9-2 15,-18 9 3-15,0 0 1 0,14-14 0 16,-14 14 0-16,0 0 6 0,10-16 10 0,-10 16 6 15,0 0 5-15,4-19 7 0,-4 19 14 16,0 0 0-16,-4-18 2 0,4 18-2 0,0 0 6 16,-10-17 3-16,10 17 8 0,0 0 0 15,-11-11-6-15,11 11-13 0,0 0-10 0,-14-5-8 16,14 5-1-16,0 0-9 0,-17 7-3 16,17-7-7-16,-10 10-2 0,10-10-2 0,-10 16 0 15,10-16 0-15,-10 21-2 0,10-21 0 16,-5 21 1-16,5-21-4 0,-5 22 1 0,5-22-3 15,0 22-3-15,0-22-1 0,3 18-1 0,-3-18-1 16,4 15 0-16,-4-15 0 0,8 13 0 16,-8-13 1-16,0 0 0 0,14 10 2 0,-14-10-2 15,0 0 1-15,20-1-2 0,-20 1 0 16,0 0-1-16,21-9-1 0,-21 9 0 0,15-11 1 16,-15 11 1-16,12-12-1 0,-12 12 1 0,10-14 1 15,-10 14 1-15,8-15 1 0,-8 15-1 16,4-14 0-16,-4 14 0 0,0 0 1 0,0-23 0 15,0 23-2-15,0 0 2 0,-5-22-1 0,5 22 2 16,-7-14 3-16,7 14 8 0,-8-10 6 16,8 10 2-16,0 0-2 0,-14-11-1 15,14 11-4-15,0 0-3 0,0 0-3 0,-21-1-4 16,21 1 0-16,0 0-3 0,-16 12 1 16,16-12-2-16,-9 14 2 15,9-14 1-15,-9 18-4 0,9-18 3 0,-6 21-2 0,6-21 1 0,-4 21 0 16,4-21-2-16,-1 17-2 0,1-17 0 15,2 16-2-15,-2-16 1 0,0 0-1 0,8 20 0 16,-8-20 2-16,0 0-1 0,13 12-1 16,-13-12 0-16,0 0-2 0,20 3-2 0,-20-3-4 15,0 0 1-15,23-4-3 0,-23 4 1 0,14-6-1 16,-14 6 1-16,16-9 4 0,-16 9 0 16,12-9 2-16,-12 9 1 0,10-10 2 15,-10 10 1-15,8-10 1 0,-8 10 0 0,0 0 2 16,6-17 1-16,-6 17 1 0,0 0-1 0,0 0-1 15,-2-19-1-15,2 19 0 0,0 0 0 16,-11-12 4-16,11 12 3 0,0 0 0 0,-17-7-2 16,17 7 1-16,0 0 4 0,-20-2 3 15,20 2-3-15,0 0-3 0,-21 7-2 0,21-7-3 16,-13 9-1-16,13-9-1 0,-12 12 1 0,12-12-2 16,-11 14-1-16,11-14 1 0,-7 15-1 15,7-15 1-15,-5 15-2 0,5-15-1 0,0 0 0 16,-1 19-1-16,1-19 2 0,0 0-1 15,4 17 0-15,-4-17 1 0,0 0 2 0,10 10 1 16,-10-10-1-16,0 0-1 0,0 0 1 16,20 0-1-16,-20 0-2 0,0 0-2 0,17-9 1 15,-17 9-2-15,12-9 0 0,-12 9 2 16,11-10 1-16,-11 10 0 0,10-12 0 0,-10 12 3 16,0 0 2-16,9-16 1 0,-9 16 0 0,0 0-1 15,2-17 1-15,-2 17 1 0,0 0 0 16,-5-16-1-16,5 16 2 0,0 0 2 0,-10-14 2 15,10 14 0-15,0 0 3 0,-13-10 3 16,13 10-1-16,0 0-3 0,-17-7 0 0,17 7-1 16,0 0-2-16,0 0-2 0,-23 0-2 0,23 0 1 15,0 0-2-15,-19 7 0 0,19-7 1 16,0 0-3-16,-16 9-1 0,16-9 0 0,-12 8 0 16,12-8-1-16,-8 10-2 0,8-10 0 15,0 0 0-15,-13 15 0 0,13-15 0 31,0 0 0-31,-5 16-1 0,5-16-1 0,0 0 0 0,-1 17 1 0,1-17 1 0,0 0-2 0,4 16 2 16,-4-16 0-16,0 0 1 0,9 14 0 16,-9-14 0-16,0 0 0 0,12 11 3 0,-12-11-2 15,0 0 0-15,16 9 1 0,-16-9 0 0,0 0 1 16,17 8-1-16,-17-8-1 0,0 0-1 16,18 3 0-16,-18-3 0 0,0 0 1 0,19 3-1 15,-19-3 0-15,0 0-2 0,20 0 0 0,-20 0-6 16,0 0 1-16,20-3-1 0,-20 3 2 15,0 0 0-15,19-5 1 0,-19 5 2 0,0 0 1 16,19-6-1-16,-19 6 2 0,0 0 1 16,17-7 1-16,-17 7 1 0,0 0-2 0,16-8 2 15,-16 8-1-15,0 0 1 0,15-6 0 16,-15 6 0-16,0 0 1 0,0 0 0 16,14-8 0-16,-14 8 2 0,0 0-1 0,0 0 2 15,0 0 1-15,11-10-1 0,-11 10-1 0,0 0 1 16,0 0 0-16,0 0 0 0,0 0-1 0,4-16-2 15,-4 16 1-15,0 0-1 0,0 0 1 16,-4-15-2-16,4 15-1 0,0 0-2 0,-6-16 1 16,6 16-2-16,0 0 0 0,-9-15 0 15,9 15 0-15,0 0 2 0,-11-16-1 0,11 16 3 16,0 0-1-16,-10-13 1 0,10 13 0 16,0 0 1-16,-9-11 0 0,9 11 2 0,0 0 0 15,0 0 2-15,-9-10 0 0,9 10 0 16,0 0-3-16,0 0-1 0,0 0-2 0,0 0-1 15,0 0 1-15,-17-3-2 0,17 3 2 16,0 0 0-16,-10 11 1 0,10-11 6 0,0 0 0 16,-9 16 3-16,9-16-2 0,-5 13 2 0,5-13-2 15,-5 14 1-15,5-14-2 0,-4 14-2 16,4-14-2-16,0 0 4 0,-5 21-3 0,5-21-3 16,0 0-2-16,-3 16-1 0,3-16-1 15,0 0-3-15,0 0-2 0,0 0 1 0,-1 19-4 16,1-19 0-16,0 0-3 0,0 0 2 0,0 0 0 15,0 0 2-15,0 0-2 0,0 0 1 16,22-3-4-16,-22 3-3 0,0 0 1 0,16-13 1 16,-16 13 1-16,12-14-1 0,-12 14 1 15,12-16-1-15,-12 16 3 0,10-17 4 0,-10 17 0 16,11-19 3-16,-11 19 4 0,9-20-2 16,-9 20 2-16,7-16 1 0,-7 16 3 0,5-15 0 15,-5 15 3-15,0 0 2 0,5-19 5 0,-5 19 2 16,0 0 0-16,0 0-1 0,0 0-6 15,-2-18-4-15,2 18-2 0,0 0 0 0,0 0 0 16,-18 3-1-16,18-3 0 0,-15 9 0 0,15-9 0 16,-14 11 0-16,14-11 0 0,-16 14 0 15,16-14 0-15,-12 15 1 0,12-15-2 16,-12 13-3-16,12-13-1 0,-8 13 0 0,8-13-1 16,0 0 2-16,-4 14-2 15,4-14-1-15,0 0 0 0,0 0-1 0,0 0 0 0,0 0-1 16,12 9 0-16,-12-9 1 0,0 0-1 0,14-7-1 15,-14 7 4-15,13-7-3 0,-13 7 1 16,14-9 0-16,-14 9 4 0,13-13 0 0,-13 13 0 16,15-10 1-16,-15 10 2 0,11-10-1 0,-11 10 3 15,0 0 0-15,14-12 0 0,-14 12 6 16,0 0 5-16,11-9 3 0,-11 9 4 0,0 0 1 16,0 0 0-16,12-9 3 0,-12 9 0 15,0 0 0-15,0 0-2 0,0 0-2 0,0 0-2 16,0 0-3-16,0 0-3 0,0 0-2 15,0 0-1-15,0 0-3 0,0 0 1 0,0 0-2 16,-8-12 0-16,8 12 0 0,0 0-1 0,-20 2 5 16,20-2 0-16,0 0-2 0,-25 5 4 15,25-5 2-15,-20 3 2 0,20-3-4 0,-22 4 0 16,22-4-2-16,-22 3-1 0,22-3-2 16,-23 3-2-16,23-3 2 0,-24 2-3 0,24-2-1 15,-24 0 0-15,24 0 1 0,-24 0-1 0,24 0 0 16,-24-2-1-16,24 2 1 0,-21-2-1 15,21 2 2-15,-19-3-2 0,19 3-2 16,0 0 0-16,-23-4 0 0,23 4-1 0,0 0-1 16,-19-4-1-16,19 4-1 0,0 0 0 0,0 0 0 15,-18-4 0-15,18 4 0 0,0 0-2 16,0 0 0-16,0 0-4 0,0 0-1 0,0 0 1 16,0 0-1-16,0 0 6 0,0 0 2 15,-14 6 0-15,14-6 2 0,0 0-1 0,11 8 1 16,-11-8 0-16,0 0 2 0,19 12 1 0,-19-12 0 15,16 8 1-15,-16-8-1 0,18 7 0 16,-18-7 1-16,20 7-1 0,-20-7 3 0,20 5-2 16,-20-5-1-16,21 4 2 0,-21-4-1 15,18 2 2-15,-18-2 0 0,0 0-2 0,23 3 2 16,-23-3 0-16,0 0 1 0,21 2 0 16,-21-2 2-16,0 0 1 0,0 0 7 0,20 2 5 15,-20-2 5-15,0 0 2 16,0 0 1-16,0 0-3 0,0 0-4 0,0 0-3 0,18-2-2 15,-18 2-4 1,0 0-1-16,0 0-1 0,0 0-1 0,0 0-3 0,0 0 1 0,-12-12-1 16,12 12-1-16,0 0-3 0,-17-9 1 0,17 9-1 15,-15-6 2-15,15 6-1 0,-17-7-1 0,17 7-1 16,-19-9-1-16,19 9 0 0,-19-7 1 16,19 7 0-16,-19-8 1 0,19 8 0 15,-16-9-1 1,16 9 0-16,-16-6 0 0,16 6 0 0,0 0 1 0,-18-9-2 0,18 9-1 0,0 0-2 15,-14-6 0-15,14 6-1 0,0 0-2 16,0 0-1-16,0 0-1 0,-16-6-1 0,16 6-1 16,0 0 3-16,0 0 0 0,0 0 3 15,0 0 1-15,0 0 0 0,0 0 3 0,0 0 0 16,0 0-1-16,15 11 2 0,-15-11 0 0,0 0 0 16,19 7 2-16,-19-7-1 0,15 4 0 15,-15-4-1-15,16 5 2 0,-16-5-3 0,0 0 3 16,21 6 0-16,-21-6 0 0,0 0 2 15,17 4 1-15,-17-4 2 0,0 0 3 0,0 0-1 16,16 4 5-16,-16-4 4 0,0 0 4 16,0 0 0-16,0 0-4 0,0 0-1 0,0 0-5 15,0 0-2-15,0 0-2 0,0 0-1 0,0 0 0 16,0 0-3-16,0 0-1 0,-4-17 2 16,4 17-1-16,0 0-1 0,-16-9 2 0,16 9 2 15,0 0 5-15,-14-8 0 0,14 8 3 16,0 0 2-16,0 0-1 0,-18-6-2 0,18 6-3 15,0 0-2-15,0 0-5 16,0 0-2-16,0 0-4 0,-19 1 0 0,19-1 1 0,0 0 0 16,0 0-2-16,-6 15 2 0,6-15-3 0,0 0 1 15,2 20 0-15,-2-20 1 0,0 0 1 16,5 20 0-16,-5-20-1 0,8 15 0 0,-8-15 0 16,11 15 1-16,-11-15 2 0,12 13-1 15,-12-13-1-15,14 10 0 0,-14-10 0 0,12 7-1 16,-12-7-1-16,0 0-1 0,19 9-2 15,-19-9-1-15,0 0-1 0,16 6 1 0,-16-6 2 16,0 0 2-16,0 0 3 0,16 5 3 0,-16-5 2 16,0 0 3-16,0 0 0 0,0 0 0 15,0 0-1-15,0 0 0 0,0 0-1 0,0 0-1 16,0 0 0-16,0 0 1 0,0 0-4 16,0 0 3-16,-3-18 0 0,3 18 3 0,0 0 2 15,0 0 1-15,-17-6 6 0,17 6-4 0,0 0 1 16,0 0-2-16,-19-2-2 0,19 2-3 15,0 0 0-15,0 0-3 0,0 0-2 16,-19 5-2-16,19-5 0 0,0 0-2 0,0 0 1 16,-11 12-2-16,11-12 0 0,0 0 1 0,0 0-1 15,-2 18-2-15,2-18 1 0,0 0 1 16,0 0 1-16,6 18-1 0,-6-18 1 0,0 0 1 16,11 11 0-16,-11-11 2 0,0 0 0 15,15 6-1-15,-15-6 1 0,0 0-2 0,20 1 0 16,-20-1-2-16,0 0 0 0,22-5-4 0,-22 5 3 15,16-6-1-15,-16 6 2 0,17-9 0 16,-17 9 1-16,13-10-1 0,-13 10 2 0,12-9 0 16,-12 9 3-16,0 0 0 0,12-14 3 15,-12 14-2-15,0 0 0 0,6-14 4 0,-6 14-2 16,0 0 1-16,0 0 0 0,-2-18 1 16,2 18 0-16,0 0 5 0,0 0 0 0,-8-10-1 15,8 10 1-15,0 0-5 0,0 0 0 0,0 0-3 16,0 0-1-16,-20 2 0 0,20-2-1 15,0 0-1-15,-11 13 0 0,11-13 0 0,-7 12 0 16,7-12 0-16,-4 13 0 0,4-13 0 16,0 0-1-16,-5 21 0 0,5-21-1 0,0 0-1 15,0 21 0-15,0-21 0 0,0 0-2 16,6 15-3-16,-6-15-9 0,0 0-6 0,11 12-6 16,-11-12-8-16,0 0-11 0,15 6-25 0,-15-6-29 15,0 0-39-15,0 0-51 0,23 0-47 16,-23 0-35-16,0 0-38 0,20-5-54 0,-20 5-15 15,14-6-13-15,-14 6-18 0,15-7-67 16,-15 7-243-16,14-9-226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8:07.63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238 995 152 0,'0'0'491'0,"0"0"-84"0,0 0-26 31,0 0-28-31,0 0-27 0,0 0-35 0,0 0-54 0,0 0-41 0,0 0-32 0,0 0-19 0,0 0-5 16,0 0-8-16,-15 8-7 0,15-8-1 15,0 0-9-15,0 19-13 0,0-19-14 0,0 0-10 16,3 22-8-16,-3-22-6 0,6 15 0 15,-6-15-8-15,6 14-12 0,-6-14-8 0,8 14 2 16,-8-14-5 0,9 10-8-16,-9-10-3 0,0 0-5 0,13 12-7 0,-13-12-3 0,0 0 2 15,15 7-1-15,-15-7 3 0,0 0 1 0,0 0 0 16,18-3 1-16,-18 3-4 0,0 0 2 0,12-8-3 16,-12 8 4-16,0 0 7 0,0 0 4 15,8-13 1-15,-8 13-1 0,0 0 2 16,0 0 2-16,-5-19 4 0,5 19 4 0,0 0 12 15,-10-11 8-15,10 11-5 0,0 0-2 0,-14-10 1 16,14 10-3-16,0 0-1 0,-17-5-7 16,17 5-5-16,0 0-6 0,0 0-4 0,-22 2-5 15,22-2-3-15,0 0-4 0,-17 11-2 16,17-11-3-16,-9 13 3 0,9-13 1 0,-7 16 4 16,7-16-1-16,-6 19-1 0,6-19-1 0,-3 17-3 15,3-17-1-15,0 0-3 0,0 25-1 16,0-25-2-16,0 0-1 0,4 20 0 0,-4-20 1 15,0 0-2-15,8 15 1 0,-8-15-1 16,0 0 1-16,10 9-1 0,-10-9-1 0,0 0-1 16,0 0 0-16,19-1 0 0,-19 1-3 15,0 0 4-15,13-11-2 0,-13 11 0 0,0 0 1 16,10-12 1-16,-10 12 1 0,0 0 0 16,6-18 2-16,-6 18-1 0,0 0 1 0,-3-19-1 15,3 19 2-15,0 0 5 0,-8-19 0 0,8 19 3 16,-9-11 2-16,9 11 6 0,-10-10 3 15,10 10 1-15,0 0 5 0,-18-9-4 0,18 9-2 16,0 0-2-16,-18-5-3 0,18 5-3 16,0 0-4-16,-16 4-1 0,16-4-3 0,0 0-1 15,-16 11-1-15,16-11-1 0,-8 11-1 16,8-11 1-16,-4 14-1 0,4-14 0 0,0 0 0 16,-5 21-1-16,5-21-1 0,0 0-2 0,3 21 2 15,-3-21 1-15,0 0-3 0,7 17 2 16,-7-17-2-16,0 0 3 0,14 10 0 0,-14-10 2 15,0 0 0-15,16 7-2 0,-16-7 1 16,0 0-1-16,19-1 0 0,-19 1-2 0,0 0-1 16,20-9 0-16,-20 9-3 0,11-7 2 15,-11 7-1-15,10-10 3 0,-10 10 1 0,0 0 2 16,11-16-1-16,-11 16 3 0,0 0-2 0,6-18 3 16,-6 18-1-16,0 0 0 0,1-18 0 15,-1 18-2-15,0 0 3 0,-3-16 2 0,3 16 0 16,0 0 4-16,-8-15 2 0,8 15 0 15,0 0 0-15,-8-10 1 0,8 10-6 0,0 0-3 16,0 0-2-16,0 0-2 0,-19-4-3 0,19 4 1 16,0 0 0-16,-11 11-1 0,11-11 1 15,-8 12 1-15,8-12 2 0,-6 16 0 16,6-16 1-16,-5 15-1 0,5-15-4 0,0 0 1 16,-2 22 0-16,2-22-2 0,0 0 1 0,5 18 0 15,-5-18 1-15,0 0 0 0,9 13 1 16,-9-13-3-16,0 0 1 0,15 5 0 0,-15-5-1 15,0 0-1-15,19-1 0 0,-19 1-3 16,0 0-2-16,19-10 0 0,-19 10 3 0,12-9 1 16,-12 9 2-16,10-10 1 0,-10 10 0 0,8-11 3 15,-8 11 0-15,6-12 2 0,-6 12 1 16,0 0 0-16,6-18 1 0,-6 18-1 0,0 0 0 16,-1-18 4-16,1 18 3 0,0 0 4 15,-5-16 6-15,5 16 4 0,0 0 2 0,0 0-2 16,-9-14-5-16,9 14-3 0,0 0-4 15,0 0-2-15,0 0-4 0,0 0-4 0,0 0 0 16,-22 3 0-16,22-3-2 0,0 0 0 0,-10 18 1 16,10-18 2-16,-5 15-1 0,5-15-2 15,-5 17 0-15,5-17-2 0,0 0-1 0,-2 24 0 16,2-24 0-16,0 0 0 0,3 22-1 16,-3-22-1-16,0 0-1 0,10 17-2 0,-10-17-1 15,0 0-1-15,13 11-2 0,-13-11 3 16,0 0 1-16,0 0 1 0,23 1-3 0,-23-1 1 15,0 0-3-15,20-7 1 0,-20 7-1 0,14-8 1 16,-14 8 4-16,13-12 1 0,-13 12 0 16,10-10 1-16,-10 10 3 0,7-10-1 0,-7 10 3 15,0 0 0-15,9-16 1 0,-9 16 2 16,0 0 0-16,0 0 4 0,5-18 0 0,-5 18 0 16,0 0 0-16,0 0 0 0,-6-13-1 0,6 13 4 15,0 0 0-15,0 0 2 0,0 0-2 16,-17-6-3-16,17 6-5 0,0 0 0 0,0 0 0 15,-18 8-1-15,18-8-2 0,0 0-1 16,-15 15 4-16,15-15-2 0,-8 15 0 0,8-15 0 16,-7 17 1-16,7-17-1 0,-5 18-1 15,5-18 1-15,-1 16-3 0,1-16 0 0,0 0-2 16,2 23 2-16,-2-23-2 0,0 0 1 0,8 18 0 16,-8-18-1-16,0 0-1 0,13 10 3 15,-13-10 1-15,0 0-3 0,0 0 0 0,25 0 1 16,-25 0 0-16,14-6-3 0,-14 6 1 15,16-11 1-15,-16 11-2 0,13-14 0 0,-13 14 1 16,13-16-1-16,-13 16 1 0,10-15 2 0,-10 15 2 16,8-17-1-16,-8 17 2 0,5-16 1 15,-5 16 2-15,0 0-1 0,1-21 0 16,-1 21 0-16,0 0 1 0,-7-21-1 0,7 21 1 16,-8-11 2-16,8 11-1 0,-7-11-1 0,7 11 2 15,0 0-3-15,-16-11-2 0,16 11-1 16,0 0-3-16,-17-5-2 0,17 5 1 0,0 0 0 15,-17 3 1-15,17-3 2 0,0 0 0 16,-19 11 1-16,19-11-1 0,-11 14 3 0,11-14 5 16,-10 17 3-16,10-17 3 0,-8 17 3 0,8-17-1 15,-5 19-3-15,5-19-1 0,-2 16-2 16,2-16-4-16,0 0 0 0,2 23-3 0,-2-23 1 16,0 0 0-16,6 19-1 0,-6-19-4 15,0 0 2-15,11 12 0 0,-11-12-2 0,0 0-1 16,14 9 1-16,-14-9 0 15,0 0 0-15,0 0-3 0,20 2 0 0,-20-2 1 0,0 0 0 16,0 0 1-16,18-4 2 0,-18 4-2 0,0 0 5 16,0 0 1-16,12-10 0 0,-12 10 1 15,0 0 1-15,0 0-2 0,0 0-1 0,2-18-1 16,-2 18 0-16,0 0 1 0,-10-14 0 16,10 14 0-16,-10-11 0 0,10 11 0 0,-13-12-1 15,13 12 1-15,-14-12-2 0,14 12 0 0,-13-12 1 16,13 12 0-16,-15-12 0 0,15 12 0 15,-12-10-2-15,12 10-2 0,0 0-2 0,-15-12-5 16,15 12-5-16,0 0-4 0,-11-8-1 16,11 8-3-16,0 0 0 0,0 0 2 0,0 0 3 15,-10-10 2-15,10 10 6 0,0 0 4 16,0 0 0-16,0 0 2 0,0 0 2 16,16-7 2-16,-16 7 0 0,0 0 1 0,18-3 1 0,-18 3-2 15,0 0 2-15,21-4 0 0,-21 4 0 16,0 0 0-16,21-3 0 0,-21 3 1 0,0 0-1 15,20-2 0-15,-20 2 2 0,0 0 1 16,0 0-1-16,21 0 2 0,-21 0 0 0,0 0 1 16,0 0-1-16,0 0-3 0,21 1 0 15,-21-1 0-15,0 0-1 0,0 0-1 0,0 0 1 16,0 0-1-16,19 2 0 0,-19-2 0 16,0 0-4-16,0 0 1 0,0 0 0 0,0 0 1 15,18 2 0-15,-18-2 1 0,0 0 1 0,0 0-1 16,0 0-2-16,20 2-2 0,-20-2-5 15,0 0-1-15,0 0-1 0,0 0 2 0,20 1-2 16,-20-1 1-16,0 0 3 0,0 0 1 16,0 0 2-16,0 0 2 0,0 0 0 0,18-1 3 15,-18 1 1-15,0 0 2 0,0 0 0 0,0 0 0 16,0 0 0-16,0 0 1 0,0 0-1 16,0 0 1-16,0 0 3 0,0 0 5 15,0 0 4-15,-4-17 4 0,4 17 4 0,0 0-1 16,0 0-3-16,0 0-3 0,0 0-2 0,0 0-4 15,-16 5 2-15,16-5-3 0,0 0-3 16,0 0 0-16,-8 15-1 0,8-15-2 0,0 0-1 16,0 0-1-16,0 19-1 0,0-19-2 0,0 0 1 15,0 0-1-15,8 16-2 0,-8-16 1 16,0 0-2-16,11 8 1 0,-11-8-1 0,0 0 3 16,0 0-3-16,21 1 1 0,-21-1-3 15,0 0-1-15,16-7 3 0,-16 7-2 0,0 0 0 16,16-12 3-16,-16 12 1 0,0 0 2 15,12-13 4-15,-12 13 1 0,0 0 3 0,6-14-1 16,-6 14 0-16,0 0 3 0,0 0 2 0,1-18 1 16,-1 18-1-16,0 0-1 0,0 0 3 15,-8-13 2-15,8 13 2 0,0 0-1 0,0 0-1 16,-11-8-3-16,11 8-5 0,0 0-1 16,0 0-1-16,0 0-1 0,-19-2-4 0,19 2 2 15,0 0-2-15,0 0 2 0,-13 8 1 16,13-8-2-16,0 0 0 0,-8 13 1 0,8-13 0 15,0 0 0-15,-4 16-2 0,4-16 1 16,0 0-2-16,0 17-1 0,0-17-1 0,0 0 1 16,2 17 1-16,-2-17 0 0,0 0-2 0,6 12-2 15,-6-12-2-15,0 0 1 0,0 0-1 16,13 11-1-16,-13-11 4 0,0 0-3 0,0 0-1 16,0 0 1-16,21-2-1 0,-21 2 3 15,0 0 0-15,0 0 2 0,16-9 1 0,-16 9 0 16,0 0 3-16,0 0 3 0,11-8 3 0,-11 8 5 15,0 0 2-15,0 0 1 0,0 0 2 16,0 0 2-16,0 0-1 0,0 0-3 0,0 0-3 16,0 0-5-16,0 0-3 0,0 0-1 15,0 0-1-15,0 0-3 0,0 0 1 0,0 0 5 16,-3 16-2-16,3-16 0 0,-4 15-2 16,4-15 1-16,-4 17-2 0,4-17 0 0,-1 16 0 15,1-16-1-15,0 0-1 0,1 24-1 0,-1-24 0 16,0 0-4-16,6 20-2 0,-6-20-7 15,0 0-3-15,10 17-3 0,-10-17 2 16,0 0 1-16,12 10 3 0,-12-10-1 0,0 0 2 16,0 0 4-16,21 3 0 0,-21-3 3 0,0 0 0 15,16-7 4-15,-16 7 1 0,0 0 3 16,13-10 3-16,-13 10 0 0,0 0 3 0,9-13-3 16,-9 13 4-16,0 0 2 0,0 0 4 15,2-20 2-15,-2 20-4 0,0 0 1 0,-6-15 0 16,6 15 2-16,0 0 3 0,-13-13 2 0,13 13 1 15,0 0 2-15,-14-8-4 0,14 8-3 16,0 0-1-16,-17-4 2 0,17 4-6 0,0 0-2 16,0 0-2-16,-22 5 1 0,22-5-3 15,0 0-2-15,-16 10 0 0,16-10-1 0,-10 11-3 16,10-11 2-16,-7 12 0 0,7-12-2 0,0 0 1 16,-8 20-2-16,8-20-2 0,0 0 1 15,-1 18 0-15,1-18-2 0,0 0-1 0,4 15-1 16,-4-15-1-16,0 0 0 0,11 9 0 15,-11-9 0-15,0 0 0 0,0 0-1 0,24-1 0 16,-24 1 0-16,14-7-4 0,-14 7 0 0,13-11 1 16,-13 11-1-16,15-13 0 0,-15 13 3 15,12-14 2-15,-12 14 4 0,8-16 3 16,-8 16 0-16,7-12 2 0,-7 12 1 0,0 0 2 16,3-20-1-16,-3 20 3 0,0 0 1 15,-3-18 4-15,3 18 4 0,0 0 3 0,-9-15-4 16,9 15-1-16,0 0-2 0,-16-10-1 0,16 10 1 15,0 0 0-15,-18-3-1 0,18 3 0 16,0 0-3-16,-21 6-3 0,21-6 0 0,-13 7-1 16,13-7 3-16,-15 12-2 0,15-12 1 15,-11 16-1-15,11-16-1 0,-9 19 1 0,9-19-2 16,-5 18 0-16,5-18-1 0,-3 17-1 0,3-17 1 16,0 0-1-16,1 22-2 0,-1-22-1 15,0 0 3-15,7 16 0 0,-7-16-1 0,0 0 2 16,17 7 0-16,-17-7-2 0,0 0-1 15,21-3 0-15,-21 3-5 0,18-10-1 0,-18 10-1 16,19-12 1-16,-19 12 1 16,18-16 1-16,-8 7 2 0,-10 9 2 0,16-18 0 0,-16 18 2 15,14-18 1-15,-14 18 1 0,11-17 1 0,-11 17 2 16,8-15-2-16,-8 15 5 0,5-14 3 16,-5 14 2-16,0 0-2 0,5-16 2 0,-5 16 3 15,0 0-2-15,0 0-3 0,0 0-5 16,-4-16-2-16,4 16-3 0,0 0 0 0,0 0-1 15,0 0 1-15,-16 7 0 0,16-7-2 0,-9 9 0 16,9-9 3-16,-11 15 1 0,11-15-1 16,-12 17 1-16,12-17-1 0,-8 20 0 0,8-20-1 15,-9 21 0-15,9-21-1 0,-6 22-1 16,6-22 0-16,-2 17-2 16,2-17 0-16,0 0 0 0,0 23-2 0,0-23 1 0,0 0-4 15,7 18 1-15,-7-18 3 0,0 0-2 0,12 8 1 16,-12-8 0-16,0 0-1 0,19-5 1 15,-19 5-3-15,16-8-2 0,-16 8-1 0,16-13 2 16,-16 13-3-16,18-15 3 0,-18 15-1 0,14-15 4 16,-14 15 1-16,13-15 4 0,-13 15 2 15,10-14 5-15,-10 14 7 16,7-11 4-16,-7 11-1 0,0 0-1 0,7-16-3 0,-7 16-1 0,0 0-2 16,0 0 3-16,-6-18-3 0,6 18 0 15,0 0-2-15,-12-8-2 0,12 8 0 0,0 0-1 16,0 0-1-16,-26 1-1 0,26-1 0 15,-16 7 6-15,16-7-2 0,-18 11 1 16,18-11 2-16,-17 15-4 0,17-15 1 0,-17 19-2 16,8-9 0-16,9-10 0 0,-14 22-1 0,14-22-2 15,-11 20 0-15,11-20-1 0,-8 20-1 16,8-20 1-16,-3 17-2 0,3-17 0 0,0 0 0 16,1 20-1-16,-1-20 1 0,0 0 2 15,9 12 0-15,-9-12 0 0,0 0-1 0,0 0 2 16,25 0-2-16,-25 0 1 0,17-8-3 0,-17 8 2 15,20-12 0-15,-9 3 0 0,1-1 0 16,0 0-2-16,-1-2-2 0,0 1 1 0,-1-1 1 16,0 0 0-16,-1-1 1 15,0 1 2-15,-1-2 0 0,-2 2 2 0,1 0 0 0,-7 12 1 16,8-22 1-16,-8 22 1 0,5-21 0 0,-5 21 3 16,1-18-3-16,-1 18 2 0,0 0 3 15,-2-22-2-15,2 22 1 0,0 0 0 0,-9-15-3 16,9 15-2-16,0 0-2 0,-15-7-1 15,15 7 1-15,0 0-3 0,-21 4-1 0,21-4 3 16,-18 7-1-16,18-7-1 0,-19 12 0 16,19-12-1-16,-20 17 1 0,11-7 2 0,0 2 2 15,1-1-2-15,1 1 3 0,0 0-1 16,7-12 0-16,-10 25-1 0,10-25 1 0,-6 23-1 16,6-23 0-16,-2 20-2 0,2-20 0 0,2 17 1 15,-2-17-2-15,6 13 2 0,-6-13-1 16,10 10 1-16,-10-10-1 0,0 0 0 15,20 5 0-15,-20-5-1 0,19-3 1 0,-19 3-2 16,23-9-2-16,-11 3-4 0,3-2-6 0,-2-1 0 16,0 0 1-16,1-1-1 0,-1 0 3 15,-1-1 2-15,0 1 1 0,0 0 2 0,-2 0 2 16,0 0 0-16,-10 10 3 0,15-18 2 0,-15 18 1 16,12-15 6-16,-12 15 3 0,9-16-1 15,-9 16 1-15,0 0 6 0,7-17 2 0,-7 17-4 16,0 0-4-16,0 0-4 0,-2-19 0 15,2 19-3-15,0 0-6 0,0 0-4 0,-18-6 1 16,18 6 0-16,0 0 2 0,-22 5 0 0,22-5 1 16,-20 8 1-16,20-8 1 0,-21 13 0 15,9-4-1-15,1-1 2 0,0 2 3 16,1 0-2-16,0 1 1 0,1 2-2 0,1-1 0 16,0 2 1-16,1-2 1 0,2 2 2 0,-1 0 0 15,6-14 0-15,-8 24-5 0,8-24 0 16,-3 22 1-16,3-22-2 0,1 19 0 0,-1-19-2 15,6 15-2-15,-6-15 2 0,8 10 2 16,-8-10 1-16,0 0 0 0,20 6-1 0,-20-6-1 16,19-5-3-16,-19 5-1 0,24-9-1 0,-11 2 0 15,-1-2 0-15,1-2 1 0,2 1 0 16,-3-2 0-16,1 0 1 0,0 1-2 0,-2-1 1 16,0 0 2-16,-1 1 2 0,-1-1 0 15,-1 0 1-15,-8 12 2 0,11-20 2 0,-11 20 4 16,7-18 5-16,-7 18-1 0,3-16 2 15,-3 16 3-15,0 0 4 0,-4-19 0 0,4 19-6 16,0 0-4-16,-13-13-2 0,13 13-2 0,0 0-3 16,-22-3 0-16,22 3 1 0,-19 3-2 15,19-3 2-15,-22 9-1 0,9-2-1 0,2 0 2 16,-1 3 1-16,0 0 4 0,0 2-1 16,2 1 4-16,-1 1-3 0,1 0 6 0,1 1 3 15,1 0-2-15,-1 1-4 0,4 0-2 0,-1 1 1 16,0-2 1-16,2 0-4 0,4-15-3 15,-4 25-4-15,4-25 0 16,0 21-4-16,0-21-3 0,2 15-1 0,-2-15 2 0,0 0 3 16,12 14-1-16,-12-14 0 0,0 0-2 0,21-1 1 15,-21 1-3-15,20-11-1 0,-9 4-5 16,0-2-3-16,1-2-2 0,1 1-1 0,-1-1 1 16,-1-1 5-16,-1 0-1 0,0 1 2 15,-1-2 5-15,-1 1 1 0,-1 0 3 16,-7 12 2-16,10-22 0 0,-10 22 2 0,7-20 2 15,-7 20 0-15,2-19 6 0,-2 19 2 0,0 0 0 16,-2-23 2-16,2 23 0 0,0 0-4 0,-7-19 1 16,7 19-4-16,0 0-3 0,-13-13-4 15,13 13-1-15,0 0 1 0,0 0-1 0,-23 0 1 16,23 0 0-16,-16 8-1 0,16-8 1 16,-15 13 2-16,15-13 2 0,-18 20-2 0,10-9 0 15,0 1 1-15,2 1 1 0,-1 1-1 16,2-2 0-16,5-12 0 0,-8 25-1 0,8-25-2 15,-4 23 1-15,4-23-1 0,2 20-2 16,-2-20-3-16,3 15-3 0,-3-15 1 0,8 13 0 16,-8-13 2-16,0 0 0 0,16 7-1 0,-16-7-1 15,0 0 1-15,25-4 1 0,-25 4-1 16,19-9-1-16,-19 9-2 0,18-12-1 0,-18 12 0 16,19-15 3-16,-19 15 0 0,16-18 0 15,-16 18 2-15,14-17 2 0,-14 17 1 0,13-19 0 16,-13 19 1-16,10-19 1 0,-10 19 2 0,5-17-1 15,-5 17 2-15,5-14 0 0,-5 14 3 16,0 0 5-16,5-19 6 0,-5 19 7 0,0 0 1 16,0 0 0-16,5-17-5 0,-5 17-9 15,0 0-4-15,0 0-2 0,0 0 0 0,0 0-1 16,0 0 1-16,0 0 3 0,0 0 3 16,0 0 5-16,-9 17 2 0,9-17 3 0,0 0-1 15,-6 20-4-15,6-20-1 0,-5 14 1 0,5-14 2 16,-5 15-3-16,5-15 4 0,-4 15-2 15,4-15 2-15,-5 14-1 0,5-14 1 0,-5 13 1 16,5-13 0-16,0 0 1 0,-7 20 1 16,7-20-1-16,0 0 3 0,-7 19-2 0,7-19-2 15,-6 12 0-15,6-12 2 0,0 0-2 0,-11 17 5 16,11-17-1-16,-8 11 2 0,8-11-1 16,-9 10-1-16,9-10 1 0,0 0-4 15,-15 11-5-15,15-11-5 0,0 0-6 0,-16 9-4 16,16-9-1-16,0 0-5 0,-17 4 3 15,17-4-1-15,0 0-2 0,-20-1 2 0,20 1-4 16,0 0-1-16,-23-6 1 0,23 6-2 0,-18-6-3 16,18 6-5-16,-18-6 2 0,18 6 3 15,-16-8 1-15,16 8-1 0,-17-8 1 0,17 8-3 16,-14-6 1-16,14 6-1 0,-15-7 4 0,15 7 0 16,0 0-2-16,-15-7 2 0,15 7 0 15,0 0-1-15,-15-6-1 0,15 6-2 0,0 0-5 16,0 0-2-16,-13-6 0 0,13 6-2 15,0 0 0-15,0 0 0 0,0 0 5 0,0 0 3 16,0 0 2-16,0 0 4 0,0 0 2 16,0 0 2-16,0 0 1 0,0 0 1 0,0 0 0 15,1 18 1-15,-1-18 0 0,0 0 0 0,14 10 4 16,-14-10-1-16,11 8-1 0,-11-8 2 16,14 8-1-16,-14-8 0 0,16 7 1 15,-16-7 0-15,18 7 0 0,-18-7 0 0,19 5-1 16,-19-5 1-16,19 1-4 0,-19-1-1 0,0 0-1 15,29-1-2-15,-29 1-1 0,21-7 0 16,-21 7-3-16,21-7 1 0,-21 7-2 0,20-10-4 16,-20 10-1-16,19-14-1 0,-19 14-1 15,18-15 1-15,-18 15 3 0,15-16 3 0,-15 16 1 16,14-16 2-16,-14 16 1 0,10-19 2 0,-10 19 1 16,8-19 3-16,-8 19-1 0,5-19-1 15,-5 19-1-15,2-19 2 0,-2 19 0 0,0 0 1 16,-2-25 1-16,2 25 1 0,0 0 4 15,-5-21 6-15,5 21 5 0,0 0-2 0,-8-16-1 16,8 16 0-16,0 0 1 0,0 0-1 16,-19-6-2-16,19 6 0 0,0 0 9 0,-18 4-3 15,18-4-2-15,-13 9-2 0,13-9 6 16,-15 11 5-16,15-11 0 0,-15 15 0 0,15-15-3 16,-15 17 0-16,15-17-2 0,-14 21 0 0,14-21 1 15,-11 19-4-15,11-19-3 0,-9 20-1 16,9-20-5-16,-7 18 0 0,7-18-2 0,-3 15-1 15,3-15-1-15,0 0-3 0,0 18 0 16,0-18-2-16,0 0-1 0,0 0 4 0,10 14-5 16,-10-14-1-16,0 0 1 0,0 0-3 0,0 0-1 15,22-2-4-15,-22 2 0 0,0 0 0 16,15-11 1-16,-15 11 0 0,9-11 3 0,-9 11-5 16,0 0 4-16,11-16 3 0,-11 16 1 15,0 0 2-15,7-18 2 0,-7 18 1 0,0 0 1 16,0-20 0-16,0 20 2 0,0 0 3 15,-7-19 1-15,7 19-2 0,-7-12 2 0,7 12-1 16,-9-11 4-16,9 11 0 0,0 0 4 16,-17-10-4-16,17 10-3 0,0 0 0 0,-16-6-2 15,16 6 0-15,0 0-1 0,-18 2-2 0,18-2 5 16,0 0-1-16,-17 7-1 0,17-7-3 16,0 0 0-16,-12 13 0 0,12-13-1 0,0 0-1 15,-9 18 1-15,9-18-4 0,0 0 1 16,-4 17-1-16,4-17 0 0,0 0-5 0,0 0-7 15,3 18 5-15,-3-18-1 16,0 0 1-16,0 0 2 0,0 0 0 0,17 5 2 0,-17-5-1 16,0 0 2-16,14-6 1 0,-14 6-1 0,0 0-2 15,13-12-1-15,-13 12 1 0,0 0 1 16,10-13 4-16,-10 13 2 0,0 0 4 0,7-15-1 16,-7 15 1-16,0 0 1 0,0 0 1 15,-2-20 6-15,2 20 5 0,0 0-3 0,-8-12 1 16,8 12-2-16,0 0-2 0,-13-11 1 15,13 11 0-15,0 0 0 0,-17-6 0 0,17 6-2 16,0 0-2-16,-22 0 1 0,22 0-2 0,0 0 0 16,-21 4-3-16,21-4 0 0,-15 6 3 15,15-6 0-15,-13 9 0 0,13-9-4 0,-11 10 1 16,11-10-1-16,-10 14 1 0,10-14-1 16,-8 14-2-16,8-14 2 0,-4 15-2 0,4-15 0 15,0 0-1-15,-2 20 1 0,2-20-1 0,0 0 0 16,4 17 0-16,-4-17 0 0,0 0 1 15,10 11 0-15,-10-11-1 0,0 0-2 16,0 0 0-16,20 3-1 0,-20-3 1 0,0 0-2 16,18-6 2-16,-18 6 0 0,11-8 0 0,-11 8 0 15,10-9 1-15,-10 9 0 0,9-10-1 16,-9 10-1-16,0 0 1 0,7-18 3 0,-7 18 2 16,0 0 0-16,5-18 2 0,-5 18-1 15,0 0-1-15,-2-16 0 0,2 16 0 0,0 0 5 16,-8-14 2-16,8 14 1 0,0 0-3 0,-11-9 0 15,11 9-1-15,0 0-2 0,0 0 0 16,-19-5 0-16,19 5-1 0,0 0 0 0,-18 4-1 16,18-4 3-16,0 0-2 0,-19 9 1 15,19-9-1-15,-12 7-1 0,12-7 0 0,-11 9 0 16,11-9-1-16,-11 9 0 0,11-9 1 0,-10 9-1 16,10-9 1-16,-9 10-1 0,9-10 1 15,0 0-1-15,-14 13 1 0,14-13-2 0,0 0 3 16,-10 12-1-16,10-12 0 0,0 0 1 15,0 0-4-15,-11 11-2 0,11-11-5 0,0 0-1 16,0 0-2-16,0 0-2 0,-10 9-2 16,10-9 1-16,0 0-1 0,0 0-3 0,0 0 0 15,0 0 3-15,0 0 0 0,0 0-1 16,0 0 1-16,0 0 2 0,-20-3 2 16,20 3 0-16,0 0 4 0,0 0 0 0,0 0 2 15,0 0 1-15,0 0 0 0,0 0 1 0,0 0-1 16,0 0 1-16,0 0 0 0,-12-6-1 0,12 6 3 15,0 0-2-15,0 0 4 0,0 0-1 16,0 0 1-16,0 0 0 0,0 0 4 0,0 19 2 16,0-19 3-16,0 0 1 0,6 15-1 15,-6-15 0-15,6 11 3 0,-6-11 1 0,9 12-5 16,-9-12 0-16,11 12 0 0,-11-12 5 16,14 12 0-16,-14-12 1 0,16 10-2 0,-16-10-1 15,16 10-1-15,-16-10-1 0,17 6-1 16,-17-6-2-16,15 5 2 0,-15-5-3 0,0 0 0 15,25 4 0-15,-25-4 1 0,0 0-4 0,24-2 2 16,-24 2-1-16,18-3 1 0,-18 3-1 16,18-6 0-16,-18 6-1 0,17-8 0 0,-17 8-2 15,18-11 1-15,-18 11-1 0,17-13 0 0,-17 13-1 16,15-14 0-16,-15 14 3 0,16-15-3 16,-16 15-1-16,14-15-3 0,-14 15 2 15,12-17 1-15,-12 17-3 0,10-16 3 0,-10 16-1 16,9-17 0-16,-9 17 1 0,8-17-1 0,-8 17 1 15,8-18-2-15,-8 18 0 0,5-16-1 16,-5 16 0-16,0 0 2 0,7-19 1 0,-7 19 1 16,0 0 1-16,5-15 1 15,-5 15 1 1,0 0 5-16,0 0 2 0,5-14 1 0,-5 14-1 0,0 0-1 0,0 0-4 0,0 0-4 16,0 0-2-16,0 0-1 0,0 0 1 0,0 0 1 15,0 0-2-15,0 0 2 0,0 0-2 0,-8 11 6 16,8-11-2-16,0 0 0 0,-6 20 2 15,6-20 0-15,-4 17 0 0,4-17-1 0,-2 18-1 16,2-18 1-16,-2 17-3 0,2-17 0 16,0 0 1-16,0 21 0 0,0-21-4 0,0 0-1 31,2 17-3-31,-2-17-5 0,0 0 2 0,0 0-2 0,3 18 1 0,-3-18 4 0,0 0-1 16,0 0 3-16,0 0-3 15,0 0 1-15,17 5-2 0,-17-5 0 0,0 0-3 0,12-6 1 16,-12 6-3-16,0 0 1 0,16-11 1 0,-16 11 3 15,10-10-2-15,-10 10 1 0,10-11-2 16,-10 11 3-16,9-13 1 0,-9 13 1 0,6-11 3 16,-6 11 2-16,0 0 4 0,9-15 3 0,-9 15 10 15,0 0 6-15,0 0 4 0,8-13-4 16,-8 13-7-16,0 0-6 0,0 0-3 0,0 0 1 16,0 0 0-16,0 0-2 0,0 0 0 15,0 0 1-15,-3 18-2 0,3-18 1 0,-7 14 0 16,7-14-1-16,-5 13 2 0,5-13 2 15,-8 17 0-15,8-17-1 0,-7 15 2 0,7-15-5 16,-5 12 1-16,5-12 1 0,0 0-1 0,-9 18 0 16,9-18-1-16,0 0 1 0,-6 13-1 31,6-13 2-31,0 0 2 0,0 0-2 0,0 0 0 0,-7 13-1 0,7-13-1 0,0 0-1 16,0 0-1-16,0 0-2 0,0 0 1 0,0 0-2 15,0 0-2-15,3-16-4 0,-3 16-1 16,0 0-3-16,6-23-1 0,-6 23-3 0,6-20-1 15,-6 20 0-15,7-21 2 0,-7 21 2 16,5-21 3-16,-5 21 2 0,8-20 2 0,-8 20 0 16,7-20 3-16,-7 20-1 0,6-20 0 0,-6 20 1 15,7-18 0-15,-7 18-1 0,7-17 0 16,-7 17 0-16,7-17 0 0,-7 17-2 0,8-15 0 16,-8 15 0-16,8-12-2 0,-8 12 3 15,0 0-1-15,12-16-1 0,-12 16 2 0,0 0 0 16,11-13 1-16,-11 13 0 0,0 0 1 0,12-9 1 15,-12 9 0-15,0 0 0 0,0 0 1 16,15-10 0-16,-15 10 1 0,0 0 0 0,0 0 0 16,12-7 0-16,-12 7 2 0,0 0 0 15,0 0 2-15,0 0 4 0,0 0 2 0,12-7 5 16,-12 7 3-16,0 0 5 0,0 0 1 0,0 0 5 16,0 0-1-16,0 0-2 0,0 0-8 15,0 0-2-15,0 0-3 16,0 0-2-16,0 0 0 0,0 0-1 0,0 0-1 0,-15 10 1 15,15-10 9-15,-15 8 2 0,15-8 4 0,-17 8-3 16,17-8 2-16,-20 11-4 0,20-11-3 16,-18 9-2-16,18-9-3 0,-19 7-5 0,19-7-2 15,-13 7-5-15,13-7-8 0,0 0-13 0,-17 7-10 16,17-7-6-16,0 0-2 0,0 0 3 16,-13 6 4-16,13-6 5 0,0 0-3 15,0 0-8-15,0 0-6 0,0 0-10 0,0 0-11 16,10-13-15-16,-10 13-19 0,12-9-33 0,-12 9-39 15,18-11-30-15,-18 11-8 0,21-11-47 16,-21 11-55-16,23-9-48 0,-23 9-25 0,24-7-15 16,-24 7-444-16,24-8-389 0</inkml:trace>
  <inkml:trace contextRef="#ctx0" brushRef="#br0" timeOffset="2082">1254 1065 331 0,'0'0'350'0,"0"0"-49"0,0 0-13 16,0 0-27-16,0 0-25 0,0 0-23 16,-17 6-19-16,17-6-24 0,0 0-28 0,0 0-21 15,0 0-15-15,-14 11-13 0,14-11-11 16,0 0 1-16,-10 12 2 0,10-12-1 0,0 0 1 16,-12 17-8-16,12-17-7 15,0 0-5-15,-8 16-10 0,8-16-11 0,0 0-5 0,-6 14-10 16,6-14-5-16,0 0-2 0,0 0-3 15,0 0-4-15,0 0 0 0,1 18 0 0,-1-18 1 16,0 0-3-16,0 0 1 0,0 0-9 0,16-5 0 16,-16 5 1-16,0 0-2 0,12-12 1 15,-12 12 7-15,0 0 10 0,10-13 12 0,-10 13 17 16,0 0 9-16,7-13 7 0,-7 13 8 16,0 0 14-16,0 0 14 0,1-18-5 0,-1 18-8 15,0 0-3-15,0 0-5 0,-9-11-6 16,9 11-8-16,0 0-13 0,0 0-9 0,0 0-9 15,-24 2-1-15,24-2 4 0,-13 6-1 0,13-6-1 16,-14 12-3-16,14-12-3 0,-16 14-3 16,16-14 0-16,-13 16 5 0,13-16-5 0,-14 20-5 15,14-20-5-15,-10 20-3 0,10-20-4 16,-7 19-2-16,7-19-4 0,-5 19-2 0,5-19-4 16,0 0-1-16,-2 21-2 0,2-21-3 15,0 0 1-15,4 15-3 0,-4-15-4 0,0 0 1 16,0 0-2-16,13 9 2 0,-13-9 2 15,0 0 2-15,16-5-4 0,-16 5 1 0,14-7 1 16,-14 7 2-16,13-12-2 0,-13 12 3 0,13-14-2 16,-13 14 0-16,11-15 5 0,-11 15 0 15,8-15 2-15,-8 15 1 0,5-15 7 0,-5 15 6 16,0 0 4-16,2-21 8 0,-2 21 1 16,0 0-1-16,-2-19 1 0,2 19 4 0,0 0-2 15,-9-16 6-15,9 16-6 0,0 0-2 0,-12-9-5 16,12 9-3-16,0 0-3 0,0 0-3 15,-23 1 1-15,23-1-5 0,-14 6-1 16,14-6-2-16,-15 10 1 0,15-10 0 0,-13 13-1 16,13-13 0-16,-13 15 0 0,13-15-1 0,-11 18-3 15,11-18 1-15,-8 16-2 0,8-16-1 16,-7 14 0-16,7-14-1 0,0 0-2 0,-2 20 4 16,2-20-1-16,0 0-2 0,5 14 5 0,-5-14-1 15,0 0 0-15,0 0 1 0,17 6-4 16,-17-6-2-16,0 0-4 0,20-5-3 0,-20 5 1 15,17-9-2-15,-17 9 0 0,15-11-1 16,-15 11 4-16,16-13 2 0,-16 13 1 0,13-13 1 16,-13 13 3-16,11-14 0 0,-11 14 2 15,7-14 2-15,-7 14 2 0,0 0 1 0,7-18 1 16,-7 18 2-16,0 0 0 0,1-18-1 16,-1 18 2-16,0 0-1 0,-6-17 0 0,6 17 0 15,0 0-2-15,-10-13 0 0,10 13-1 0,0 0-1 16,-13-8-1-16,13 8 2 0,0 0 0 15,0 0-3-15,-23 0 0 0,23 0-2 0,0 0 0 16,-20 7 0-16,20-7 0 0,-14 9 2 16,14-9-2-16,-12 12 1 0,12-12-1 0,-11 15 0 15,11-15 2-15,-8 14 0 0,8-14 1 16,0 0-3-16,-6 19 1 0,6-19-2 0,0 0 1 16,0 0 0-16,2 20 0 0,-2-20-2 0,0 0 0 15,0 0-1-15,13 10 0 0,-13-10 0 16,0 0 0-16,18-3-2 0,-18 3 0 0,15-8 4 15,-15 8 1-15,16-10-5 0,-16 10-2 16,14-14 0-16,-14 14 1 0,15-14 0 0,-15 14 2 16,13-15 1-16,-13 15 1 0,10-16 0 0,-10 16 1 15,7-13 4-15,-7 13 0 0,0 0-1 16,7-20 3-16,-7 20 4 0,0 0 2 0,0 0 2 16,0-21 0-16,0 21-2 0,0 0-2 15,0 0-1-15,-8-13 2 0,8 13-4 0,0 0-2 16,0 0-2-16,0 0 0 0,0 0-4 0,-19 3 2 15,19-3 0-15,0 0 0 0,-13 13 0 16,13-13 0-16,-9 13 0 0,9-13-1 16,-8 15 1-16,8-15-2 0,-6 17 1 0,6-17 1 15,-5 16 0-15,5-16-3 0,0 0 0 16,-4 24 0-16,4-24-1 0,0 0 1 0,3 20-1 16,-3-20 0-16,0 0-4 0,6 14-1 0,-6-14-1 15,0 0 0-15,14 8 3 0,-14-8 0 16,0 0-1-16,0 0-7 0,24-3 1 0,-24 3-1 15,18-8 2-15,-18 8 0 0,17-11 2 0,-17 11 0 16,15-15 3-16,-15 15 0 0,15-15 3 16,-15 15 0-16,13-15 2 0,-13 15-1 0,10-16 2 15,-10 16 3-15,7-14 1 0,-7 14 0 16,0 0 4-16,5-21 4 0,-5 21 7 0,0 0 4 16,0 0-4-16,-2-19-1 0,2 19 1 15,0 0-2-15,0 0-1 0,-11-8-3 0,11 8-2 16,0 0 1-16,0 0-2 0,-19 4-3 15,19-4 0-15,0 0-1 0,-17 14-2 0,17-14 1 16,-11 14-1-16,11-14 4 0,-11 16-3 0,11-16-1 16,-9 19-2-16,9-19 3 0,-5 17 0 15,5-17-1-15,-5 16-3 0,5-16-1 0,0 0 0 16,-2 19-3-16,2-19 2 0,0 0 0 16,0 0 2-16,8 15 1 0,-8-15-1 0,0 0-1 15,0 0 0-15,0 0-2 0,20 3 1 0,-20-3-2 16,0 0-2-16,17-9-2 0,-17 9-3 15,13-7 1-15,-13 7-2 0,12-12 1 0,-12 12 3 16,11-11 3-16,-11 11 0 0,9-12 1 16,-9 12 2-16,9-11 0 0,-9 11-1 15,0 0 3-15,10-16-1 0,-10 16 2 0,0 0 2 16,5-16-1-16,-5 16 2 0,0 0 0 0,0 0 1 16,5-15 4-16,-5 15 1 0,0 0-4 0,0 0-2 15,0 0-3-15,0 0-1 0,0 0-2 16,0 0 0-16,0 0 1 0,0 0-3 0,0 0 2 15,0 0 0-15,0 0 1 0,0 0-1 16,-7 13 3-16,7-13 0 0,0 0 0 0,-1 18 0 16,1-18 0-16,0 0 0 0,1 17-1 15,-1-17 1-15,0 0-1 0,0 0-1 0,2 21 2 16,-2-21-1-16,0 0 1 0,0 0 0 16,0 0 4-16,3 19 3 0,-3-19 4 0,0 0 4 15,0 0-2-15,0 0 3 0,0 0-1 0,0 0-1 16,-3 16-5-16,3-16 0 0,0 0-3 15,0 0 1-15,-12 10 3 0,12-10-1 0,0 0 4 16,-17 7 3-16,17-7-4 0,0 0-1 16,-21 6-1-16,21-6-3 0,0 0-2 0,-23 5 1 15,23-5-4-15,0 0-10 0,-22 4-13 0,22-4-16 16,0 0-21-16,-21 4-29 0,21-4-37 16,0 0-44-16,-18 1-65 0,18-1-55 0,0 0-51 15,0 0-95-15,0 0-30 0,-21 2-8 16,21-2-48-16,0 0-278 0,0 0-324 0</inkml:trace>
  <inkml:trace contextRef="#ctx0" brushRef="#br0" timeOffset="2885">1363 976 223 0,'0'0'272'0,"-8"-11"-54"16,8 11-41-16,0 0-26 0,0 0-23 15,0 0-29-15,0 0-21 0,0 0-15 0,-11-10-13 16,11 10 1-16,0 0 4 0,0 0 11 16,0 0 9-16,0 0 7 0,0 0 8 0,0 0-3 15,0 0 7-15,-13-7 16 0,13 7-2 16,0 0-8-16,0 0-6 0,0 0-1 0,0 0-1 15,-16 2-3-15,16-2 0 0,0 0 0 0,0 0-9 16,0 0-9-16,0 0-14 0,0 0-12 16,-19 2-11-16,19-2-9 0,0 0-6 0,0 0-4 15,0 0-5-15,0 0-2 0,0 0-2 16,0 0 3-16,0 0-1 0,0 0-1 0,0 0-1 16,0 0-2-16,0 0 0 0,0 0 2 15,9-13 3-15,-9 13 0 0,0 0 2 0,0 0-2 16,0 0 4-16,13-8 7 0,-13 8 11 15,0 0 14-15,0 0 22 0,0 0 13 0,0 0 5 16,0 0 1-16,0 0-5 0,0 0 1 16,0 0-1-16,0 0-3 0,0 0-18 0,0 0-7 15,0 0-2-15,0 0 7 0,-13 7 2 0,13-7-4 16,0 0-5-16,-12 9-11 0,12-9-5 16,0 0-7-16,0 0-8 0,-15 10-6 15,15-10-7-15,0 0-5 0,0 0-7 0,0 0-1 16,0 0 2-16,-10 9-2 0,10-9-1 0,0 0 2 15,0 0 1-15,0 0 0 0,0 0 2 0,0 0-1 16,17-6-1-16,-17 6 1 0,0 0 0 16,16-9 0-16,-16 9 2 0,13-7-5 0,-13 7-1 15,13-7-2-15,-13 7 2 0,0 0 5 16,16-9 2-16,-16 9 12 0,0 0 11 0,12-7 9 16,-12 7 3-16,0 0 5 0,0 0-6 15,0 0-6-15,0 0-7 0,0 0-6 0,0 0-5 16,0 0-5-16,0 0-15 0,0 0-34 15,0 0-51-15,-12 12-47 0,12-12-28 0,0 0-35 16,-10 11-35-16,10-11-51 0,0 0-40 0,0 0-18 16,-7 16-5-16,7-16-61 0,0 0-274 15,0 0-198-15</inkml:trace>
  <inkml:trace contextRef="#ctx0" brushRef="#br0" timeOffset="5329">1482 962 413 0,'0'0'442'0,"0"0"-42"0,0 0-48 15,0 0-42-15,0 0-37 0,0 0-43 0,0 0-37 16,0 0-24-16,-7 19-17 0,7-19-12 16,-8 13-9-16,8-13-2 0,-9 17 0 0,9-17-3 15,-9 19 0-15,9-19-7 0,-10 20-19 0,10-20 0 16,-7 19-20-16,7-19-15 0,-5 18-15 16,5-18-9-16,0 0-9 0,-2 18-9 15,2-18-9-15,0 0 1 0,0 0-13 0,0 0-2 16,12 11 1-16,-12-11-5 0,0 0-9 0,17-8-4 15,-17 8-2-15,15-11-3 0,-15 11-1 16,16-13 3-16,-16 13 4 0,14-15 2 0,-14 15 6 16,12-15 2-16,-12 15 4 0,13-16 7 15,-13 16 15-15,10-16 14 0,-10 16 8 0,6-12 2 16,-6 12-6-16,0 0 4 0,7-18 10 0,-7 18 5 16,0 0 1-16,0 0-9 0,2-20-8 15,-2 20-6-15,0 0-4 0,0 0-7 0,0 0-6 16,-13-10-3-16,13 10-4 0,0 0 3 15,-17 5-3-15,17-5-1 0,-14 8-3 0,14-8-2 16,-17 13 0-16,17-13-2 0,-19 15 4 0,10-4 3 16,0-1-1-16,-1 1 2 0,3 1 4 15,0 0 5-15,7-12-1 0,-12 20-1 0,12-20-6 16,-8 20-3-16,8-20-2 0,-5 16-4 16,5-16-5-16,0 0-8 0,-2 18-4 0,2-18 0 15,0 0 2-15,0 0-1 0,10 10-2 16,-10-10-2-16,0 0-11 0,0 0 4 0,19-5 2 15,-19 5-2-15,12-9 1 0,-12 9 3 16,13-12 3-16,-13 12 1 0,13-14 3 0,-13 14 1 16,10-16 4-16,-10 16 2 0,10-17 1 0,-10 17 4 15,8-15 7-15,-8 15 3 0,4-15 0 16,-4 15 3-16,0 0 6 0,2-20 7 0,-2 20 1 16,0 0 2-16,-2-17 3 0,2 17-5 15,0 0 0-15,-5-11 0 0,5 11 2 0,0 0-6 16,0 0-5-16,-17-7-2 0,17 7-2 15,0 0-3-15,-18 7-2 0,18-7 2 16,-14 10-1-16,14-10 1 0,-16 13 0 0,16-13 1 16,-14 18 0-16,14-18 2 0,-13 17 1 0,13-17-1 15,-9 19 0-15,9-19-3 0,-8 20-3 0,8-20-1 16,-5 16-3-16,5-16-1 0,0 0-2 16,0 20-3-16,0-20-2 0,0 0-4 0,7 14-2 15,-7-14 2-15,0 0-2 0,0 0-1 0,20 6-6 16,-20-6 1-16,0 0 0 0,22-8-3 15,-22 8-3-15,18-10 2 0,-18 10 0 0,18-14 1 16,-18 14 3-16,19-18 0 0,-19 18 4 16,15-18 1-16,-15 18 5 0,15-18 2 0,-15 18 0 15,11-18 3-15,-11 18 3 0,9-19 5 16,-9 19 2-16,5-15 7 0,-5 15 9 0,0 0 2 16,3-22-5-16,-3 22 0 0,0 0 1 15,-3-16 4-15,3 16-3 0,0 0-4 0,-10-9-4 16,10 9-3-16,0 0-1 0,0 0 0 15,-22 2-1-15,22-2 1 0,-13 9-1 0,13-9 1 16,-16 14 1-16,16-14 1 0,-17 19 2 0,8-7 2 16,2-1 3-16,0 3 1 0,1-1 0 15,1 0-3-15,5-13-3 0,-8 23-4 0,8-23-3 16,-4 21-4-16,4-21-1 0,0 0-3 0,-1 22 1 16,1-22-1-16,0 0-1 0,7 14-2 15,-7-14 0-15,0 0 0 0,0 0-3 16,21 1-1-16,-21-1-6 0,17-8-5 0,-17 8 0 15,18-11 1-15,-18 11 2 0,18-14-2 16,-8 4 0-16,0 2 3 0,-10 8 4 0,16-18 1 16,-16 18 3-16,15-19 2 0,-15 19 1 0,12-17 3 15,-12 17 2-15,9-16 0 0,-9 16 1 16,7-13 3-16,-7 13 4 0,0 0 5 0,4-19 1 16,-4 19-2-16,0 0-3 0,0 0-2 15,-1-18-2-15,1 18 0 0,0 0-6 0,0 0-2 16,0 0-3-16,0 0 1 0,-21 0-1 0,21 0 1 15,0 0 1-15,-18 14 1 0,18-14 0 16,-13 14-1-16,13-14 1 0,-13 17 0 16,13-17 0-16,-11 18 2 0,11-18-1 0,-7 19-1 15,7-19 0-15,-6 15-1 0,6-15-5 0,0 0-5 16,-3 21-6-16,3-21 0 0,0 0-2 0,4 15 0 16,-4-15-1-16,0 0-10 0,0 0 4 15,15 7 1-15,-15-7 1 0,0 0 1 16,15-5 1-16,-15 5 2 0,12-7 3 0,-12 7 3 15,16-10 3-15,-16 10 3 0,13-12 1 0,-13 12 4 16,14-13 4-16,-14 13 5 0,11-11 5 16,-11 11 1-16,9-11 7 0,-9 11 6 0,0 0 0 15,7-14 1-15,-7 14 0 0,0 0 0 0,0 0-4 16,4-15-7-16,-4 15-3 0,0 0-2 16,0 0-1-16,0 0 1 0,-13-9-3 0,13 9 0 15,0 0-1-15,0 0 0 0,-18 5-1 16,18-5 3-16,0 0 4 0,-18 12-1 0,18-12-3 15,-12 14-1-15,12-14-2 0,-10 17 4 16,10-17-1-16,-10 18 5 0,10-18-5 0,-7 19 2 16,7-19-3-16,-6 16-3 0,6-16-2 15,0 0 0-15,-2 20 0 0,2-20 0 0,0 0-1 16,0 0 0-16,7 16 1 0,-7-16 1 16,0 0-1-16,0 0-1 0,18-6-3 0,-18 6 0 15,12-10 1-15,-12 10-2 0,13-14 2 0,-13 14-1 16,12-15 1-16,-12 15 1 0,10-17 1 15,-10 17 1-15,9-17 1 0,-9 17 1 0,8-16 10 16,-8 16 3-16,3-14-2 0,-3 14-4 0,0 0-3 16,1-22-3-16,-1 22-2 0,0 0-2 15,-5-20-2-15,5 20 2 0,0 0 5 0,-9-16-1 16,9 16-6-16,0 0-5 0,-12-10 3 16,12 10-1-16,0 0 1 0,0 0 1 15,-21-1 1-15,21 1 1 0,0 0 1 0,-18 8 0 16,18-8 1-16,-11 10 3 0,11-10-1 0,-9 11-1 15,9-11 0-15,0 0-2 0,-10 16-2 16,10-16-1-16,0 0-1 0,-5 13 2 0,5-13 0 16,0 0-2-16,0 0 3 0,0 0 2 0,0 0 0 15,8 14 1-15,-8-14-1 0,0 0 0 16,0 0-1-16,18-7-4 0,-18 7-2 0,0 0 1 16,16-13 2-16,-16 13 1 0,12-11 0 15,-12 11 1-15,11-13 1 0,-11 13-1 0,9-12 1 16,-9 12-1-16,5-11 0 0,-5 11 1 0,0 0-1 15,6-18 1-15,-6 18 0 0,0 0 1 16,0 0 1-16,-1-21-4 0,1 21-4 0,0 0 0 16,-9-11 6-16,9 11 3 0,0 0 1 15,0 0 0-15,-18-5 2 0,18 5-1 0,0 0 0 16,-19 4-2-16,19-4 0 0,-13 6 0 16,13-6-2-16,-13 10 0 0,13-10 0 0,-15 13 0 15,15-13 0-15,-12 16 0 0,12-16 0 16,-10 17 2-16,10-17 1 0,-8 17-1 0,8-17-3 15,-4 15-1-15,4-15-1 0,0 0-1 16,-4 18-3-16,4-18-2 0,0 0 0 0,0 0 4 16,7 14 2-16,-7-14 2 0,0 0-3 0,0 0-1 15,19-4 0-15,-19 4 0 0,14-8-1 16,-14 8 0-16,16-13-1 0,-16 13 0 0,17-15 4 16,-17 15-1-16,15-17 0 0,-15 17 1 15,13-16 2-15,-13 16 0 0,10-16 3 0,-10 16-2 16,8-15 3-16,-8 15 0 0,0 0 5 15,6-19-1-15,-6 19 4 0,0 0-3 0,0 0-2 16,-2-21 2-16,2 21 1 0,0 0-1 0,0 0-2 16,-10-12 3-16,10 12 1 0,0 0-2 15,0 0-4-15,0 0-2 0,-19 4 1 0,19-4-1 16,0 0-1-16,-15 11-1 0,15-11 0 16,-9 11 5-16,9-11 6 0,-10 14-1 0,10-14-2 15,-7 16 0-15,7-16-3 0,-5 16-2 16,5-16-3-16,0 0-2 0,-4 19-4 0,4-19-7 15,0 0-2-15,0 0-2 0,2 20-1 0,-2-20-1 16,0 0 2-16,0 0 1 0,14 7 3 16,-14-7-5-16,0 0 1 0,16-7 0 0,-16 7 4 15,14-9 0-15,-14 9 3 0,15-13-1 16,-15 13 2-16,13-13 4 0,-13 13-1 0,11-14 1 16,-11 14 3-16,10-16 0 0,-10 16 3 15,6-13 3-15,-6 13 4 0,0 0 6 0,5-17 4 16,-5 17 0-16,0 0-2 0,0 0 3 0,0 0-1 15,-6-15-2-15,6 15-2 0,0 0-3 16,0 0 1-16,-17 5-1 0,17-5 2 0,0 0-1 16,-16 14-3-16,16-14-2 0,-11 14-4 15,11-14 0-15,-10 17-2 0,10-17-2 0,-10 19-9 16,10-19-16-16,-6 19-26 0,6-19-28 16,-6 20-32-16,6-20-54 0,-4 19-60 0,4-19-43 15,0 18-56-15,0-18-81 0,3 18-37 0,-3-18-24 16,0 0-437-16,9 18-470 0</inkml:trace>
  <inkml:trace contextRef="#ctx0" brushRef="#br0" timeOffset="7768">343 778 238 0,'0'0'232'0,"0"0"-40"0,0 0-25 0,0 0-10 16,-15 5-9-16,15-5-4 0,0 0-13 15,0 0-8-15,-17 6 0 0,17-6-11 0,0 0-11 16,-14 8-17-16,14-8-14 0,0 0-12 16,-13 12-12-16,13-12-10 0,0 0-6 0,-11 14-2 15,11-14-8-15,0 0-2 0,-6 18-4 16,6-18-4-16,0 0-1 0,0 18 0 0,0-18-3 15,0 0 0-15,8 18 0 0,-8-18-1 16,0 0-3-16,13 13 5 0,-13-13-3 0,0 0 1 16,20 9-5-16,-20-9-4 0,0 0 0 0,25-1 1 15,-25 1-2-15,0 0 3 0,22-6 0 16,-22 6 4-16,0 0 4 0,18-8 11 0,-18 8 11 16,0 0 10-16,13-9 10 0,-13 9 8 15,0 0-5-15,0 0-1 0,6-15-1 0,-6 15-2 16,0 0-7-16,0 0 3 0,0 0-1 15,-9-12-7-15,9 12-1 0,0 0 1 0,0 0-3 16,0 0 1-16,-21-1 2 0,21 1-2 16,0 0-2-16,-15 7 0 0,15-7 1 0,0 0-5 15,-14 9-4-15,14-9-4 0,0 0-1 0,-10 12-5 16,10-12-3-16,0 0-3 0,0 0-1 16,-6 15-1-16,6-15-2 0,0 0 1 0,0 0-2 15,9 14-1-15,-9-14 1 0,0 0 0 16,15 5-1-16,-15-5 0 0,0 0 0 0,20-1-4 15,-20 1 1-15,0 0-3 0,21-5-1 16,-21 5 3-16,0 0 1 0,16-8 2 0,-16 8 0 16,0 0 2-16,14-10 2 0,-14 10-2 15,0 0 3-15,8-11-1 0,-8 11 1 0,0 0-2 16,0 0 1-16,0-19-1 0,0 19 3 0,0 0 1 16,0 0 4-16,-8-15 4 0,8 15 15 15,0 0 2-15,-12-8-2 0,12 8 4 0,0 0 0 16,0 0 0-16,-19-5 4 0,19 5-2 15,0 0 4-15,-16 4-2 0,16-4 4 0,0 0-9 16,-15 7-7-16,15-7-6 0,0 0-3 16,-13 9-3-16,13-9-2 0,0 0-4 0,0 0-3 15,-6 16-1-15,6-16-2 0,0 0-1 0,0 0 1 16,6 16-2-16,-6-16 2 0,0 0 0 16,16 10-1-16,-16-10 1 0,14 4-1 0,-14-4 0 15,18 2 2-15,-18-2-1 0,20 0 1 16,-20 0-1-16,20 0-4 0,-20 0 1 0,18-3-2 15,-18 3 2-15,17-3 1 0,-17 3 0 16,0 0 4-16,20-5 4 0,-20 5 4 0,0 0 4 16,14-7-1-16,-14 7-2 0,0 0-2 15,0 0-1-15,8-12 4 0,-8 12 11 0,0 0 1 16,0 0-4-16,0 0-5 16,-6-13 2-16,6 13 2 0,0 0 4 0,0 0 6 0,-16-10-4 15,16 10 9-15,0 0 1 0,-18-3 2 0,18 3-8 16,0 0 0-16,-22 1-3 0,22-1 4 15,0 0-6-15,-24 4-5 0,24-4 2 0,-15 6-7 16,15-6-2-16,-15 6-3 0,15-6 0 16,-13 6-4-16,13-6-6 0,0 0 0 0,-13 10-1 15,13-10-3-15,0 0 1 0,-9 13-1 16,9-13 0-16,0 0 0 0,0 0 2 0,4 17-2 16,-4-17 1-16,0 0 3 0,13 11-1 15,-13-11 0-15,0 0 1 0,22 7 0 0,-22-7 2 16,0 0 0-16,25 3-4 0,-25-3-1 0,0 0-3 15,25-1-2-15,-25 1 2 0,0 0 3 16,22-3 3-16,-22 3 6 0,0 0-2 0,16-7 2 16,-16 7 0-16,0 0-2 0,10-9 0 15,-10 9 0-15,0 0 0 0,0 0 0 0,5-15 2 16,-5 15-2-16,0 0 0 0,0 0 1 16,-9-16 1-16,9 16 0 0,0 0 0 0,-14-14 0 15,14 14 2-15,-14-9 3 0,14 9 4 0,-14-9 9 16,14 9 2-16,-15-5-2 0,15 5-1 15,0 0-2-15,-22-5-3 0,22 5-2 16,0 0-3-16,-20 1-5 0,20-1 2 0,0 0-5 16,-18 6-1-16,18-6-2 0,0 0-1 0,-14 11-2 15,14-11 0-15,0 0-1 0,-9 14-2 16,9-14 1-16,0 0 0 0,-3 17 1 0,3-17-1 16,0 0 1-16,2 15-1 0,-2-15 1 15,0 0 0-15,10 15-3 0,-10-15-3 0,0 0-1 16,18 10-9-16,-18-10-7 0,15 4-10 0,-15-4-21 15,0 0-26-15,27 1-30 0,-27-1-33 16,18-2-35-16,-18 2-30 0,16-5-30 0,-16 5-34 16,15-4-27-16,-15 4-24 0,0 0-24 15,15-7-101-15,-15 7-209 0,0 0-166 0</inkml:trace>
  <inkml:trace contextRef="#ctx0" brushRef="#br0" timeOffset="8433">85 833 216 0,'0'0'346'0,"-19"7"-64"16,19-7-24-16,-15 5-21 0,15-5-23 15,0 0-20-15,-19 7-20 0,19-7-30 0,0 0-26 16,-15 5-27-16,15-5-18 0,0 0-12 16,0 0 0-16,-11 7-6 0,11-7-1 15,0 0 1-15,0 0-2 0,0 0-4 0,0 0-5 16,0 0-3-16,0 0-1 0,6 14 4 0,-6-14 0 15,0 0 0-15,0 0-6 0,18 5-5 16,-18-5-7-16,0 0-6 0,0 0-1 0,20 2-4 16,-20-2 0-16,0 0-2 0,0 0 3 15,0 0 2-15,20-1 2 0,-20 1 5 0,0 0 5 16,0 0 7-16,0 0 4 0,14-5 2 16,-14 5-1-16,0 0-1 0,0 0 0 0,0 0 1 15,0 0-5-15,5-15-4 0,-5 15-6 16,0 0-1-16,0 0 0 0,0 0-4 15,-9-15-2-15,9 15-2 0,0 0 0 0,-11-8 3 0,11 8 6 16,0 0 1-16,-15-5 4 0,15 5 0 16,0 0 3-16,0 0-4 0,-20-3-1 0,20 3-4 15,0 0-3-15,0 0-2 0,0 0-5 16,-22 1-3-16,22-1-7 0,0 0-3 0,0 0-1 16,0 0-1-16,-12 7-3 0,12-7-1 15,0 0 0-15,0 0 1 0,0 0 0 0,0 0 2 16,9 13-1-16,-9-13 1 0,0 0 0 0,0 0 0 15,22 3 2-15,-22-3-2 0,0 0 3 16,21-2-5-16,-21 2 1 0,0 0-4 0,22-5-3 16,-22 5-3-16,0 0-2 0,21-6-5 15,-21 6-7-15,0 0-11 0,17-6-18 0,-17 6-30 16,0 0-53-16,14-7-59 0,-14 7-77 16,0 0-47-16,15-7-44 0,-15 7-100 0,0 0-207 15,12-6-179-15</inkml:trace>
  <inkml:trace contextRef="#ctx0" brushRef="#br0" timeOffset="10193">753 872 292 0,'0'0'386'16,"-12"12"-77"-16,12-12-41 0,0 0-46 15,0 0-26-15,-6 13-27 0,6-13-23 0,0 0-23 16,0 0-19-16,9 17-18 0,-9-17-17 15,0 0-16-15,17 11-9 0,-17-11-8 0,14 7-7 16,-14-7-5-16,16 4-2 0,-16-4-4 16,0 0 4-16,22 3 12 0,-22-3 19 0,0 0 15 15,0 0 10-15,22 0 1 0,-22 0-7 16,0 0-3-16,0 0 0 0,12-10-2 0,-12 10-2 16,0 0 1-16,0 0-4 15,0 0-11-15,0-17-7 0,0 17 3 0,0 0 3 0,0 0-4 16,-11-13-4-16,11 13-2 0,0 0 5 0,-14-9 6 15,14 9 4-15,0 0-7 0,-19-5-1 16,19 5 0-16,0 0 5 0,-22 2 7 0,22-2 0 16,0 0-7-16,-23 5-12 0,23-5-1 15,-13 6-5-15,13-6-3 0,-13 7-6 0,13-7-3 16,0 0-8-16,-16 12-5 16,16-12-4-16,0 0-5 0,-10 13 1 0,10-13 0 0,0 0-3 15,0 0 2-15,-1 19-1 0,1-19 0 16,0 0 0-16,0 0 2 0,10 13-2 0,-10-13 2 15,0 0-3-15,13 7 3 0,-13-7 2 0,0 0 0 16,18 2-2-16,-18-2 2 0,0 0-5 16,22-3-1-16,-22 3 3 0,0 0 0 0,21-7-3 15,-21 7 0-15,14-6-1 0,-14 6 1 16,0 0 4-16,15-11 0 0,-15 11 0 0,0 0 3 16,12-10 3-16,-12 10 10 0,0 0-4 15,0 0-3-15,8-15 0 0,-8 15-2 0,0 0-2 16,0 0 3-16,-5-14-1 0,5 14 2 0,0 0 0 15,-13-8 2-15,13 8 9 0,0 0-2 16,-17-7-1-16,17 7 1 0,0 0 2 0,-27 0 4 16,27 0-4-16,-18 0-2 0,18 0-3 15,-19 4 0-15,19-4-1 0,-16 4-1 0,16-4 0 16,-17 4-3-16,17-4-1 0,0 0-5 0,-18 8-2 16,18-8-3-16,0 0-1 0,-12 10-1 15,12-10 1-15,0 0-3 0,0 0 3 16,0 0 2-16,0 0 1 0,3 19 1 0,-3-19 0 15,0 0-2-15,14 10 2 0,-14-10 1 16,0 0-1-16,21 5-1 0,-21-5 0 0,0 0-1 16,24 1 2-16,-24-1 0 0,18-2 0 0,-18 2 0 15,20-4-1-15,-20 4 1 0,21-4-2 16,-21 4 0-16,16-5 0 0,-16 5 1 0,0 0 0 16,22-6 2-16,-22 6 3 0,0 0 5 0,15-5 1 15,-15 5 2-15,0 0-1 0,0 0-1 16,14-10 2-16,-14 10 0 0,0 0 0 0,0 0 0 15,0 0-4-15,0 0-3 0,0 0-1 16,-4-20-1-16,4 20 2 0,0 0 0 0,-12-9-2 16,12 9 1-16,0 0-1 0,-20-5 3 15,20 5-2-15,0 0-3 0,-25-2 1 0,25 2 2 16,0 0-2-16,-28 1 2 0,28-1 0 16,-20 3-4-16,20-3 3 0,-21 5-1 0,21-5 0 15,-20 7 3-15,20-7-1 0,-18 8 0 16,18-8 2-16,-17 7 0 0,17-7-3 0,-13 7-2 15,13-7 0-15,0 0-3 0,-14 9-3 0,14-9-1 16,0 0 2-16,-10 9-1 0,10-9 1 16,0 0-1-16,0 0 1 0,0 0 2 0,2 17 0 15,-2-17 0-15,0 0 1 0,12 9-1 16,-12-9 1-16,0 0 0 0,22 7 0 0,-22-7 0 16,18 2 0-16,-18-2-2 0,20 1 3 0,-20-1 0 15,22 0-1-15,-22 0 0 0,24-2 0 16,-24 2 0-16,23-2 0 0,-23 2 0 0,20-2-1 15,-20 2-1-15,18-4 0 0,-18 4 2 16,0 0 3-16,21-4 3 0,-21 4 1 0,0 0 1 16,16-6-2-16,-16 6 2 0,0 0-2 15,10-9 1-15,-10 9-2 0,0 0-1 0,0 0 0 16,8-17 1-16,-8 17 0 0,0 0-2 0,0 0 1 16,-3-20-3-16,3 20 2 0,0 0-3 15,-10-16-2-15,10 16 3 0,-10-9 2 16,10 9 0-16,-15-7 1 0,15 7 0 0,-15-8 0 15,15 8 2-15,-18-4 0 16,18 4 2-16,-19-1 3 0,19 1 0 0,0 0-2 0,-29 0-3 16,29 0 4-16,-18 3 3 0,18-3-2 0,-20 5-3 15,20-5-2-15,-17 7 0 0,17-7-1 16,-15 6-2-16,15-6-2 0,-12 8 0 0,12-8-2 16,0 0-1-16,-13 13 0 0,13-13 1 15,0 0-1-15,-8 14-1 0,8-14 0 0,0 0 0 16,0 0 2-16,6 19-2 0,-6-19 2 0,0 0-1 15,16 13 0-15,-16-13 0 0,17 8 1 16,-17-8 1-16,21 5-1 0,-21-5-1 0,23 2-2 16,-23-2-2-16,25 0 0 0,-25 0-3 15,24-1-1-15,-24 1-4 0,22-2 1 0,-22 2 0 16,18-4 2-16,-18 4 3 0,0 0 1 16,22-5 3-16,-22 5 3 0,0 0 2 0,18-6 0 15,-18 6 0-15,0 0 0 0,11-10-1 16,-11 10 1-16,0 0-1 0,8-13 1 0,-8 13 0 15,0 0 0-15,0 0 0 0,2-16-1 0,-2 16-3 16,0 0-13-16,0 0-16 0,0 0-17 16,-4-17-17-16,4 17-19 0,0 0-24 0,0 0-43 15,0 0-48-15,0 0-33 0,-9-11-24 16,9 11-35 0,0 0-29-16,0 0-4 0,0 0 14 0,0 0 20 0,0 0 17 0,0 0 9 15,0 0 4-15,0 0-36 0,14 5-235 0,-14-5-36 16</inkml:trace>
  <inkml:trace contextRef="#ctx0" brushRef="#br0" timeOffset="10865">1024 904 72 0,'0'0'470'0,"0"0"-68"16,0 0-25-16,20-2-34 0,-20 2-18 0,0 0-13 15,0 0-28-15,0 0-14 0,0 0-12 0,18-2-11 16,-18 2-11-16,0 0-15 0,0 0-26 15,0 0-19-15,0 0-15 0,0 0-24 0,0 0-24 16,0 0-18-16,0 0-13 0,0 0-10 16,0 0-10-16,-15 8-8 0,15-8-14 0,0 0-5 15,-17 7-5-15,17-7-5 0,0 0-5 16,-15 9-5-16,15-9-3 0,0 0-5 0,-13 6-5 16,13-6-4-16,0 0-5 0,0 0-2 15,0 0-1-15,-13 9 0 0,13-9 3 0,0 0 0 16,0 0 5-16,0 0-2 15,0 0 2-15,0 0 0 0,0 0 2 0,23 0 1 0,-23 0-2 16,17-5 1-16,-17 5 0 0,20-7 1 0,-20 7-1 16,24-7 0-16,-24 7 1 0,23-9 1 15,-23 9-1-15,22-9 1 0,-22 9 3 0,19-9 5 16,-19 9 6-16,16-8 6 0,-16 8 7 16,13-5 5-16,-13 5 6 0,0 0 5 0,15-8 3 15,-15 8 3-15,0 0 1 0,0 0-3 16,14-7-4-16,-14 7-8 0,0 0-7 0,0 0-9 15,0 0-4-15,0 0 0 0,0 0-4 0,0 0-6 16,0 0 2-16,-15 7-2 0,15-7-1 16,-12 7-3-16,12-7-1 0,-14 10 0 0,14-10-2 15,-14 10 0-15,14-10-1 0,-11 8-2 16,11-8-2-16,0 0 0 0,-13 13-4 0,13-13-4 16,0 0 0-16,-8 10-7 0,8-10-3 15,0 0 2-15,0 0 2 0,0 0 0 0,0 0 5 16,0 0-1-16,12 8 3 0,-12-8 1 15,0 0 0-15,19-8 0 0,-19 8 0 0,15-8 0 16,-15 8 3-16,14-10 0 0,-14 10 1 0,12-7 4 16,-12 7 2-16,0 0 5 0,14-10 4 15,-14 10 2-15,0 0-1 16,0 0-3-16,10-11 4 0,-10 11-2 0,0 0-4 0,0 0-1 16,0 0-3-16,0 0-3 0,0 0-3 0,0 0-8 15,-18-4-16-15,18 4-21 0,0 0-23 16,-18 5-31-16,18-5-41 0,0 0-58 0,-18 8-52 15,18-8-46-15,0 0-85 0,-14 10-32 0,14-10-21 16,0 0-42-16,-10 8-333 0,10-8-350 16</inkml:trace>
  <inkml:trace contextRef="#ctx0" brushRef="#br0" timeOffset="11281">1375 814 46 0,'0'0'431'0,"0"0"-102"0,0 0-29 15,0 0-25-15,-8 10-15 0,8-10-17 0,0 0-14 16,-11 9-23-16,11-9-24 0,0 0-18 16,-11 9-15-16,11-9-18 0,0 0-18 15,-10 10-11-15,10-10-11 0,0 0-7 0,0 0-12 16,-10 10-12-16,10-10-11 0,0 0-11 0,0 0-9 15,0 0-10-15,0 0-9 0,0 0-10 0,-9 10-18 16,9-10-19-16,0 0-24 0,0 0-33 16,0 0-50-16,0 0-60 0,0 0-30 0,15-8-21 15,-15 8-31-15,0 0-81 0,17-10-232 16,-17 10-113-16</inkml:trace>
  <inkml:trace contextRef="#ctx0" brushRef="#br0" timeOffset="11721">1456 714 220 0,'0'0'304'0,"0"0"-51"0,-19 3-29 0,19-3-22 16,0 0-30-16,0 0-24 0,-19 2-25 16,19-2-21-16,0 0-20 0,0 0-7 0,0 0-5 15,0 0-1-15,0 0 8 0,0 0 7 16,0 0 0-16,0 0-12 0,0 0-6 0,0 0-2 16,0 0-6-16,0 0-10 0,0 0-12 15,0 0-6-15,0 0-14 0,0 0-30 0,0 0-43 16,0 0-44-16,19-5-43 0,-19 5-51 0,0 0-56 15,19-1-350-15,-19 1-114 0</inkml:trace>
  <inkml:trace contextRef="#ctx0" brushRef="#br0" timeOffset="14001">1800 939 355 0,'0'0'278'0,"0"0"-43"0,0 0-17 16,11-11-16-16,-11 11-12 0,0 0 2 16,0 0-1-16,0 0-8 0,9-12-8 0,-9 12-13 15,0 0-15-15,0 0-16 0,0 0-17 16,0 0-13-16,0 0-14 0,0 0-13 0,0 0-10 15,0 0-11-15,0 0-8 0,0 0-6 16,-13 6-2-16,13-6-5 0,0 0-6 0,0 0-5 16,-7 13-5-16,7-13-4 0,0 0-3 15,0 0 0-15,0 0-3 0,2 17-1 0,-2-17 0 16,0 0-1-16,0 0 0 0,16 8-2 0,-16-8 1 16,0 0-2-16,0 0-6 0,27-3-4 15,-27 3-3-15,0 0-1 0,21-6 2 0,-21 6 5 16,13-6 8-16,-13 6 7 0,0 0 13 15,18-10 12-15,-18 10 12 0,0 0 7 0,11-10-5 16,-11 10-2-16,0 0 3 0,0 0 3 0,3-17 8 16,-3 17 6-16,0 0-7 0,0 0 0 15,-9-16 5-15,9 16 2 0,0 0-4 0,-15-10 4 16,15 10 14-16,0 0-3 0,-20-4-8 16,20 4-6-16,0 0-3 0,-22 1-5 15,22-1-6-15,0 0-6 0,-20 5-10 0,20-5-6 16,0 0-5-16,-18 10-3 0,18-10-7 0,0 0-3 15,-12 14-1-15,12-14-5 0,0 0 0 16,-9 14-1-16,9-14-5 0,0 0 2 0,0 0 0 16,-1 17 1-16,1-17 0 0,0 0 0 15,0 0-2-15,7 15 0 0,-7-15-3 0,0 0 0 16,0 0-5-16,14 6 0 0,-14-6-5 0,0 0 1 16,0 0 1-16,19-1 1 0,-19 1-3 15,0 0 5-15,0 0 1 0,17-7 3 0,-17 7 2 16,0 0 2-16,0 0 2 0,15-12 2 15,-15 12 0-15,0 0 2 0,0 0-1 0,3-15 3 16,-3 15 0-16,0 0-2 0,-4-13 0 0,4 13 10 16,0 0 0-16,-11-12 4 0,11 12-1 15,0 0-2-15,-17-11 3 0,17 11 3 0,0 0 2 16,-18-7 0-16,18 7-1 0,0 0-3 16,-20-5-3-16,20 5-1 0,0 0-6 0,0 0-2 15,-23 0-4-15,23 0 0 0,0 0-2 16,0 0 0-16,-19 5-2 0,19-5-2 0,0 0 2 15,0 0-1-15,-12 10 0 0,12-10-2 16,0 0 1-16,0 0 1 0,0 0-1 0,0 0 1 16,0 0 2-16,2 20 1 0,-2-20-2 0,0 0 0 15,0 0 0-15,18 5-3 0,-18-5 1 16,0 0-1-16,0 0-2 0,23-1-1 0,-23 1 1 16,0 0-1-16,0 0 1 0,20-4 4 15,-20 4 0-15,0 0 3 0,0 0 1 0,14-5 1 16,-14 5 0-16,0 0-1 0,0 0 0 0,0 0 0 15,8-12 0-15,-8 12-1 0,0 0 3 16,0 0-2-16,0 0-2 0,0 0-4 0,-6-13-2 16,6 13 2-16,0 0 1 0,0 0 3 15,-17-8 0-15,17 8 3 0,0 0 0 0,0 0 2 16,-18-4-2-16,18 4 3 0,0 0 0 16,0 0 0-16,0 0-3 0,-20-1-4 0,20 1-2 15,0 0 0-15,0 0-2 16,0 0 0-16,0 0 1 0,0 0 0 0,0 0 0 0,0 0 0 15,0 0 2-15,0 0 3 0,0 0 4 16,0 0 5-16,0 0 1 0,16 10-2 0,-16-10 0 16,0 0-2-16,22 0 1 0,-22 0-3 0,0 0-1 15,27-2 1-15,-27 2-2 0,0 0 1 16,25-3-2-16,-25 3-1 0,17-4 0 0,-17 4 1 16,0 0-2-16,23-3 0 0,-23 3 0 15,0 0-1-15,21-3 1 0,-21 3 0 0,0 0 0 16,0 0 0-16,20-3 1 0,-20 3 2 15,0 0-1-15,0 0 2 0,0 0 0 0,18-2 0 16,-18 2-1-16,0 0 2 0,0 0 3 0,0 0 2 16,0 0 3-16,0 0 0 0,0 0 1 15,16-4 1-15,-16 4 0 0,0 0 4 0,0 0-2 16,0 0-3-16,0 0-5 0,0 0 1 16,0 0 1-16,0 0 3 0,0 0 1 0,0 0 0 15,0 0-1-15,-20-1-2 0,20 1-3 16,0 0 2-16,-20 4-2 0,20-4-2 0,0 0 2 15,-26 4 0-15,26-4 1 0,-21 4 3 16,21-4-1-16,-21 3-5 0,21-3 0 0,-22 3 0 16,22-3-2-16,-20 3 3 15,20-3-2-15,0 0-1 0,-25 3 0 0,25-3-2 0,0 0-1 16,-20 2-2-16,20-2-3 0,0 0 1 0,0 0-3 16,-20 2 0-16,20-2 0 0,0 0-2 15,0 0 0-15,0 0-2 0,0 0 1 0,-18 3-3 16,18-3 3-16,0 0 3 0,0 0 1 15,0 0 0-15,0 0 1 0,0 0 2 0,5 16-1 16,-5-16 1-16,0 0 0 0,10 9-1 0,-10-9 2 16,0 0-1-16,12 11 2 0,-12-11 0 15,0 0 0-15,13 9 0 0,-13-9-2 0,0 0 2 16,13 9-1-16,-13-9 0 0,0 0 1 16,0 0 0-16,11 10 0 0,-11-10 1 0,0 0-1 15,0 0 0-15,0 0 1 0,0 0-2 16,12 8 1-16,-12-8 0 0,0 0-2 0,0 0-2 15,0 0-1-15,0 0-2 0,0 0-2 16,0 0-2-16,0 0 0 0,0 0 0 0,10 9-2 16,-10-9-1-16,0 0-1 0,0 0 2 0,0 0 0 15,0 0 2-15,0 0 1 0,0 0 3 16,0 0 2-16,0 0 2 0,0 0 5 0,0 0 1 16,0 0 4-16,0 0 0 0,0 0-1 15,0 0 0-15,0 0 2 0,0 0-2 0,0 0-1 16,0 0-2-16,0 0-2 0,-6-14 0 15,6 14-1-15,0 0-3 0,0 0-1 0,-10-13 1 16,10 13-4-16,0 0 0 0,-10-11 0 0,10 11-3 16,0 0 3-16,-11-14 1 0,11 14-2 15,0 0 3-15,-11-13 1 0,11 13 0 0,0 0 1 16,-10-13-1-16,10 13 1 0,0 0 2 0,-8-11-2 16,8 11 0-16,0 0 0 0,0 0 0 15,-9-13-2-15,9 13 1 0,0 0-2 16,0 0 1-16,0 0 0 0,-8-11 0 0,8 11-1 15,0 0 0-15,0 0 0 0,0 0 2 0,0 0-1 16,0 0-1-16,0 0 1 0,0 0-2 16,0 0 2-16,0 0 1 0,-7-12 0 0,7 12 1 15,0 0 2-15,0 0 2 0,0 0-1 16,0 0 1-16,0 0 1 0,21 5-2 0,-21-5 2 16,0 0 0-16,20 6-2 0,-20-6 1 15,0 0 0-15,23 7 0 0,-23-7 0 0,0 0-2 16,23 5 0-16,-23-5 2 0,0 0-1 0,18 5 0 15,-18-5 0-15,0 0 0 0,0 0 0 16,22 5-1-16,-22-5 3 0,0 0-2 16,0 0 1-16,0 0 1 0,17 4 3 0,-17-4 1 15,0 0 5-15,0 0-1 0,0 0 4 0,0 0 2 16,0 0 2-16,0 0 4 0,17 4 0 16,-17-4 1-16,0 0-2 0,0 0-5 0,0 0-2 15,0 0-2-15,0 0 6 0,0 0-5 16,0 0-3-16,-12 8-3 0,12-8 0 0,0 0 0 15,-16 8-1-15,16-8 3 0,0 0 4 0,-19 9-4 16,19-9 0-16,-13 7-2 0,13-7 4 16,-12 8 0-16,12-8-3 0,-11 8-2 0,11-8-3 15,0 0-1-15,-15 13 0 0,15-13-1 16,0 0-3-16,-11 12-1 0,11-12-1 0,0 0-2 16,-8 10 1-16,8-10-5 0,0 0-1 15,0 0-5-15,-6 12-5 0,6-12-8 16,0 0-4-16,0 0-10 0,0 0-16 0,0 0-19 0,0 0-31 15,2 18-51-15,-2-18-46 0,0 0-42 16,0 0-52-16,0 0-83 0,14 5-41 0,-14-5-38 16,0 0-478-16,14-6-516 0</inkml:trace>
  <inkml:trace contextRef="#ctx0" brushRef="#br0" timeOffset="14678">1958 739 168 0,'0'0'287'0,"0"0"-61"15,0 0-31-15,0 0-19 0,0 0-14 0,0 0-16 16,0 0-11-16,0 0-10 0,-21-2-5 16,21 2 5-16,0 0 12 0,0 0 5 0,0 0-7 15,0 0-9-15,0 0-3 0,0 0-8 16,-20-1 0-16,20 1 4 0,0 0 6 0,0 0 2 15,-18 3 0-15,18-3-2 0,0 0-8 16,0 0-7-16,-21 4-1 0,21-4-4 0,0 0-9 16,0 0-13-16,-18 4-13 0,18-4-13 0,0 0-12 15,0 0-7-15,0 0-12 0,-15 4-8 16,15-4-5-16,0 0-6 0,0 0-4 0,0 0-1 16,0 0-1-16,0 0 0 0,0 0-1 15,0 0 0-15,0 0 1 0,0 0-1 16,0 0-2-16,0 0-3 0,0 0-2 15,0 0-2-15,16-2 1 0,-16 2 1 0,0 0-1 0,17-5 2 16,-17 5 0-16,0 0 1 0,17-7 0 16,-17 7 3-16,0 0 4 0,0 0 4 0,16-5 13 15,-16 5 6-15,0 0 3 0,0 0 4 16,0 0-1-16,0 0-4 0,14-8 6 0,-14 8-10 16,0 0-2-16,0 0 13 0,0 0 1 0,0 0 8 15,0 0 4-15,0 0-9 0,0 0-8 16,0 0-6-16,-16-3-5 0,16 3 9 0,0 0 4 15,-14 6-6-15,14-6-5 0,0 0-6 16,-16 10-2-16,16-10-3 0,0 0-5 0,-13 11-11 16,13-11-24-16,0 0-31 0,-9 9-44 15,9-9-39-15,0 0-26 0,0 0-31 0,0 0-29 16,0 0-36-16,0 0-46 0,0 0-21 0,5 15-10 16,-5-15-27-16,0 0-364 0,0 0-240 15</inkml:trace>
  <inkml:trace contextRef="#ctx0" brushRef="#br0" timeOffset="15669">2063 613 21 0,'0'0'409'0,"0"0"-81"0,0 0-32 16,0 0-10-16,6-16-16 0,-6 16-10 15,0 0-22-15,0 0-25 0,0 0-33 0,0 0-21 16,0 0-14-16,0 0-3 0,0 0-10 16,0 0-11-16,0 0-20 0,-12 13-16 0,12-13-16 15,0 0-12-15,0 0-8 0,-4 16-10 16,4-16-9-16,0 0-6 0,0 0-5 15,0 0-4-15,1 18-3 0,-1-18-2 0,0 0-3 16,0 0-7-16,0 0-4 0,12 12-1 0,-12-12-6 16,0 0-5-16,0 0-2 0,0 0-5 15,0 0-4-15,21 0 1 0,-21 0 5 0,0 0 2 16,0 0 5-16,15-7 2 0,-15 7 3 16,0 0 3-16,11-9 1 0,-11 9 5 0,0 0 3 15,0 0 4-15,9-10 7 0,-9 10 8 0,0 0 4 16,0 0 7-16,0 0-1 0,0 0-4 15,0 0 0-15,0 0 1 0,-4-17 2 0,4 17-3 16,0 0 2-16,0 0 5 0,0 0-3 16,-19 0-3-16,19 0 15 0,0 0 12 0,0 0-10 15,-19 6-6-15,19-6-12 0,0 0-6 16,-13 10-2-16,13-10-3 0,0 0-3 0,-13 13-5 16,13-13-1-16,0 0 0 0,-7 14-2 15,7-14-3-15,0 0 0 0,0 0-2 0,-4 20-1 16,4-20 1-16,0 0-1 0,0 0 3 0,7 13-3 15,-7-13-4-15,0 0-6 0,14 6-2 16,-14-6 1-16,0 0-2 0,0 0 1 0,25-1 6 16,-25 1-3-16,0 0-1 0,22-5 0 15,-22 5 0-15,0 0 1 0,19-5 3 0,-19 5 4 16,0 0 7-16,16-5 5 0,-16 5-2 16,0 0 0-16,0 0 0 0,12-10 1 0,-12 10-6 15,0 0 2-15,0 0-2 0,0 0 3 0,0 0 1 16,0 0-5-16,0 0-3 0,-4-18-2 15,4 18 0-15,0 0 1 0,0 0 4 0,0 0 5 16,-18 0 4-16,18 0 7 0,0 0-2 16,-17 4 0-16,17-4-5 0,0 0 5 0,-16 9-1 15,16-9-4-15,0 0-4 0,-14 12 1 16,14-12-2-16,0 0-2 0,-10 13-1 0,10-13-1 16,0 0 1-16,-6 13-1 0,6-13 1 15,0 0-1-15,0 0-1 0,0 0-1 0,0 0-2 16,6 16 1-16,-6-16 1 0,0 0 0 15,0 0-1-15,0 0 0 0,20-2 1 0,-20 2 0 16,0 0-3-16,14-9 3 0,-14 9-1 0,0 0 2 16,16-10-2-16,-16 10 4 0,0 0 0 15,12-10 3-15,-12 10 3 0,0 0-1 0,10-10-3 16,-10 10 0-16,0 0-1 0,0 0 0 16,10-13 0-16,-10 13 0 0,0 0 0 0,0 0 0 15,0 0 0-15,7-11 0 0,-7 11 3 16,0 0 1-16,0 0 0 0,0 0-1 15,0 0-5-15,0 0-8 0,0 0-6 0,0 0-11 16,8-11-10-16,-8 11-12 0,0 0-8 0,0 0-6 16,0 0-6-16,0 0-6 0,0 0-18 15,0 0-29-15,0 0-40 0,0 0-46 0,0 0-62 16,0 0-43-16,0 0-35 0,0 0-89 0,0 0-247 16,0 0-187-16</inkml:trace>
  <inkml:trace contextRef="#ctx0" brushRef="#br0" timeOffset="18001">2121 438 63 0,'0'0'373'16,"0"0"-83"-16,0 0-39 0,0 0-25 0,-7-13-23 16,7 13-10-16,0 0-7 0,0 0-17 15,0 0-13-15,0 0-21 0,0 0-23 0,-18 1-16 16,18-1-9-16,0 0-6 0,-12 10-2 16,12-10-6-16,0 0-7 0,-11 16-7 0,11-16-6 15,0 0-6-15,-9 17-11 0,9-17-6 16,0 0-5-16,-3 18-3 0,3-18-4 0,0 0-4 15,1 17-3-15,-1-17-2 0,0 0-5 16,9 12-5-16,-9-12-7 0,0 0-2 0,13 6-3 16,-13-6-6-16,0 0-6 0,0 0-3 15,24-1 3-15,-24 1 4 0,0 0 4 0,20-7 2 16,-20 7 3-16,0 0 1 0,16-8 3 16,-16 8 2-16,0 0 5 0,14-12 6 0,-14 12 5 15,0 0 11-15,8-12 5 0,-8 12 0 0,0 0-1 16,0 0 1-16,0 0 2 0,1-18 6 15,-1 18-2-15,0 0-3 0,0 0-2 0,0 0 0 16,-9-12-2-16,9 12 2 0,0 0-2 16,0 0 0-16,0 0-1 0,-17-3-1 0,17 3-1 15,0 0 1-15,0 0 2 0,-15 6-3 16,15-6 3-16,0 0 0 0,-13 11 5 0,13-11 3 16,0 0 0-16,-10 13-5 0,10-13-7 0,0 0-3 15,-5 14-5-15,5-14-3 0,0 0-4 16,0 0-2-16,0 0-3 0,1 18-4 0,-1-18-5 15,0 0-4-15,0 0-4 0,0 0-4 16,17 6-2-16,-17-6-2 0,0 0 1 16,0 0 3-16,18-4 0 0,-18 4 0 0,0 0-1 15,16-7 1-15,-16 7 3 0,0 0 4 0,13-9 4 16,-13 9 2-16,0 0 3 0,0 0 2 0,13-12 3 16,-13 12 3-16,0 0 3 0,0 0 1 15,0 0-2-15,0 0 7 0,0 0 11 16,0 0-4-16,0 0-2 0,0 0-4 0,0 0-3 15,0 0 5-15,0 0 5 0,-23 4 3 0,23-4-3 16,-10 10-2-16,10-10 1 0,-7 10 0 16,7-10-1-16,-8 13-1 0,8-13-4 0,0 0-4 15,-7 17-4-15,7-17-3 0,0 0 1 16,0 0-5-16,-1 18-2 0,1-18-5 0,0 0-3 16,0 0-1-16,11 10 0 0,-11-10 1 15,0 0 2-15,0 0 1 0,20-1-3 0,-20 1-1 16,0 0-2-16,15-5 2 0,-15 5 4 15,0 0 2-15,13-8 6 0,-13 8 8 0,0 0 5 16,0 0 4-16,11-10 0 0,-11 10-4 0,0 0 0 16,0 0-1-16,0 0-2 0,0 0-2 15,0 0-1-15,0-17-1 0,0 17 0 0,0 0 0 16,0 0-1-16,0 0 3 0,-16-7 2 16,16 7 0-16,0 0 2 0,0 0 3 15,-17-3 3-15,17 3-1 0,0 0-3 0,0 0 3 16,-21 1 2-16,21-1-7 0,0 0 1 0,0 0-4 15,-18 2 0-15,18-2-4 0,0 0-4 16,0 0-4-16,0 0 0 0,-17 6-6 0,17-6-3 16,0 0-5-16,0 0-1 0,0 0 1 0,0 0 1 15,0 0 4-15,0 0 1 0,0 0 2 16,0 0 1-16,0 0-1 0,0 0-2 0,6 14-1 16,-6-14-4-16,0 0-5 0,0 0 4 15,22 0 2-15,-22 0 2 0,0 0 0 0,19-3 0 16,-19 3 3-16,0 0 2 0,18-5 1 15,-18 5 3-15,0 0 7 0,0 0 8 0,16-4 6 16,-16 4 1-16,0 0-3 0,0 0-2 16,0 0-2-16,0 0-4 0,10-9-5 0,-10 9-10 15,0 0-4-15,0 0-1 0,0 0 0 16,-11-9 1-16,11 9 1 0,0 0 0 0,-18-2 4 16,18 2 5-16,0 0 6 0,-24 1 5 0,24-1 5 15,-16 4 5-15,16-4-2 0,-16 4-3 16,16-4-4-16,0 0-2 0,-21 6-3 0,21-6-4 15,0 0-2-15,-17 4-5 0,17-4-3 16,0 0 1-16,0 0-2 0,0 0 1 0,0 0 2 16,0 0 1-16,0 0 1 0,0 0-1 15,0 0-1-15,0 0 1 0,0 0-1 0,0 0-3 16,14-14 2-16,-14 14 1 0,13-10 2 0,-13 10 0 16,13-12 1-16,-13 12 3 0,12-10 2 15,-12 10 2-15,11-9 5 0,-11 9 9 16,0 0 4-16,14-10 10 0,-14 10 9 15,0 0 5-15,0 0 3 0,13-9-3 0,-13 9-2 0,0 0-5 16,0 0-6-16,0 0-5 0,0 0 2 16,0 0 1-16,0 0 0 0,14 5-1 0,-14-5-2 15,0 0 0-15,6 14 3 0,-6-14 7 16,0 0-5-16,8 15-7 0,-8-15-7 0,0 0-3 16,7 17-3-16,-7-17 3 0,0 0-5 15,8 15 0-15,-8-15-4 0,0 0 2 0,8 13-7 16,-8-13-16-16,0 0-12 0,0 0-20 0,8 13-26 15,-8-13-30-15,0 0-33 0,0 0-41 16,0 0-53-16,0 0-76 0,0 0-52 0,0 0-44 16,0 0-419-16,0 0-354 0</inkml:trace>
  <inkml:trace contextRef="#ctx0" brushRef="#br0" timeOffset="19713">2279 323 443 0,'-8'-16'358'0,"8"16"-31"0,0 0-16 0,0 0-12 15,-9-11-23-15,9 11-26 0,0 0-42 0,0 0-29 16,0 0-19-16,0 0-6 0,0 0-10 16,-19 2-7-16,19-2-5 0,0 0-9 0,-6 14-9 15,6-14-18-15,0 0-31 0,-3 17-12 0,3-17-10 16,0 0-12-16,3 17-6 0,-3-17-2 16,0 0-10-16,5 12-6 0,-5-12-4 0,0 0-6 15,0 0-2-15,15 8 7 0,-15-8-2 16,0 0 0-16,0 0 0 0,19-8 0 0,-19 8 0 15,0 0 1-15,13-12 0 0,-13 12 1 16,8-10 2-16,-8 10-3 0,0 0 2 0,8-18 0 16,-8 18 2-16,0 0 1 0,7-19 2 15,-7 19-2-15,0 0 1 0,0-18 4 0,0 18 8 16,0 0 9-16,-2-15 5 0,2 15 2 0,0 0 3 16,0 0 6-16,-8-16 6 0,8 16 9 15,0 0 3-15,0 0-11 0,-12-7-7 0,12 7-6 16,0 0 0-16,0 0 3 0,0 0 1 15,-18 8 0-15,18-8-3 0,0 0-4 0,-9 14-3 16,9-14-5-16,0 0-4 0,-6 17-5 0,6-17-4 16,0 0-3-16,-3 17-5 0,3-17 0 15,0 0 0-15,4 16-3 0,-4-16 0 16,0 0-4-16,0 0-1 0,10 13-1 0,-10-13-3 16,0 0-2-16,0 0 1 0,16 5-2 15,-16-5-7-15,0 0 1 0,0 0 1 0,20-5-1 16,-20 5 0-16,0 0-1 0,16-9 2 0,-16 9 0 15,0 0 3-15,14-15 2 0,-14 15-1 16,0 0 2-16,10-15 0 0,-10 15 1 0,0 0 3 16,7-15 4-16,-7 15-1 0,0 0 3 15,0 0 4-15,2-18 1 0,-2 18 1 0,0 0 3 16,0 0-4-16,0 0 2 0,-8-14 1 0,8 14 3 16,0 0-4-16,0 0-3 0,0 0-2 15,-21 2 0-15,21-2 2 0,0 0 5 0,-16 12-1 16,16-12 8-16,-13 15 3 0,13-15 1 15,-11 17 1-15,11-17-2 0,-8 18 4 0,8-18-6 16,-8 20-3-16,8-20-5 0,-5 17-3 0,5-17-1 16,0 0-3-16,-1 20-1 0,1-20-3 15,0 0 1-15,4 17-2 0,-4-17-6 16,0 0-3-16,0 0-1 0,15 9-1 0,-15-9-3 16,0 0-6-16,16-4 0 0,-16 4-6 0,0 0 1 15,15-11-1-15,-15 11 5 0,10-11 5 16,-10 11 3-16,9-14 3 0,-9 14 2 0,7-15 1 15,-7 15 2-15,4-18 0 0,-4 18 3 16,3-18 1-16,-3 18-2 0,-1-19-3 0,1 19 1 16,-3-20 0-16,3 20 2 0,-7-18 0 15,7 18 5-15,-7-17 7 0,7 17 2 0,-9-11-4 16,9 11 3-16,0 0 5 0,-16-10 0 0,16 10 1 16,0 0 3-16,0 0-1 0,-22 6 4 15,22-6 1-15,-12 12 2 0,12-12 3 0,-12 15 4 16,12-15 2-16,-9 18 0 0,9-18-2 15,-7 21-1-15,7-21-3 0,-4 21-5 0,4-21-4 16,-3 20-5-16,3-20-3 0,0 0-2 0,1 24 0 16,-1-24-4-16,0 0-2 0,6 20-2 15,-6-20 0-15,0 0-3 0,9 14 0 16,-9-14-4-16,0 0 0 0,13 10 0 0,-13-10-1 16,0 0 1-16,0 0-3 0,21 0 1 0,-21 0-4 15,0 0-2-15,19-7 2 16,-19 7-1-16,12-10 1 0,-12 10 2 0,11-14 1 0,-11 14 0 15,13-14 1-15,-13 14 0 0,10-17 2 16,-10 17 1-16,9-18-3 0,-9 18 3 0,4-13 3 16,-4 13 0-16,0 0 2 0,3-22-1 15,-3 22 0-15,0 0 0 0,-2-17 1 0,2 17-2 16,0 0 0-16,-8-10 0 0,8 10 0 0,0 0 6 16,0 0 0-16,0 0 0 0,-24 2 0 15,24-2 4-15,-13 9 0 0,13-9 5 0,-14 15 2 16,14-15 1-16,-13 19 3 0,13-19-1 15,-13 24 3-15,13-24 3 0,-9 23-1 0,9-23-3 16,-8 24-4-16,8-24-2 0,-2 23-3 0,2-23-2 16,0 17-5-16,0-17-4 0,0 0-1 15,4 23-2-15,-4-23 2 0,0 0-1 0,10 14-2 16,-10-14 0-16,0 0-4 0,16 5-1 16,-16-5-6-16,0 0 1 0,17-4 0 0,-17 4 0 15,13-7-2-15,-13 7 5 0,13-12-1 16,-13 12 2-16,13-15 1 0,-13 15 2 0,11-18 2 15,-11 18 1-15,10-19 0 0,-10 19 2 16,9-21 0-16,-9 21-1 0,6-19 3 0,-6 19-1 16,3-21 0-16,-3 21 2 0,1-17 3 15,-1 17 0-15,0 0 5 0,-2-21 4 0,2 21 0 16,0 0 0-16,-5-17-2 0,5 17-4 16,0 0-1-16,0 0 1 0,-15-7 0 0,15 7 0 15,0 0 0-15,0 0-3 0,-18 7 0 0,18-7 4 16,-9 10 5-16,9-10 4 0,-8 15 1 15,8-15-1-15,-8 19 2 0,8-19 1 0,-6 22 4 16,6-22-1-16,-4 21-4 0,4-21-4 16,-2 20-2-16,2-20-5 0,-2 18-1 0,2-18-2 15,0 0-4-15,3 22-1 0,-3-22-1 16,0 0-2-16,5 15-1 0,-5-15 2 0,0 0 1 16,0 0-2-16,11 8 0 0,-11-8-1 0,0 0-1 15,0 0-3-15,16-9 1 0,-16 9-2 16,9-11 1-16,-9 11 3 0,8-13-1 0,-8 13 2 15,7-15 1-15,-7 15 0 0,5-16 1 0,-5 16 0 16,3-16 3-16,-3 16-2 0,2-18-2 16,-2 18-2-16,-1-17 0 0,1 17-5 15,-3-20-10-15,3 20-10 0,-3-20-11 0,3 20-19 16,-5-20-11-16,5 20-22 0,-5-18-32 0,5 18-22 16,-5-17-14-16,5 17-24 15,0 0-23-15,-5-20-32 0,5 20-48 0,0 0-15 16,0 0-10-16,-5-13-2 0,5 13-51 0,0 0-326 15,0 0-199-15</inkml:trace>
  <inkml:trace contextRef="#ctx0" brushRef="#br0" timeOffset="20232">2390 86 361 0,'0'0'422'0,"-6"-16"-42"16,6 16-50-16,0 0-34 0,0 0-29 16,0 0-29-16,0 0-35 0,0 0-27 0,-7-12-21 15,7 12-20-15,0 0-21 0,0 0-15 16,0 0-17-16,0 0-14 0,0 0-12 0,0 0-12 15,0 0-6-15,0 0-8 0,0 0-3 16,0 0-1-16,0 0-1 0,0 0-1 0,10 10 1 16,-10-10 1-16,0 0-1 0,0 0-4 0,0 0-3 15,12-8-3-15,-12 8-2 0,0 0 0 16,8-11-3-16,-8 11-1 0,0 0-2 0,5-14-1 16,-5 14 1-16,0 0-2 0,0 0 6 15,5-19 10-15,-5 19 6 0,0 0 12 0,0 0 11 16,0 0 11-16,0 0 9 0,-3-16 3 15,3 16-10-15,0 0-11 0,0 0-13 0,0 0-4 16,0 0-2-16,0 0 0 0,-12 8-2 16,12-8-7-16,0 0-1 0,0 0-2 0,-7 19-5 15,7-19-1-15,0 0 0 0,-3 18-4 16,3-18-1-16,0 0-2 0,-2 19-3 0,2-19 0 16,0 0-3-16,0 0-1 0,1 22-4 0,-1-22-12 15,0 0-22-15,0 0-23 0,2 17-23 16,-2-17-40-16,0 0-48 0,0 0-57 0,0 0-67 15,0 0-46-15,9 13-37 0,-9-13-50 16,0 0-342-16,0 0-287 0</inkml:trace>
  <inkml:trace contextRef="#ctx0" brushRef="#br0" timeOffset="21340">2541 34 30 0,'0'0'428'0,"0"0"-100"16,0 0-42-16,0 0-27 0,0 0-19 0,0 0-10 15,0 0-9-15,0 0-17 0,-14 7-19 16,14-7-14-16,0 0-6 0,0 0-9 0,-5 21-13 16,5-21-6-16,0 0-10 0,-1 22-11 15,1-22-15-15,0 0-15 0,1 23-16 0,-1-23-10 32,2 15-13-32,-2-15-8 0,0 0-7 0,6 21-8 0,-6-21-4 0,0 0-4 0,7 18-3 15,-7-18-2-15,0 0-1 0,0 0-2 16,6 16 0-16,-6-16 0 0,0 0 0 0,0 0-1 15,0 0 2-15,9 10-4 0,-9-10 0 16,0 0-5-16,0 0-3 16,0 0 1-16,0 0 0 0,10-11 1 0,-10 11-1 0,0 0 0 0,0 0 0 15,5-20-2-15,-5 20-4 0,0 0 2 16,0-20 2-16,0 20 1 0,0 0 1 0,-4-22 4 16,4 22 4-16,0 0 8 0,-5-18 16 15,5 18 11-15,0 0 7 0,-5-15 3 0,5 15-4 16,0 0-7-16,0 0-5 0,0 0-6 15,-8-11-4-15,8 11-3 0,0 0 7 0,0 0 3 16,0 0 2-16,-8 11 1 0,8-11 3 0,0 0 2 16,-3 20 3-16,3-20-4 0,0 0-5 15,-1 25-4-15,1-25-3 0,0 19-4 16,0-19-2-16,0 19-3 0,0-19-3 0,1 18-1 16,-1-18-3-16,0 0-1 0,3 23-3 0,-3-23-1 15,0 0-2-15,3 19 0 0,-3-19-1 16,0 0 1-16,0 0 1 0,2 19-2 0,-2-19 2 15,0 0 1-15,0 0-3 0,0 0 1 16,0 0-1-16,2 16-3 0,-2-16 0 0,0 0-2 16,0 0-3-16,0 0-3 0,0 0 0 15,0 0-5-15,0 0-4 0,7-15 1 0,-7 15-1 16,0 0-5-16,3-18-3 16,-3 18 4-16,0 0 3 0,1-24 2 0,-1 24 0 0,-1-18 2 15,1 18 3-15,-1-18 1 0,1 18 4 0,-1-17 2 16,1 17 5-16,0 0 4 0,-3-20 6 15,3 20 3-15,0 0 0 0,0 0-1 0,-2-19-3 16,2 19-2-16,0 0-2 0,0 0-1 0,0 0-2 16,0 0 1-16,0 0 3 0,0 0 1 15,0 0 3-15,0 0 4 0,-7 15 2 0,7-15 2 16,0 0-1-16,0 23 1 0,0-23-4 16,0 0-2-16,1 24-3 0,-1-24-3 0,0 0-2 15,1 20-1-15,-1-20-6 0,0 0-4 16,0 0-3-16,2 21-6 0,-2-21 3 0,0 0 2 15,0 0 3-15,0 0-2 0,0 0-5 16,0 0-3-16,0 0 1 0,0 0 0 0,13-8-1 16,-13 8-3-16,0 0 3 0,0 0 2 15,2-21 4-15,-2 21 0 0,0 0-2 0,0-20-2 16,0 20 2-16,0 0 1 0,-6-22 4 0,6 22 0 16,-4-17-1-16,4 17 0 0,-7-17 3 15,7 17 3-15,-8-16 2 0,8 16 5 0,-5-13 6 16,5 13 2-16,0 0 1 0,-8-16 0 15,8 16 1-15,0 0-3 0,0 0-1 0,-9-13 0 16,9 13 2-16,0 0-3 0,0 0 6 16,0 0 6-16,0 0-1 0,-11 10-1 0,11-10-1 15,0 0-4-15,-4 16-4 0,4-16-4 16,0 0-16-16,-5 17-17 0,5-17-22 0,0 0-27 16,-1 18-34-16,1-18-24 0,0 0-24 0,1 18-21 15,-1-18-18-15,0 0-34 0,1 16-57 16,-1-16-41-16,0 0-25 0,4 16-73 0,-4-16-296 15,0 0-229-15</inkml:trace>
  <inkml:trace contextRef="#ctx0" brushRef="#br0" timeOffset="21995">2593 363 120 0,'0'0'393'15,"0"0"-84"-15,0 0-37 0,0 0-15 0,-17 4-14 16,17-4-8-16,0 0-12 0,0 0-19 16,0 0-25-16,-9 10-19 0,9-10-8 0,0 0-7 15,0 0-5-15,-10 14-4 0,10-14-6 16,0 0-2-16,-7 15-12 0,7-15-11 0,0 0-12 16,-7 17-9-16,7-17-11 15,0 0-15-15,-5 12-9 0,5-12-10 0,0 0-7 0,0 0-5 16,-6 14-4-16,6-14-4 0,0 0-4 15,0 0-4-15,0 0-1 0,0 0 1 0,0 0 1 16,0 0-1-16,0 0-3 0,0 0-2 0,0 0-2 16,0 0-6-16,0 0-2 0,7-13 8 15,-7 13-3-15,0 0 0 0,5-18 2 0,-5 18-1 16,0 0 1-16,5-17 0 0,-5 17-1 16,0 0 2-16,3-16-2 0,-3 16 1 0,0 0-3 15,0 0-7-15,2-16-16 0,-2 16-15 16,0 0-15-16,0 0-24 0,0 0-25 0,0 0-33 15,0 0-48-15,0 0-69 0,0 0-41 16,0 0-25-16,0 0-22 0,0 0-92 0,0 0-198 16,0 0-140-16</inkml:trace>
  <inkml:trace contextRef="#ctx0" brushRef="#br0" timeOffset="22340">2417 457 331 0,'0'0'401'16,"0"0"-60"-16,0 0-29 0,-10 10-25 0,10-10-9 0,0 0-18 15,0 0-30-15,0 0-34 0,-9 13-26 0,9-13-21 16,0 0-18-16,0 0-21 0,-8 13-24 16,8-13-19-16,0 0-27 0,0 0-42 0,0 0-54 15,-8 13-61-15,8-13-66 0,0 0-43 0,0 0-23 16,0 0-24-16,-5 13-76 0,5-13-257 15,0 0-121-15</inkml:trace>
  <inkml:trace contextRef="#ctx0" brushRef="#br0" timeOffset="23185">2384 700 278 0,'-16'7'301'0,"16"-7"-41"0,0 0-23 15,0 0-8-15,-14 7-6 0,14-7-8 0,0 0-5 16,-11 8-10-16,11-8-12 0,0 0-23 16,-11 9-14-16,11-9-17 0,0 0-21 0,0 0-21 15,-12 10-20-15,12-10-13 0,0 0-13 16,0 0-11-16,0 0-8 0,0 0-3 0,0 0-6 15,0 0-5-15,0 0 1 0,0 0-4 0,0 0-2 16,0 0-1-16,0 0-1 0,9-12-1 16,-9 12-2-16,0 0 0 0,12-13 1 15,-12 13 1-15,0 0 5 0,13-14 3 0,-13 14 2 16,0 0 1-16,10-15 4 0,-10 15 6 0,0 0 8 16,9-11 9-16,-9 11 8 0,0 0 7 15,0 0 4-15,7-14 4 0,-7 14-7 0,0 0-4 16,0 0 2-16,0 0 3 0,0 0-4 15,0 0-9-15,-2-18-13 0,2 18-5 0,0 0 7 16,0 0-6-16,0 0-3 0,0 0-4 0,-20-1-6 16,20 1-1-16,0 0-1 0,0 0 0 15,-19 7-3-15,19-7-6 0,0 0 1 0,0 0-3 16,-15 9-3-16,15-9-3 0,0 0-4 16,0 0-2-16,-11 10-8 0,11-10-2 0,0 0-4 15,0 0 1-15,0 0 0 0,0 0 0 16,0 0-5-16,0 0-1 0,0 0-3 0,9 13 1 15,-9-13 1-15,0 0-1 0,0 0-2 16,22-6 0-16,-22 6 1 0,14-7 3 0,-14 7 4 16,15-7 3-16,-15 7 6 0,16-11 1 0,-16 11 4 15,12-8 3-15,-12 8 4 0,0 0 10 16,14-11 11-16,-14 11 5 0,0 0 3 0,9-11 3 16,-9 11-4-16,0 0-2 0,0 0 5 15,0 0-7-15,0 0-2 0,0 0 1 0,-12-7-3 16,12 7 12-16,0 0 13 0,-18 4 5 15,18-4 4-15,0 0-1 0,-21 9-4 0,21-9-9 16,-15 7-5-16,15-7-7 0,-15 8-6 0,15-8-3 16,-13 9-4-16,13-9-4 0,-12 10-21 15,12-10-26-15,-10 10-31 0,10-10-32 16,0 0-42-16,-11 13-37 0,11-13-41 0,0 0-56 16,-7 13-42-16,7-13-43 0,0 0-43 0,0 0-367 15,0 0-288-15</inkml:trace>
  <inkml:trace contextRef="#ctx0" brushRef="#br0" timeOffset="24310">2370 855 346 0,'0'0'325'16,"0"0"-58"-16,0 0-16 0,0 0-13 15,0 0 10-15,0 0-7 0,-13 6-13 0,13-6-22 16,0 0-28-16,0 0-21 0,0 0-20 16,-19-2-21-16,19 2-18 0,0 0-8 0,0 0-13 15,-18 3-11-15,18-3-3 0,0 0-1 0,-12 8-1 16,12-8-2-16,0 0-3 0,-13 10-8 16,13-10-8-16,0 0-10 0,-8 10-5 0,8-10-5 15,0 0-5-15,0 0-4 0,-5 15-2 16,5-15-2-16,0 0-3 0,0 0-6 0,0 0-2 15,10 12-2-15,-10-12-3 0,0 0 1 16,0 0-3-16,22 4-4 0,-22-4-2 0,0 0-3 16,20-2 3-16,-20 2 4 0,0 0 2 0,23-7 1 15,-23 7 1-15,0 0 5 0,18-8 6 16,-18 8 11-16,0 0 10 0,15-7 5 0,-15 7 7 16,0 0-2-16,0 0 1 0,12-12 8 15,-12 12 3-15,0 0-2 0,0 0-7 0,0 0-12 16,-4-15-1-16,4 15-7 0,0 0 1 15,0 0-4-15,-18-6-2 0,18 6 2 0,0 0 4 16,-22-1 5-16,22 1 4 0,0 0 3 16,-24 4-5-16,24-4-2 0,-17 7-2 0,17-7-2 15,-18 9 2-15,18-9-3 0,-16 9-3 16,16-9-3-16,-13 11-3 0,13-11-2 0,-9 10 2 16,9-10-3-16,0 0-1 0,-9 16-3 0,9-16 2 15,0 0-4-15,0 0 1 0,1 17 1 16,-1-17-2-16,0 0-1 0,0 0 0 0,17 7-3 15,-17-7-2-15,0 0-3 0,20-4-5 16,-20 4-3-16,15-5-6 0,-15 5-3 0,17-7 3 16,-17 7 4-16,13-8 3 0,-13 8 6 15,13-7 9-15,-13 7 10 0,0 0 8 0,13-11 5 16,-13 11 3-16,0 0-6 0,0 0-4 0,8-14-6 16,-8 14 3-16,0 0 0 0,0 0-6 15,-5-15-1-15,5 15-5 0,0 0-4 16,-13-8 4-16,13 8 3 0,0 0 11 0,-19-8 11 15,19 8 3-15,0 0 1 0,-23-1-1 16,23 1-3-16,0 0 3 0,-25 1-2 0,25-1 3 16,-15 4-6-16,15-4-4 0,0 0-5 0,-20 9-2 15,20-9-4-15,0 0-1 0,-16 10 1 16,16-10-3-16,0 0 2 0,-10 14 6 0,10-14 5 16,0 0 0-16,0 0 1 0,0 19 3 15,0-19-2-15,0 0 4 0,11 10-3 0,-11-10-5 16,0 0-1-16,19 6-3 0,-19-6-1 0,0 0-3 15,27-1-1-15,-27 1-5 0,20-3-2 16,-20 3-1-16,19-5-3 0,-19 5 1 0,16-5 4 16,-16 5-4-16,15-7 1 0,-15 7 1 15,0 0 2-15,18-9 4 0,-18 9-1 0,0 0-1 16,12-10 3-16,-12 10-2 0,0 0 0 16,0 0-4-16,7-15-4 0,-7 15-4 0,0 0 0 15,0 0 6-15,0 0 0 0,-9-16 3 0,9 16 2 16,0 0-1-16,0 0 4 0,-20-4 4 15,20 4 5-15,0 0 7 0,-21 3 2 0,21-3-4 16,-17 6-4-16,17-6-5 0,-18 7-2 16,18-7-7-16,-17 8-12 0,17-8-16 0,-13 11-24 15,13-11-30-15,-12 11-31 0,12-11-36 16,-7 13-41-16,7-13-52 0,0 0-50 0,-3 20-50 16,3-20-26-16,0 0-7 0,8 18-76 15,-8-18-262-15,9 10-216 0</inkml:trace>
  <inkml:trace contextRef="#ctx0" brushRef="#br0" timeOffset="25767">2370 1067 235 0,'0'0'363'0,"0"0"-67"0,-16 6-25 0,16-6-21 0,0 0-15 15,-17 10-14-15,17-10-24 0,-13 7-27 16,13-7-23-16,-13 12-24 0,13-12-6 0,-11 9-12 16,11-9-10-16,-8 12-11 0,8-12-12 15,0 0-16-15,-9 15-8 0,9-15-7 0,0 0-4 16,0 0-4-16,-1 16-8 0,1-16-5 15,0 0-1-15,0 0-5 0,12 8-6 16,-12-8-4-16,0 0-6 0,18-3-9 0,-18 3-2 16,13-6-3-16,-13 6 2 0,15-10 1 0,-15 10 2 15,14-10 2-15,-14 10 4 0,13-9 8 0,-13 9 13 16,8-10 9-16,-8 10 9 0,0 0-2 16,12-14-2-16,-12 14 3 0,0 0 7 0,0 0 9 15,5-16-2-15,-5 16 0 0,0 0 3 16,0 0-2-16,0 0-6 0,-10-13-6 0,10 13 9 15,0 0-6-15,0 0 1 0,0 0-4 16,-24 2-7-16,24-2 1 0,0 0 5 0,-18 9-8 16,18-9-4-16,-13 10-3 0,13-10-13 15,-13 13 10-15,13-13-1 0,-10 13-3 0,10-13 0 16,-6 14 2-16,6-14-5 0,0 0-2 0,-6 18-3 16,6-18-2-16,0 0-1 0,0 0 2 15,3 21 0-15,-3-21 2 0,0 0-7 0,10 7-2 16,-10-7-3-16,0 0-3 0,0 0 0 15,25 0-3-15,-25 0-6 0,14-5-13 0,-14 5 5 16,16-10 5-16,-16 10 4 0,14-10 3 0,-14 10 2 16,14-11 4-16,-14 11 4 0,10-10 9 15,-10 10 8-15,0 0 0 0,10-14-2 16,-10 14 1-16,0 0 5 0,0 0 2 0,1-16-1 16,-1 16-8-16,0 0-5 0,0 0 2 0,-15-10 4 15,15 10 5-15,0 0 10 0,-19 1 0 16,19-1 4-16,0 0 14 0,-23 7-2 0,23-7-4 15,-17 8-9-15,17-8 1 0,-15 10-3 16,15-10-4-16,-13 13-4 0,13-13 4 0,-12 14-2 16,12-14-4-16,-7 12 2 0,7-12-2 15,0 0-2-15,-8 18-1 0,8-18-2 0,0 0-4 16,0 0-4-16,0 19-2 0,0-19 4 0,0 0 2 16,0 0 1-16,13 8 0 0,-13-8-4 15,0 0-1-15,0 0-2 0,25-3 0 0,-25 3 0 16,14-5-2-16,-14 5-6 0,16-11-1 15,-16 11 4-15,15-11-2 0,-15 11 0 0,15-12-2 16,-15 12 2-16,12-12 2 0,-12 12 3 16,8-11 2-16,-8 11 1 0,0 0 1 0,7-16 4 15,-7 16 3-15,0 0-2 0,0 0 3 0,0-19-7 16,0 19-2-16,0 0 2 0,0 0 3 16,-13-10 0-16,13 10 5 0,0 0 5 0,0 0 0 15,-24 2-2-15,24-2 4 0,0 0 3 16,-20 8-4-16,20-8-5 0,-16 9-3 0,16-9 2 15,-13 10-4-15,13-10-1 0,-12 13-2 16,12-13-1-16,-9 13 3 0,9-13-3 0,-6 12 2 16,6-12-2-16,0 0 1 0,-4 19-1 15,4-19-1-15,0 0 1 0,0 0 2 0,2 21 7 16,-2-21 0-16,0 0 0 0,8 11-4 16,-8-11-1-16,0 0-2 0,0 0-3 0,15 5 1 15,-15-5-2-15,0 0 2 0,0 0-2 0,20-7-3 16,-20 7 1-16,0 0 0 0,15-12-2 15,-15 12 1-15,9-11-1 0,-9 11 1 0,0 0 1 16,10-15-1-16,-10 15 3 0,0 0-2 16,5-18 2-16,-5 18-1 0,0 0 1 0,-3-15-2 15,3 15 0-15,0 0 0 0,-11-13 3 16,11 13 2-16,0 0 3 0,-18-8 4 16,18 8 6-16,0 0 5 0,-21-4 6 0,21 4-5 0,0 0-7 15,-24 2-4-15,24-2-2 0,-15 4-3 16,15-4-3-16,-14 7-1 0,14-7 0 0,-14 10 1 15,14-10 1-15,-10 10 1 0,10-10 2 16,0 0 0-16,-10 17-1 0,10-17 2 0,0 0-2 16,-4 18 0-16,4-18-3 0,0 0 2 15,0 0 0-15,4 18-3 0,-4-18-3 0,0 0-3 16,0 0 1-16,17 6-4 0,-17-6-2 0,0 0-2 16,19-4-5-16,-19 4-4 0,15-7-6 15,-15 7-2-15,16-11-4 0,-16 11 0 0,14-11 0 16,-14 11 3-16,12-13 4 0,-12 13 4 15,10-11 4-15,-10 11 4 0,0 0 1 0,9-16 5 16,-9 16 2-16,0 0 0 0,0 0 1 16,0-19 7-16,0 19 1 0,0 0 4 0,0 0-2 15,-14-10 4-15,14 10 5 0,0 0 1 16,0 0 4-16,-23-2 12 0,23 2-5 0,0 0-4 16,-24 8-3-16,24-8 1 0,-15 9 3 0,15-9-6 15,-16 13-3-15,16-13-2 0,-12 15-5 16,12-15-1-16,-11 16-4 0,11-16-1 0,-9 19-8 15,9-19-16-15,-6 19-23 0,6-19-26 16,-3 17-35-16,3-17-51 0,0 0-69 0,3 24-56 16,-3-24-60-16,7 16-81 0,-7-16-25 15,12 15-21-15,-12-15-435 0,15 12-465 0</inkml:trace>
  <inkml:trace contextRef="#ctx0" brushRef="#br0" timeOffset="27023">2450 1410 175 0,'0'0'400'16,"-18"-5"-69"-16,18 5-23 0,0 0-20 0,0 0-10 16,-18-1-28-16,18 1-29 0,0 0-32 15,0 0-28-15,-20 3-20 0,20-3-15 16,0 0-10-16,-13 7-9 0,13-7-6 0,0 0-3 16,-11 13 5-16,11-13 6 0,0 0 1 0,-7 19-8 15,7-19-8-15,0 0-16 0,-2 23-13 16,2-23-8-16,0 0-9 0,3 20-10 0,-3-20-9 15,0 0-8-15,7 16-4 0,-7-16-4 0,0 0-6 16,11 9-1-16,-11-9-6 0,0 0-7 16,0 0-2-16,20-3 0 15,-20 3-1-15,0 0 3 0,13-11 0 0,-13 11 3 0,0 0 3 16,10-15 3-16,-10 15 4 0,0 0 5 0,6-17 6 16,-6 17 2-16,0 0 0 0,-1-18 2 15,1 18-2-15,0 0 10 0,-8-19 0 0,8 19-2 16,-8-11 15-16,8 11 13 0,0 0-1 15,-15-12-1-15,15 12-1 0,0 0-4 0,-19-6-9 16,19 6-5-16,0 0 8 0,-21-1 1 16,21 1-5-16,0 0-6 0,-20 5-7 0,20-5-7 15,-14 7-2-15,14-7-1 0,-10 10-3 16,10-10 0-16,-7 10-1 0,7-10 0 0,0 0-4 16,-8 19 1-16,8-19-1 0,0 0-4 0,-2 18 2 15,2-18-1-15,0 0-1 0,0 0 0 16,7 15-1-16,-7-15-3 0,0 0-2 0,0 0-1 15,19 0-2-15,-19 0-2 0,0 0-1 16,18-9-2-16,-18 9-3 0,12-8 0 0,-12 8-2 16,13-13 3-16,-13 13 1 0,8-14 3 15,-8 14 2-15,7-14 2 0,-7 14 2 0,5-15 2 16,-5 15 0-16,0 0 2 0,3-21 5 0,-3 21 0 16,0 0 5-16,-2-19 6 0,2 19 5 15,0 0-3-15,-8-16 2 16,8 16 2-16,0 0-2 0,-10-11-3 0,10 11-6 0,0 0-1 15,0 0-4-15,0 0 1 0,-21 1-4 0,21-1-2 16,0 0 0-16,-12 13 2 0,12-13-1 16,-7 13 3-16,7-13 1 0,-6 16 1 0,6-16 2 15,-2 17 1-15,2-17-3 0,0 0-2 0,0 25-2 16,0-25 0-16,3 15-2 0,-3-15-2 16,0 0 0-16,10 18-1 0,-10-18-2 0,0 0 0 15,14 8 0-15,-14-8-4 0,0 0-1 16,0 0-3-16,22-1 0 0,-22 1 2 0,0 0-6 15,17-9 0-15,-17 9-3 0,10-10 1 16,-10 10 2-16,10-10 0 0,-10 10 1 0,6-13 1 16,-6 13 3-16,0 0 1 0,7-17 3 15,-7 17 2-15,0 0 1 0,0 0-2 0,-1-21-3 16,1 21 2-16,0 0 4 0,-8-13 3 0,8 13-1 16,0 0 3-16,-14-5 1 0,14 5 5 15,0 0-3-15,0 0-2 0,-24 4 0 0,24-4 0 16,-14 7-1-16,14-7 5 0,-12 12 4 15,12-12-3-15,-14 15-3 0,14-15 0 0,-11 18-2 16,11-18 2-16,-10 19 3 0,10-19-2 16,-8 21 3-16,8-21-4 0,-5 19-2 15,5-19-2-15,0 0-2 0,-2 22-2 0,2-22-1 16,0 0-2-16,3 14-1 0,-3-14 0 0,0 0 0 16,0 0 0-16,13 7-1 0,-13-7-3 0,0 0-3 15,16-9-1-15,-16 9-4 0,12-10-2 16,-12 10 2-16,12-13 3 0,-12 13 2 0,11-17-1 15,-11 17 5-15,10-16 1 0,-10 16 2 16,8-19 2-16,-8 19 8 0,7-18 3 0,-7 18 0 16,3-19-1-16,-3 19 1 0,1-18 5 15,-1 18 4-15,0 0 3 0,-2-24 5 0,2 24 2 16,0 0 1-16,-4-18-1 0,4 18-2 0,0 0-1 16,-8-12-4-16,8 12-4 0,0 0-4 15,0 0-2-15,0 0-6 0,0 0-4 16,-21 3-4-16,21-3-4 0,-9 12-5 0,9-12-7 15,-9 17-14-15,9-17-18 0,-9 22-32 0,9-22-57 16,-7 26-58-16,7-26-43 0,-4 28-64 16,4-28-74-16,-1 29-42 0,1-29-34 15,2 28-417-15,-2-28-426 0</inkml:trace>
  <inkml:trace contextRef="#ctx0" brushRef="#br0" timeOffset="28398">2468 1736 23 0,'0'0'443'0,"0"0"-90"0,-13-10-37 16,13 10-25-16,0 0-28 0,0 0-7 0,-15-9-12 15,15 9-33-15,0 0-37 0,0 0-28 0,0 0-24 16,0 0-18-16,-18-2-15 0,18 2-8 16,0 0-3-16,0 0-4 0,-11 11-5 15,11-11-8-15,0 0-4 0,-6 14-7 0,6-14-5 16,0 0-6-16,0 0-8 0,-1 22 1 15,1-22-6-15,0 0-5 0,5 14-3 0,-5-14 0 16,0 0-3-16,0 0-1 0,13 9-4 16,-13-9 0-16,0 0-4 0,0 0-3 0,20-7-1 15,-20 7-2-15,12-10 3 0,-12 10-1 0,11-15 3 16,-11 15 11-16,10-16 2 0,-10 16 1 16,7-18 8-16,-7 18 10 0,2-18 3 0,-2 18 2 15,0-18 10-15,0 18 20 0,-2-17 14 16,2 17-1-16,-5-14-8 0,5 14-3 15,-7-12-11-15,7 12-6 0,0 0-1 0,-15-10 0 0,15 10-3 16,0 0-7-16,0 0-5 0,-23-1-8 16,23 1-5-16,0 0-6 0,-18 9-4 0,18-9-5 15,-12 13-2-15,12-13 0 0,-10 14-2 16,10-14-1-16,-8 16-2 0,8-16-2 0,-5 17 1 16,5-17-4-16,-2 15 1 0,2-15-1 15,0 0 0-15,1 22-2 0,-1-22 0 0,0 0-2 16,4 16 0-16,-4-16 2 0,0 0 1 15,10 11 1-15,-10-11 0 0,0 0 1 0,0 0-1 16,0 0 0-16,25-1 1 0,-25 1-2 16,11-10 0-16,-11 10-4 0,12-11-1 0,-12 11-4 15,10-14 1-15,-10 14 2 0,10-13 1 0,-10 13 2 16,5-14 0-16,-5 14 3 0,0 0 3 16,4-19 2-16,-4 19 7 0,0 0 2 0,-5-17 1 15,5 17-2-15,0 0 2 0,-12-11 2 16,12 11 2-16,0 0 3 0,-17-3 1 0,17 3-2 15,0 0-4-15,-21 4-5 0,21-4 3 0,-14 8 0 16,14-8-3-16,-16 12-3 0,16-12-1 16,-13 15-2-16,13-15-1 0,-11 17-1 0,11-17 2 15,-10 19-1-15,10-19 0 16,-6 20 1-16,6-20 3 0,-4 18 0 0,4-18-2 0,0 0 0 16,-1 23-2-16,1-23 1 0,0 0 0 0,5 14-3 15,-5-14 1-15,0 0-3 0,0 0-3 16,18 3-6-16,-18-3-3 0,0 0-5 15,20-11-2-15,-20 11-2 0,15-12 0 0,-15 12 1 16,13-15-2-16,-13 15 1 0,12-17-46 0,-12 17 58 16,10-17 0-16,-10 17 3 0,8-17 2 15,-8 17 2-15,3-16 5 0,-3 16 5 0,0 0 5 16,-1-21 0-16,1 21 2 0,0 0 2 0,-10-16 0 16,10 16 3-16,0 0-1 0,-15-10 3 15,15 10-1-15,0 0-1 0,-23-1-2 0,23 1-4 16,0 0 0-16,-23 7-2 0,23-7-2 15,-17 10-4-15,17-10-1 0,-15 15-3 16,15-15 2-16,-12 17-2 0,12-17 2 0,-12 21-1 16,12-21 1-16,-6 21 2 0,6-21 2 0,-5 23-2 15,5-23 1-15,-2 20 1 0,2-20 0 16,0 0-3-16,2 23 0 0,-2-23-2 0,0 0 1 16,8 15-3-16,-8-15-1 0,0 0-1 15,16 4-5-15,-16-4-2 0,0 0-1 0,20-6-3 16,-20 6 0-16,16-8-3 0,-16 8 1 0,15-12 3 15,-15 12 0-15,14-14-1 0,-14 14 3 16,12-16 0-16,-12 16 1 0,12-13 4 0,-12 13-2 16,5-17 4-16,-5 17-3 0,0 0 4 15,3-22 0-15,-3 22 1 0,0 0 1 0,-3-20 1 16,3 20 2-16,0 0 6 0,-8-14-1 0,8 14-3 16,0 0-1-16,0 0-3 0,-15-8-3 15,15 8 0-15,0 0 0 0,-15 8 0 0,15-8 0 16,-9 12 1-16,9-12 1 0,-8 16 1 15,8-16 0-15,-7 21 2 0,7-21-2 0,-6 21 1 16,6-21 2-16,-2 21 0 0,2-21-1 16,1 17-1-16,-1-17-1 0,0 0-3 0,5 22-3 15,-5-22 0-15,0 0 2 0,9 13 0 0,-9-13 2 16,0 0-1-16,0 0-1 0,18-3-1 16,-18 3 1-16,12-11-4 0,-12 11-2 0,11-14-5 15,-11 14-2-15,10-16-4 0,-10 16-2 16,9-17 4-16,-9 17-1 0,5-17 0 0,-5 17-8 15,0 0-8-15,6-20-13 0,-6 20-26 16,0 0-42-16,0 0-56 0,1-21-40 0,-1 21-36 16,0 0-63-16,0 0-64 0,0 0-22 15,0 0 0-15,0 0-21 0,0 0-366 0,0 0-301 16</inkml:trace>
  <inkml:trace contextRef="#ctx0" brushRef="#br0" timeOffset="29434">2499 1942 329 0,'-8'10'325'0,"8"-10"-59"16,0 0-19-16,0 0-23 0,0 0-3 15,-18 3-15-15,18-3-16 0,0 0-18 0,0 0-16 16,-16 5-23-16,16-5-9 0,0 0-3 16,-14 11 2-16,14-11 7 0,-9 10 0 0,9-10 2 15,-7 12 5-15,7-12-7 0,-7 16-6 16,7-16-13-16,-6 17-6 0,6-17-10 0,-2 16-10 15,2-16-7-15,0 0-14 0,2 21-10 16,-2-21-9-16,0 0-5 0,8 15-5 0,-8-15-5 16,0 0-5-16,17 5-8 0,-17-5-13 0,0 0-4 15,20-5-6-15,-20 5 3 0,15-9-5 16,-15 9 1-16,14-11 2 0,-14 11-1 0,13-13 3 16,-13 13 1-16,8-11 4 0,-8 11 2 15,0 0 5-15,9-17 2 0,-9 17 0 0,0 0 2 16,2-17 5-16,-2 17 6 0,0 0 1 15,-5-16 3-15,5 16 4 0,0 0 2 0,-8-10-4 16,8 10-5-16,0 0-2 0,-15-6-1 16,15 6-1-16,0 0 4 0,-19 3 1 0,19-3 0 15,0 0 2-15,-21 8-4 16,21-8-4-16,-15 9 1 0,15-9-2 0,-14 12-4 0,14-12-5 16,-12 13 0-16,12-13-2 0,-10 15 3 0,10-15-2 15,-9 14-1-15,9-14 0 0,0 0 9 16,-4 20 0-16,4-20 0 0,0 0-5 0,0 0-2 15,1 20-1-15,-1-20-1 0,0 0-5 16,0 0-1-16,0 0-2 0,18 4-3 0,-18-4-2 16,0 0-9-16,17-10-4 0,-17 10 2 15,14-12 3-15,-14 12-1 0,12-12 0 0,-12 12 3 16,10-14 2-16,-10 14 3 0,9-14 2 0,-9 14-1 16,0 0 3-16,5-17 4 0,-5 17 6 15,0 0 5-15,0 0 0 0,-3-21-1 0,3 21-2 16,0 0 4-16,-12-12 3 0,12 12-1 15,0 0-1-15,-19-6 2 0,19 6 3 16,0 0 2-16,-22 0 2 0,22 0 6 0,0 0 4 16,-24 5-2-16,24-5-9 0,-12 8-4 0,12-8-3 15,-13 10-4-15,13-10-3 0,-10 11-2 16,10-11-1-16,-8 12-1 0,8-12-3 0,0 0-2 16,-6 18 1-16,6-18 2 0,0 0 2 0,0 0-2 15,2 18 0-15,-2-18-3 0,0 0 1 16,0 0 2-16,13 7-2 0,-13-7 1 0,0 0-1 15,20-6-3-15,-20 6-3 0,17-13-1 16,-17 13-3-16,18-15 0 0,-8 5-4 0,0 1 2 16,-1-2 0-16,-9 11-1 0,16-19 4 15,-16 19 2-15,13-16 1 0,-13 16 5 0,9-15 5 16,-9 15 1-16,7-14-1 0,-7 14 9 0,0 0 5 16,2-15 2-16,-2 15-3 0,0 0-6 15,0 0-3-15,-9-13 6 0,9 13 8 0,0 0 2 16,0 0-3-16,-20 3 7 0,20-3 1 15,0 0-3-15,-18 13-5 0,18-13-3 0,-12 11-4 16,12-11-4-16,-13 14-3 0,13-14-4 16,-11 15 0-16,11-15-1 0,-10 17-10 0,10-17-13 15,-8 19-18-15,8-19-20 0,-5 18-29 16,5-18-46-16,-2 17-79 0,2-17-77 0,0 0-68 16,2 23-116-16,-2-23-53 0,0 0-88 0,8 19-268 15,-8-19-440-15</inkml:trace>
  <inkml:trace contextRef="#ctx0" brushRef="#br0" timeOffset="30513">2521 2264 319 0,'0'0'342'16,"0"0"-65"-16,0 0-26 0,-19-3-26 0,19 3-2 16,0 0-5-16,0 0-17 0,-21-2-17 15,21 2-28-15,0 0-20 0,0 0-11 0,-20-3-12 16,20 3-10-16,0 0-8 0,0 0-8 0,0 0-10 15,-18 3-4-15,18-3-5 0,0 0 3 16,0 0 0-16,-9 11 3 0,9-11 3 0,0 0 1 16,0 0 1-16,0 19-1 0,0-19 3 15,0 0-8-15,8 14-9 0,-8-14-8 0,0 0-7 16,15 11-10-16,-15-11-8 0,0 0-6 16,17 7-4-16,-17-7-5 0,0 0-5 0,20 1-6 15,-20-1 0-15,0 0-1 0,17-4 5 0,-17 4-6 16,0 0 0-16,13-6 0 0,-13 6 3 15,0 0-2-15,0 0 3 0,10-12 2 16,-10 12 1-16,0 0 4 0,0 0-4 0,0 0-2 16,-3-19 0-16,3 19-2 0,0 0 3 0,-12-12 0 15,12 12 8-15,-12-10 2 0,12 10 1 16,-16-11 0-16,16 11 7 0,-17-7 2 0,17 7 5 16,-15-4 3-16,15 4-5 0,0 0-2 15,-22-4-5-15,22 4-3 0,0 0-3 0,-22 4-1 16,22-4 4-16,0 0-2 0,-17 8 4 0,17-8 0 15,0 0 2-15,-11 14-5 0,11-14 1 16,0 0-2-16,-6 16 3 0,6-16 3 0,0 0-3 16,3 14-1-16,-3-14-3 0,0 0-4 15,11 12-4-15,-11-12 1 0,0 0-2 0,18 5-5 16,-18-5-2-16,0 0-5 0,21-1 1 0,-21 1-2 16,0 0-1-16,24-6 0 0,-24 6-3 15,14-8-2-15,-14 8 2 0,12-8-2 0,-12 8 0 16,11-8-1-16,-11 8 5 0,0 0 1 15,13-14 4-15,-13 14-1 0,0 0-2 0,6-17 0 16,-6 17-2-16,0 0-1 0,-1-17 1 16,1 17-1-16,0 0-5 0,-9-16 1 0,9 16 4 15,0 0 2-15,-13-15 0 0,13 15 4 16,-12-7 0-16,12 7 0 0,0 0-1 0,-20-6 0 16,20 6 1-16,0 0 0 0,-22 3 3 0,22-3 0 15,0 0-3-15,-19 8 2 0,19-8 0 16,-11 11 0-16,11-11 1 0,-10 11 0 0,10-11 1 15,0 0 1-15,-8 18-2 16,8-18-1-16,0 0 1 0,0 0 4 0,-1 19-1 0,1-19 0 16,0 0 2-16,0 0-5 0,14 8-3 15,-14-8-1-15,0 0-5 0,19-6-1 0,-19 6-3 16,17-9 0-16,-17 9-2 0,16-12 3 16,-16 12 2-16,18-15-2 0,-18 15 0 0,17-16-3 15,-17 16 2-15,13-14 0 0,-13 14 6 0,11-13 3 16,-11 13 6-16,8-11 3 0,-8 11 3 15,0 0-2-15,8-15 4 0,-8 15 4 0,0 0 1 16,0 0-2-16,0 0-4 0,0 0 1 16,0 0 0-16,-4-18-5 0,4 18-1 0,0 0-1 15,0 0 7-15,-15 7 1 0,15-7-2 0,0 0 0 16,-17 11-2-16,17-11-2 0,-13 11-2 16,13-11-2-16,-13 13 1 0,13-13-2 0,-13 15-2 15,13-15 0-15,-12 14 0 0,12-14-2 16,-9 14-6-16,9-14-5 0,-6 12-12 0,6-12-13 15,0 0-13-15,-8 14-23 0,8-14-36 16,0 0-44-16,0 0-41 0,0 0-48 0,0 0-69 16,0 0-80-16,0 0-50 0,0 0-86 15,0 0-287-15,0 0-349 0</inkml:trace>
  <inkml:trace contextRef="#ctx0" brushRef="#br0" timeOffset="31912">2420 2458 116 0,'0'0'382'0,"0"0"-78"16,-11-9-42-16,11 9-23 0,0 0-19 0,-14-9-4 15,14 9-8-15,0 0-17 0,0 0-26 0,-13-6-27 16,13 6-21-16,0 0-14 0,0 0-12 0,0 0-5 16,0 0 0-16,-12 9 4 0,12-9 4 15,0 0 4-15,0 0-2 0,0 20 5 0,0-20 6 16,0 0 9-16,4 19 3 0,-4-19-4 15,6 13-20-15,-6-13-22 0,7 13-13 0,-7-13-9 16,8 11-11-16,-8-11-10 0,10 10-7 16,-10-10-6-16,0 0-6 0,16 10-2 0,-16-10 0 15,0 0 1-15,16 6-1 0,-16-6 2 16,0 0 3-16,0 0 1 0,0 0 3 0,18-1 0 16,-18 1 7-16,0 0 6 0,0 0-6 15,0 0-4-15,0 0-3 0,5-15-1 0,-5 15-5 16,0 0 0-16,-7-15-3 0,7 15-2 15,-9-11-5-15,9 11-2 0,-13-16-4 0,13 16 2 16,-17-18 1-16,17 18 2 0,-19-16 7 0,19 16 13 16,-18-13 12-16,18 13 3 0,-18-9 3 15,18 9 5-15,-16-6 5 0,16 6-6 0,0 0-6 16,-19-4-9-16,19 4-4 0,0 0-4 0,-14 7 1 16,14-7 5-16,0 0 3 0,-6 16 1 15,6-16 2-15,0 0 0 0,4 20 2 0,-4-20-10 16,0 0-4-16,7 21 0 0,-7-21 2 15,12 14 1-15,-12-14-6 0,12 12-6 16,-12-12-2-16,13 10-4 0,-13-10-1 0,15 8-6 16,-15-8-2-16,0 0-4 0,20 6 1 0,-20-6-4 15,0 0-1-15,20 3-3 0,-20-3-3 16,0 0 0-16,0 0 1 0,22-2 2 0,-22 2-1 16,0 0 2-16,14-7 1 0,-14 7-5 15,0 0-2-15,9-14 0 0,-9 14 0 0,0 0 0 16,7-17 0-16,-7 17 1 0,0 0 0 0,0-21 2 15,0 21 2-15,-5-15 5 0,5 15 1 16,-5-16 8-16,5 16 10 0,-7-13 1 0,7 13 0 16,0 0 1-16,-12-16 5 0,12 16 0 15,0 0-4-15,-11-9-3 0,11 9-5 0,0 0 0 16,0 0 1-16,0 0 0 0,-18 6-2 16,18-6 1-16,0 0 0 0,-6 15 2 0,6-15 3 15,0 0 3-15,-3 23 1 0,3-23 4 0,0 0 0 16,3 25-3-16,-3-25 1 0,5 18-4 15,-5-18-2-15,7 15-2 0,-7-15-4 0,7 10 0 16,-7-10-5-16,0 0 0 0,16 13-6 16,-16-13-2-16,0 0 0 0,17 4 1 0,-17-4 0 15,0 0 4-15,0 0 0 0,21-3-4 16,-21 3-3-16,0 0 1 0,13-7 1 0,-13 7 2 16,0 0-4-16,8-12 1 0,-8 12 0 0,0 0 2 15,3-16-1-15,-3 16-1 0,0 0 2 16,-3-18-4-16,3 18-2 0,-6-14 5 0,6 14 0 15,-10-14 5-15,10 14 6 0,-11-13 9 16,11 13 4-16,-10-9 0 0,10 9-1 0,0 0-2 16,-17-9 3-16,17 9-3 0,0 0-1 15,0 0 2-15,0 0-4 0,-22 4-1 0,22-4-2 16,0 0-2-16,-8 15 2 0,8-15 1 0,0 0-1 16,-2 23 8-16,2-23 0 0,2 20 4 15,-2-20 1-15,5 20 1 0,-5-20 0 0,7 19-3 16,-7-19-3-16,7 17-1 0,-7-17-2 15,9 14 2-15,-9-14-5 0,10 10-6 0,-10-10-2 16,0 0 0-16,15 12 0 0,-15-12-4 0,0 0-4 16,0 0 0-16,16 5 1 0,-16-5 3 15,0 0-4-15,0 0-4 0,0 0-3 16,13-12 3-16,-13 12 1 0,0 0 1 0,0 0-2 16,-3-19-7-16,3 19 2 0,-5-14 3 0,5 14 2 15,-9-15 1-15,9 15 0 0,-13-15 3 16,13 15 5-16,-15-16 3 0,15 16 4 0,-14-11 6 15,14 11 4-15,-14-13 2 0,14 13 3 16,0 0-5-16,-16-11-3 0,16 11-1 0,0 0-4 16,0 0-3-16,0 0 0 0,-18 3-1 15,18-3 2-15,0 0 2 0,-6 12 4 0,6-12 5 16,0 0 2-16,-1 20 3 0,1-20 3 0,0 0-2 16,5 22 1-16,-5-22-4 0,4 14-5 15,-4-14-3-15,7 11-6 0,-7-11-5 0,0 0-1 16,11 17-5-16,-11-17 0 0,0 0 0 15,10 13 0-15,-10-13 3 0,0 0 1 0,12 12 2 16,-12-12 0-16,0 0-5 0,12 11-8 0,-12-11-9 16,0 0-17-16,13 11-33 0,-13-11-49 15,0 0-74-15,11 9-59 0,-11-9-82 16,0 0-101-16,0 0-61 0,13 9-507 0,-13-9-611 16</inkml:trace>
  <inkml:trace contextRef="#ctx0" brushRef="#br0" timeOffset="34586">2263 2778 69 0,'-17'7'402'16,"17"-7"-93"-16,0 0-38 0,0 0-22 0,-16 10-31 15,16-10-28-15,0 0-18 0,-9 11-17 16,9-11-14-16,0 0-14 0,-5 14-18 0,5-14-9 15,0 0-11-15,0 0-9 0,2 21-12 16,-2-21-6-16,0 0-8 0,8 14-6 0,-8-14-9 16,0 0-3-16,10 10-6 0,-10-10-3 15,0 0-3-15,0 0-1 0,17 5-3 16,-17-5-2-16,0 0-3 0,0 0-3 0,17-7-4 16,-17 7-3-16,0 0-2 0,10-13-1 0,-10 13-1 15,0 0 1-15,8-17 0 0,-8 17 3 0,0 0 1 16,4-21 5-16,-4 21 7 0,0 0 9 15,2-24 3-15,-2 24-10 0,0 0 8 0,-2-21 7 16,2 21 5-16,-4-14 6 0,4 14 6 16,0 0 2-16,-7-18 0 0,7 18 2 15,0 0-7-15,-9-13 0 0,9 13-4 0,0 0-8 16,0 0-5-16,0 0-8 0,0 0 14 0,0 0-3 16,-20 0-2-16,20 0 0 0,0 0-2 15,0 0-3-15,-4 19 1 0,4-19-4 0,0 0-1 16,1 17 0-16,-1-17-1 0,0 0-4 15,4 17-10-15,-4-17 2 0,0 0-4 0,9 15-3 16,-9-15-6-16,0 0-6 0,11 9-5 0,-11-9 0 16,0 0-1-16,0 0-1 0,18 3 1 15,-18-3-2-15,0 0-3 0,14-5-2 0,-14 5-5 16,0 0-3-16,14-10-2 0,-14 10-1 16,0 0 3-16,9-14 5 0,-9 14 6 0,0 0 4 15,6-17-5-15,-6 17 9 0,0 0 10 0,0-17 7 16,0 17 2 15,0 0 0-15,-7-19 3-16,7 19 4 0,0 0 2 0,-9-15 9 0,9 15 4 0,0 0-1 0,-13-13-3 0,13 13-1 0,0 0-1 0,0 0 2 0,-14-5 3 0,14 5-6 15,0 0 11-15,0 0 0 0,-13 10-10 16,13-10-3-16,0 0-3 0,-8 17-4 0,8-17-2 16,0 0-2-16,-4 20 0 0,4-20-1 15,0 0-2-15,0 24 1 0,0-24-2 0,0 0-2 16,4 22-2-16,-4-22-1 0,6 15-8 15,-6-15-2-15,0 0-4 0,11 15-5 0,-11-15-4 16,0 0 0-16,14 9 5 0,-14-9-3 0,0 0 0 16,0 0 0-16,21 0 2 0,-21 0 0 15,0 0 3-15,16-9 1 0,-16 9 1 0,0 0 3 16,13-13 1-16,-13 13 2 0,7-13-1 16,-7 13 2-16,0 0-11 0,6-20 5 0,-6 20 4 15,0 0 3-15,1-20 8 0,-1 20 11 16,0 0 9-16,-5-20 6 0,5 20 10 0,0 0 10 15,-10-15 6-15,10 15 0 0,0 0 2 0,-12-9-1 16,12 9-4-16,0 0-1 0,0 0-7 16,-17 2-2-16,17-2-4 0,0 0-5 0,-11 15-4 15,11-15-2-15,-3 15 0 0,3-15 2 16,-2 17-1-16,2-17-3 0,2 20 1 0,-2-20-7 16,3 22 2-16,-3-22-5 0,5 19-1 15,-5-19-4-15,8 18-3 0,-8-18 0 0,9 14-2 16,-9-14-1-16,10 9 0 0,-10-9-2 0,0 0-1 15,18 6-1-15,-18-6-6 0,0 0-2 16,17-4-1-16,-17 4 1 0,0 0-4 16,15-8 5-16,-15 8-2 0,0 0 1 0,11-17 1 15,-11 17 3-15,0 0 0 0,6-20 0 0,-6 20 2 16,0 0-1-16,0-24 2 0,0 24 0 16,-7-20-1-16,7 20 4 0,-8-19 0 0,8 19 0 15,-12-18-2-15,12 18 0 0,-14-18 3 0,14 18 3 16,-16-15-1-16,16 15 0 0,-17-10 4 15,17 10-2-15,-15-7 1 0,15 7-2 0,0 0 0 16,-21-4-2-16,21 4 1 0,0 0-1 16,-18 6 0-16,18-6 0 0,-9 11-1 0,9-11 2 15,-6 17 1-15,6-17 3 0,-4 18 6 16,4-18 5-16,0 20 5 0,0-20 0 0,2 20-4 16,-2-20-2-16,6 19-2 0,-6-19-2 0,6 15-5 15,-6-15-4-15,0 0-4 16,12 15 0-16,-12-15-2 0,0 0-4 0,13 7-1 15,-13-7-5-15,0 0-3 0,0 0-3 0,17-6-3 16,-17 6 1-16,0 0-2 0,12-12-1 0,-12 12-3 16,0 0 0-16,7-19 2 0,-7 19 4 15,0 0 4-15,2-22 1 0,-2 22 3 0,-4-17-1 16,4 17 3-16,-5-18 2 0,5 18 0 16,-10-17 2-16,10 17 4 0,-12-16 1 0,12 16 0 15,-14-15 2-15,14 15 3 0,-16-11 9 16,16 11-1-16,-18-8-2 0,18 8-2 0,-17-3-2 15,17 3 2-15,0 0-2 0,-25 5 0 0,25-5-2 16,-17 9-1-16,17-9-3 0,-15 14 1 16,15-14 1-16,-14 17-2 0,14-17 3 0,-11 20-1 15,11-20 0-15,-8 18-3 0,8-18-1 16,-5 17 0-16,5-17-1 0,0 0 0 0,-2 20-7 16,2-20-1-16,0 0-1 0,5 13 2 15,-5-13-4-15,0 0 0 0,0 0-7 0,20-2-7 16,-20 2-5-16,17-8 1 0,-17 8-2 0,16-13 2 15,-16 13-2-15,19-17 1 0,-10 7 3 16,1 1 5-16,-2-2 2 0,-8 11 4 0,13-18 3 16,-13 18 3-16,11-18 1 0,-11 18 4 15,8-18 2-15,-8 18 2 0,6-15 8 0,-6 15 2 16,0 0 3-16,2-21 4 0,-2 21 5 16,0 0 8-16,0 0-5 0,-7-16-7 0,7 16-3 15,0 0 2-15,0 0 4 0,0 0-2 0,-19 2 0 16,19-2-3-16,-8 9 4 0,8-9-3 15,-12 15-6-15,12-15 0 0,-10 18-4 0,10-18 2 16,-8 19-3-16,8-19-2 0,-6 20-3 16,6-20 0-16,-6 18-2 0,6-18-5 0,0 0-8 15,-3 22-2-15,3-22-3 0,0 0 0 16,0 0 1-16,5 17 2 0,-5-17 2 0,0 0-1 16,0 0-1-16,0 0 1 0,20-1 1 0,-20 1-1 15,11-11 1-15,-11 11-2 0,13-12 2 16,-13 12 0-16,13-16 2 0,-13 16-1 15,12-19 3-15,-12 19 0 0,12-17 5 0,-12 17-1 16,8-17 1-16,-8 17 5 0,5-14 4 0,-5 14 9 16,0 0 4-16,2-17 1 0,-2 17 0 15,0 0-2-15,0 0-3 0,-10-11-2 0,10 11 5 16,0 0 1-16,-18 3 2 0,18-3 4 16,-15 10 7-16,15-10 4 0,-18 13 0 0,9-3 0 15,-1 1-4-15,1 0-5 0,2 1 0 0,-1-1-4 16,1 0-4-16,7-11-3 0,-11 22-2 15,11-22-4-15,-9 20-2 0,9-20-4 0,-5 17-7 16,5-17-3-16,0 0-8 0,-5 19 2 16,5-19-3-16,0 0 1 0,0 0 3 0,0 0-1 15,0 0 1-15,0 0-4 0,0 0-4 16,22-2-4-16,-22 2 4 0,13-17 0 0,-13 17 2 16,15-20 2-16,-7 8 2 0,-1-1 1 0,0 2-4 15,0-3 4-15,-1 3-2 0,-6 11 2 16,10-22 3-16,-10 22 6 0,7-18 17 0,-7 18 10 15,0 0 5-15,5-21-4 0,-5 21-4 16,0 0-2-16,-7-13 0 0,7 13 6 0,0 0 4 16,0 0 0-16,-19-3-1 0,19 3 2 15,0 0-2-15,-20 7-3 0,20-7-3 0,-13 11-4 16,13-11-2-16,-12 14-1 0,12-14-1 0,-9 17-2 16,9-17 0-16,-7 20 3 0,7-20 2 15,-3 21 2-15,3-21 3 0,0 22 2 0,0-22 2 16,2 22 0-16,-2-22-1 0,6 21-2 15,-6-21-5-15,10 18-2 0,-10-18-1 0,10 14-5 16,-10-14 0-16,12 9-2 0,-12-9-1 16,0 0-5-16,22 6-2 0,-22-6-3 0,0 0-6 15,23-2 0-15,-23 2-4 0,17-5 2 16,-17 5 2-16,17-8 0 0,-17 8 1 0,15-10-4 16,-15 10 1-16,12-9 4 0,-12 9 2 0,10-11 2 15,-10 11 5-15,0 0 3 0,10-14 1 16,-10 14 3-16,0 0 2 0,0 0 5 0,4-17 8 15,-4 17 0-15,0 0 3 0,0 0 0 16,0 0-5-16,0 0-3 0,0 0-4 0,0 0-3 16,0 0 0-16,0 0 0 0,-20 2-1 0,20-2-3 15,0 0-1-15,-7 18-1 0,7-18-2 16,-3 15-2-16,3-15 1 0,0 0 1 0,-4 22-4 16,4-22-1-16,0 0-2 0,1 19-4 15,-1-19-2-15,0 0-3 0,4 15-3 0,-4-15 1 16,0 0 1-16,9 10-2 0,-9-10 0 15,0 0-2-15,0 0-1 0,14 9 0 0,-14-9 0 16,0 0-1-16,0 0 1 0,0 0-2 16,22 0-3-16,-22 0 0 0,0 0-3 0,0 0 0 15,16-6-3-15,-16 6 0 0,0 0-1 0,0 0 1 16,10-12-1-16,-10 12 1 0,0 0 4 16,0 0 8-16,0 0 8 0,0 0 8 0,-5-18 6 15,5 18 7-15,0 0 8 0,0 0 10 0,0 0 6 16,-17-4 5-16,17 4-3 0,0 0-4 15,0 0-3-15,-15 12-4 0,15-12-5 0,0 0-2 16,-9 12-6-16,9-12-2 0,0 0-3 16,-6 15-3-16,6-15-2 0,0 0-5 0,0 0-5 15,-6 16-12-15,6-16-9 0,0 0-15 16,0 0-16-16,0 0-18 0,0 0-27 0,0 19-41 16,0-19-49-16,0 0-31 0,0 0-28 15,0 0-18-15,0 0-55 0,0 0-44 0,0 0-25 16,11 10-15-16,-11-10-65 0,0 0-211 15,0 0-196-15</inkml:trace>
  <inkml:trace contextRef="#ctx0" brushRef="#br0" timeOffset="35539">2274 2950 72 0,'0'0'609'0,"0"0"-156"15,-17 8-81-15,17-8-40 0,0 0-32 16,-15 8-40-16,15-8-34 0,0 0-18 0,-13 16-10 16,13-16-8-16,-8 15-6 0,8-15-3 0,-5 21-1 15,5-21-7-15,-6 23-7 0,6-23-12 16,-3 27-20-16,3-27-17 0,-1 24-21 0,1-24-18 16,-3 21-19-16,3-21-16 0,3 16-11 15,-3-16-12-15,0 0-7 0,4 19-9 0,-4-19-5 16,0 0-1-16,0 0-3 15,0 0-2-15,16 5-7 0,-16-5-1 0,0 0 2 0,10-10 4 16,-10 10-2-16,0 0 0 0,10-18 0 16,-10 18 3-16,4-14 1 0,-4 14 4 0,0 0 0 15,3-21 0-15,-3 21 4 0,0 0 3 16,-1-23 3-16,1 23 7 0,-5-19-1 0,5 19 3 16,-7-17 4-16,7 17 1 0,-10-15 4 0,10 15-2 15,-10-12 4-15,10 12 0 0,0 0 5 16,-14-14-2-16,14 14 4 0,0 0 1 0,-14-5-9 15,14 5-6-15,0 0-4 0,-14 5-1 16,14-5 1-16,0 0 0 0,-10 17 3 0,10-17-4 16,-6 19 2-16,6-19 6 0,-3 22 0 0,3-22-3 15,-1 25 0-15,1-25 2 0,0 26-4 16,0-26-2-16,3 23-2 0,-3-23-5 0,5 21-7 16,-5-21-5-16,7 16-5 0,-7-16-3 15,0 0 3-15,13 14-2 0,-13-14 0 0,0 0-2 16,0 0 2-16,21 2 1 0,-21-2-6 15,0 0-2-15,16-9-4 0,-16 9-2 0,10-13-2 16,-10 13-1-16,9-15 1 0,-9 15 4 16,6-17 4-16,-6 17 0 0,3-18 6 0,-3 18 1 15,-1-19 1-15,1 19 4 0,-4-22 1 16,4 22 1-16,-8-21-1 0,8 21 3 0,-9-19 4 16,9 19 5-16,-11-16 8 0,11 16 1 0,-10-14 2 15,10 14 1-15,-10-10 0 0,10 10-4 16,0 0-2-16,-14-5-4 0,14 5 0 0,0 0-1 15,0 0 0-15,-15 10 1 0,15-10 5 16,0 0 1-16,-6 20-5 0,6-20 0 0,-3 15 2 16,3-15-1-16,-1 16-2 0,1-16-3 0,0 0 0 15,0 25-2-15,0-25-3 0,0 0-1 16,2 21-4-16,-2-21-1 0,0 0-2 0,6 15-3 16,-6-15-3-16,0 0-4 0,10 9 0 15,-10-9 0-15,0 0 2 0,0 0-1 0,0 0 0 16,23-1-7-16,-23 1-3 0,0 0-2 15,14-9 1-15,-14 9 2 0,9-9-1 16,-9 9-2-16,9-14-2 0,-9 14 2 0,8-14 4 0,-8 14 3 16,4-15 5-16,-4 15 3 0,0 0 2 15,2-24 1-15,-2 24 3 0,-2-18 3 16,2 18 3-16,-2-15 3 0,2 15 6 0,0 0 6 16,-6-19 3-16,6 19 3 0,0 0 2 0,-9-13 2 15,9 13-5-15,0 0-4 0,0 0-6 16,0 0-1-16,-16-5 0 0,16 5-3 0,0 0-1 15,-9 10-2-15,9-10 0 0,0 0-2 16,-6 20-1-16,6-20-8 0,-3 13-9 0,3-13-19 16,-2 18-31-16,2-18-45 0,-1 18-58 0,1-18-49 15,0 0-53-15,1 25-63 0,-1-25-55 16,5 16-33-16,-5-16-55 0,0 0-330 0,5 19-339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8:46.28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873 104 160 0,'0'0'585'0,"0"0"-128"0,0 0-86 16,-22 5-34-16,22-5-34 0,-11 10-41 0,11-10-36 0,-10 15-29 16,10-15-29-16,-5 20-29 0,5-20-26 15,-2 22-15-15,2-22-30 0,1 23-3 0,-1-23-3 16,4 21-8-16,-4-21-8 0,6 18-7 16,-6-18-5-16,6 15-6 0,-6-15-1 0,8 11-4 15,-8-11-1-15,0 0 0 0,15 8-5 0,-15-8 11 16,0 0-11-16,15-7-8 15,-15 7-13-15,12-11-17 0,-12 11-6 0,13-16 1 16,-13 16 2-16,11-20 1 0,-11 20-1 0,9-22 5 16,-9 22 4-16,6-22 4 0,-6 22 7 0,4-21 11 15,-4 21 13-15,-2-22 10 0,2 22 9 16,-3-21 1-16,3 21 10 0,-8-18 5 0,8 18 13 16,-9-14 8-16,9 14 9 0,-11-10 0 15,11 10-14-15,0 0-7 0,-20-4-3 0,20 4 5 16,0 0 7-16,-21 9 1 0,21-9-5 15,-15 11-10-15,15-11-4 0,-13 19-10 0,13-19-4 16,-10 20-3-16,10-20-5 0,-5 23 1 0,5-23-1 16,-5 25 2-16,5-25-3 0,-1 25-1 15,1-25-2-15,0 23-4 0,0-23-3 16,1 19-7-16,-1-19-4 0,5 14-3 0,-5-14-4 16,0 0-6-16,11 13-2 0,-11-13 0 0,0 0-2 15,0 0-6-15,23-4-5 0,-23 4-4 16,15-13-3-16,-15 13 4 0,15-17 0 0,-6 7 3 15,0-1-3-15,-2-1-2 0,1 0 3 16,-8 12 0-16,11-21 1 0,-11 21 5 0,6-21 4 16,-6 21 4-16,5-19 6 0,-5 19 3 0,-1-17 9 15,1 17 4-15,-5-17 1 0,5 17-3 16,-10-13-3-16,10 13-3 0,-13-11 2 0,13 11 0 16,-16-4 2-16,16 4 3 0,0 0 2 15,-26 0 3-15,26 0 3 0,-19 8-3 0,19-8-2 16,-18 12-3-16,18-12-4 0,-14 15 1 15,14-15-3-15,-12 18-1 0,12-18-2 0,-7 20-2 16,7-20 3-16,-5 19-2 0,5-19 0 0,-1 16-2 16,1-16-3-16,0 0-6 0,2 20 4 15,-2-20-5-15,0 0-2 0,0 0-2 16,16 7-1-16,-16-7-3 0,0 0-6 0,19-12-3 16,-19 12 0-16,16-16-1 0,-7 5 1 0,1 1 0 15,-2-1 0-15,0 0-1 0,0-2 2 16,-8 13 2-16,12-20 5 0,-12 20 2 15,10-19 6-15,-10 19 9 0,7-17 11 0,-7 17 9 16,0 0 6-16,4-21 4 0,-4 21 4 0,0 0-24 16,-3-16-5-16,3 16-2 0,0 0 7 15,-13-10 6-15,13 10 0 0,0 0-3 0,-17-2 0 16,17 2-3-16,0 0-2 0,-21 8-1 0,21-8-2 16,-16 11 1-16,16-11-3 0,-13 15 1 15,13-15-3-15,-13 17 1 0,13-17-2 0,-10 18 0 16,10-18-1-16,-7 16-2 0,7-16-3 15,-6 16-4-15,6-16-6 0,0 0-8 0,-5 17-1 16,5-17 2-16,0 0 2 0,0 0-1 16,0 0 3-16,0 0 5 0,0 0-1 0,0 0-2 15,0 0-5-15,18-7-5 0,-18 7 1 16,12-15 4-16,-12 15 4 0,12-19 3 0,-12 19 0 16,11-20 2-16,-11 20 1 0,10-19 1 0,-10 19 2 15,8-16 6-15,-8 16 8 0,6-14 10 16,-6 14 5-16,0 0-1 0,0 0-8 0,3-17-4 15,-3 17-1-15,0 0 0 0,0 0-1 16,0 0 2-16,-19 4 1 0,19-4-1 0,-13 12 4 16,13-12 2-16,-11 17 5 0,11-17-2 15,-13 19-3-15,6-8-3 0,2 2-1 16,-1 0-4-16,1 2 1 0,5-15-3 0,-6 24 1 0,6-24-4 16,-4 25 0-16,4-25-2 0,-1 23 1 15,1-23-9-15,1 18 0 0,-1-18-3 0,2 17 0 16,-2-17-1-16,0 0 3 0,8 15 1 15,-8-15 5-15,0 0 2 0,0 0 0 0,20 2 0 16,-20-2 1-16,13-10-3 0,-13 10-1 16,18-19-7-16,-9 9-8 0,1-1-5 0,-1-1 1 15,-1 0-3-15,1 1-2 0,-1-1 2 16,-8 12 4-16,12-22 1 0,-12 22 6 0,10-19 3 16,-10 19 10-16,4-15 9 0,-4 15 10 0,0 0 10 15,-1-17-9-15,1 17-5 0,0 0-3 16,-14-9 3-16,14 9 2 0,0 0 5 0,-20 5 5 15,20-5-2-15,-14 7-2 0,14-7 0 16,-16 13 5-16,16-13-3 0,-13 17-5 0,13-17-3 16,-11 20-1-16,11-20-1 0,-8 24-2 15,8-24-1-15,-6 24 1 0,6-24-3 0,-2 25 0 16,2-25 3-16,0 23 0 0,0-23-5 16,2 20 0-16,-2-20-5 0,5 15-2 0,-5-15-2 15,0 0 1-15,11 14 3 0,-11-14 4 16,0 0-2-16,19-3-3 0,-19 3-3 0,18-10-3 15,-18 10-1-15,20-16-2 0,-9 7 1 0,-1-2-4 16,1 0-7-16,-1-1-1 0,-1 1-3 16,0 0-1-16,-9 11 6 0,13-19 2 0,-13 19 8 15,9-16 8-15,-9 16 1 0,4-16 6 16,-4 16 2-16,0 0 2 0,-3-13 3 0,3 13-2 16,0 0 2-16,-12-8 1 0,12 8-3 0,0 0 1 15,-20 4 3-15,20-4 0 0,-17 11-3 16,17-11-3-16,-15 17 1 0,7-8 5 0,-1 3-4 15,2 0-1-15,1 2 0 0,-1-2 1 16,1 3-2-16,2 0-2 0,1 0 16 0,-2-2-20 16,5-13 3-16,-5 23 0 0,5-23 0 15,-5 21-4-15,5-21-6 0,0 0-3 0,-2 20-4 16,2-20-1-16,0 0 0 16,0 0-1-16,0 0-1 0,0 0 0 0,0 0-2 0,0 0-2 15,0 0-7-15,20-8-6 0,-20 8-3 0,9-15-7 16,-9 15-2-16,8-18-1 0,-8 18 5 15,5-19 5-15,-5 19 4 0,2-16 4 0,-2 16 8 16,0 0 4-16,-2-26 5 0,2 26 8 16,-8-17 3-16,8 17 11 0,-10-16 1 15,10 16-1-15,-13-14 4 0,13 14 4 0,-13-11 2 16,13 11 1-16,-14-8-3 0,14 8-2 0,0 0-5 16,-20-4-3-16,20 4-3 0,0 0-2 0,-16 7-1 15,16-7 0-15,-8 11 2 0,8-11 1 16,-6 19 4-16,6-19 5 0,-2 20 5 0,2-20 3 15,0 24 1-15,0-24-1 0,2 23 0 16,-2-23-4-16,5 21-1 0,-5-21-4 0,5 16-4 16,-5-16-3-16,8 15-1 0,-8-15-2 15,0 0-4-15,12 10-1 0,-12-10-2 0,0 0-4 16,0 0 0-16,0 0 2 0,20-2-5 16,-20 2-2-16,0 0-8 0,10-9 0 0,-10 9 4 15,0 0 1-15,5-14 0 0,-5 14 2 0,0 0 1 16,-1-18 4-16,1 18 0 0,0 0-2 15,-6-19 3-15,6 19 0 0,-7-16-3 0,7 16 0 16,-8-15-3-16,8 15 2 0,-10-16-2 16,10 16 3-16,-10-14 3 0,10 14-1 0,-9-11 2 15,9 11 3-15,0 0 1 0,-10-12 4 16,10 12-1-16,0 0 0 0,0 0-2 0,-14-8-1 16,14 8-1-16,0 0 1 0,0 0 5 0,0 0 1 15,-10 15 5-15,10-15 7 0,0 0 5 16,-1 23 10-16,1-23 5 0,1 20 0 0,-1-20 0 15,4 22-2-15,-4-22-4 0,4 20-3 16,-4-20-5-16,6 18-7 0,-6-18-7 0,5 13-5 16,-5-13-5-16,0 0-5 0,9 17-2 15,-9-17-1-15,0 0 0 0,0 0 0 0,13 6-6 16,-13-6-1-16,0 0 3 0,0 0-8 16,15-9-6-16,-15 9-1 0,0 0 4 0,7-16 2 15,-7 16 1-15,0 0 1 0,3-20 0 0,-3 20 0 16,0 0 4-16,-3-23 1 0,3 23 1 15,-6-17 4-15,6 17 2 0,-8-18 1 16,8 18 6-16,-8-16 8 0,8 16 9 0,-7-10 4 16,7 10-1-16,0 0-1 0,-10-15 1 0,10 15-1 15,0 0-1-15,0 0-7 0,-12-7-5 16,12 7 0-16,0 0-2 0,0 0 0 0,0 0 0 16,-8 15 4-16,8-15 2 0,0 0 2 0,0 20 1 15,0-20-1-15,3 17-5 0,-3-17-2 16,5 18-7-16,-5-18-9 0,5 18-17 0,-5-18-19 15,7 16-26-15,-7-16-32 0,6 14-30 16,-6-14-35-16,7 11-40 0,-7-11-25 0,8 12-17 16,-8-12-19-16,0 0-28 0,13 12-21 15,-13-12 6-15,0 0-4 0,16 11-25 0,-16-11-74 16,0 0-291-16,12 9-214 0</inkml:trace>
  <inkml:trace contextRef="#ctx0" brushRef="#br0" timeOffset="2780">642 389 464 0,'0'0'364'0,"0"0"-38"16,0 0-18-16,0 0-10 0,-17-6-17 0,17 6-24 15,0 0-38-15,0 0-29 0,-17 6-24 16,17-6-11-16,0 0-15 0,-15 10-10 0,15-10-8 15,-8 10-4-15,8-10 3 0,-10 16-7 16,10-16 1-16,-8 17 2 0,8-17-12 0,-5 20-2 16,5-20-5-16,-5 19-12 0,5-19-16 0,-2 18-11 15,2-18-9-15,0 0-5 0,0 22-2 16,0-22-10-16,0 0-7 0,7 15-6 0,-7-15-5 16,0 0-5-16,0 0-6 0,15 3-8 15,-15-3-4-15,0 0-1 0,16-9-3 0,-16 9 2 16,12-14 0-16,-12 14 3 0,12-15 0 15,-12 15-1-15,9-16 1 0,-9 16 7 0,6-15 10 16,-6 15 7-16,0 0 7 0,5-20 1 0,-5 20 3 16,0 0 0-16,-2-18 2 0,2 18 4 15,0 0-1-15,-8-13 0 0,8 13-3 16,0 0-8-16,-15-8-5 0,15 8-5 0,0 0-2 16,-24 4-1-16,24-4-1 0,-19 9 6 0,19-9 4 15,-20 16 7-15,9-6 0 0,1 2 0 16,0 0-4-16,0 1-2 0,1 3-4 0,0-2 2 15,3 1 2-15,-1 0 1 0,1-1-3 16,1 0-3-16,5-14-5 0,-7 23-4 0,7-23-6 16,-3 16-6-16,3-16-4 0,0 0 2 15,0 0 2-15,2 18 4 0,-2-18 0 0,0 0-2 16,13-8 0-16,-13 8-1 0,12-15-3 0,-12 15 0 16,16-23 0-1,-7 9 1-15,0-1 4 0,1-3-1 0,-1 1 2 0,0-1-1 0,1 0-1 16,-3 2-3-16,0 1 0 0,-1 1 1 15,-1 0-7-15,0 0 14 0,-5 14 4 0,7-22 8 16,-7 22 7-16,4-17 3 0,-4 17 3 0,0 0-1 16,0-20-4-16,0 20-5 0,0 0-2 15,0 0-3-15,-11-12-3 0,11 12-1 16,0 0-3-16,-16 7 0 0,16-7 2 0,-14 12 1 16,14-12 2-16,-15 16 5 0,8-6-1 0,-1 4 1 15,2-3 2-15,0 3 1 0,0 1 3 16,1-2-1-16,0 2-3 0,5-15-1 0,-5 23 2 15,5-23-3-15,-4 25-1 0,4-25-3 16,-1 19-4-16,1-19-3 0,0 0-4 0,3 23 0 16,-3-23 2-16,0 0-1 0,0 0 2 0,13 8 0 15,-13-8-2-15,0 0-1 0,17-10 0 16,-17 10 0-16,15-16 1 0,-7 5-1 0,-1 0-2 16,2-1-9-16,0-1-7 0,-1-1-6 15,0 1 1-15,-2 0 0 0,1 0 3 0,-7 13 5 16,9-25 5-16,-9 25 7 0,6-20 8 15,-6 20 8-15,2-19 0 0,-2 19 3 16,0 0 3-16,-5-21 0 0,5 21-1 16,0 0-2-16,-11-14-4 0,11 14-4 0,0 0-1 0,-16-3-3 15,16 3 1-15,0 0 2 0,-22 8 3 16,22-8 5-16,-15 10 0 0,15-10-2 0,-13 17-1 16,13-17 3-16,-12 17-4 0,12-17 1 0,-10 21-2 15,10-21 3-15,-5 23 2 0,5-23 4 16,-5 22 5-16,5-22-3 0,-1 19-2 0,1-19-5 15,0 0-5-15,0 22-2 0,0-22-2 16,0 0 2-16,6 13-3 0,-6-13-2 0,0 0-1 16,0 0-2-16,17-3-1 0,-17 3-2 0,13-13-3 15,-13 13 2-15,17-18-3 0,-9 6 1 16,1-1-5-16,-1 1-6 0,1-2-5 0,-1 0-3 16,0 1-3-16,-2 0 1 0,0 1 2 15,-6 12 5-15,9-22 6 0,-9 22 6 0,4-21 3 16,-4 21 8-16,0 0 4 0,0-24 5 15,0 24 2-15,0 0-3 0,-9-16-3 0,9 16-2 16,0 0 1-16,-18-8 2 0,18 8 5 16,0 0-1-16,-22 1 1 0,22-1 3 0,-16 7 6 15,16-7 0-15,-17 12 6 0,17-12-6 0,-16 14-4 16,16-14-3-16,-12 16-1 0,12-16 0 16,-10 18-2-16,10-18-1 0,-7 17-2 0,7-17-2 15,-3 17-2-15,3-17-2 0,0 0-1 16,-2 21-2-16,2-21 1 0,0 0-4 0,4 16 0 15,-4-16-2-15,0 0 1 0,0 0 0 16,16 7 0-16,-16-7 1 0,0 0 1 0,20-9 1 16,-20 9-4-16,18-13-5 0,-18 13-3 0,19-16 1 15,-9 5-4-15,0 1-1 0,0-1-9 16,-3 0-1-16,2-1 2 0,-9 12 3 0,14-22 1 16,-14 22 3-16,10-18 6 0,-10 18 4 15,7-16 5-15,-7 16 5 0,5-15 10 0,-5 15 3 16,0 0-3-16,0 0-5 0,-2-19-4 15,2 19 0-15,0 0-1 0,0 0-1 0,0 0 1 16,-25 5 3-16,25-5 2 0,-14 14-1 0,14-14 1 16,-17 19-2-16,8-7 2 0,0 1 0 15,0 0 0-15,2 2 1 0,0 0 5 0,0 0-3 16,2 1-3-16,0 0 0 0,1 0-1 16,0-2-2-16,4-14 0 0,-3 26 0 0,3-26 2 15,-1 21-1-15,1-21-1 0,2 16-1 0,-2-16-3 16,0 0 2-16,8 15 2 0,-8-15-1 15,0 0 1-15,0 0-1 0,26-8-1 16,-26 8 0-16,17-15 0 0,-7 5-1 0,1-2-1 16,1-1 0-16,0-2 1 0,-1 0-3 0,1-2-2 15,-2 4-10-15,-1-1-3 0,-1 0 3 16,0 1 2-16,-1 1 2 0,-7 12 8 0,10-20 6 16,-10 20 8-16,7-18 6 0,-7 18 4 15,0 0-2-15,4-17-6 0,-4 17-5 0,0 0 1 16,0 0-3-16,0 0-2 0,0 0-2 15,-11-9-2-15,11 9-2 0,0 0 6 0,-13 14 0 16,13-14 5-16,-10 13-4 0,10-13 0 0,-10 19-1 16,10-19 1-16,-8 21 1 0,8-21 1 15,-6 22-1-15,6-22 2 0,-6 22 0 0,6-22-2 16,-3 21-2-16,3-21 0 0,-1 18-3 16,1-18-7-16,0 0-3 0,-3 22-8 0,3-22-7 15,0 0-4-15,0 0 4 0,3 21 5 16,-3-21 4-16,0 0 4 0,0 0 1 0,0 0 3 15,0 0-2-15,0 0-2 0,0 0-3 16,15-10 0-16,-15 10-2 0,7-12 4 0,-7 12 1 16,5-16 3-16,-5 16-1 0,7-16 3 0,-7 16 3 15,4-15 2-15,-4 15 8 0,0 0 6 16,6-21 7-16,-6 21 7 0,0 0 3 0,3-15 4 16,-3 15 3-16,0 0-4 0,0 0-3 0,5-14-5 15,-5 14-5-15,0 0-5 0,0 0-4 16,0 0-4-16,0 0 0 0,0 0-1 0,0 0 1 15,0 0-1-15,0 0 6 0,0 0 3 16,2 20 3-16,-2-20 3 0,0 0-1 0,-4 23 0 16,4-23 6-16,-5 15 0 0,5-15 1 0,-4 21-1 15,4-21-3-15,-6 18-2 0,6-18-1 16,-5 18-6-16,5-18 2 0,-8 16-3 0,8-16 0 16,-8 15-4-16,8-15-1 0,-9 17-3 15,9-17-2-15,-10 14 4 0,10-14 0 0,-11 13-2 16,11-13-3-16,-10 10-1 0,10-10-2 15,-11 10-1-15,11-10 0 0,0 0-6 16,-15 12-1-16,15-12 0 0,0 0-6 0,-14 11 1 16,14-11-6-16,0 0-3 0,-14 9-2 0,14-9-1 15,0 0 2-15,-14 9 0 0,14-9 0 0,0 0 3 16,-11 7 2-16,11-7 2 0,0 0 1 16,0 0 0-16,-12 7-4 0,12-7-1 0,0 0-5 15,0 0-1-15,0 0-1 0,0 0 0 16,0 0 1-16,-15 7 1 0,15-7 6 0,0 0 3 15,0 0 2-15,0 0 3 0,0 0 1 16,0 0-1-16,0 0 4 0,-8-11 0 0,8 11 2 16,0 0 1-16,0 0 1 0,0 0 1 15,-6-15 0-15,6 15 2 0,0 0 0 0,0 0 1 16,-8-13 1-16,8 13-1 0,0 0 1 16,-6-13-4-16,6 13 2 0,0 0-3 0,-8-15-5 15,8 15-4-15,0 0 0 0,-7-19 0 0,7 19-1 16,0 0-5-16,-6-18 2 0,6 18 1 15,0 0 0-15,-4-22 0 0,4 22 1 0,0 0 0 16,-2-18 2-16,2 18 0 0,0 0 3 16,0 0-1-16,1-23 4 0,-1 23 0 0,0 0 2 15,0 0 2-15,2-19 1 0,-2 19-1 0,0 0 2 16,0 0 2-16,0 0 6 0,3-15 3 16,-3 15 7-16,0 0 3 0,0 0 3 0,0 0 1 15,0 0-2-15,0 0 4 0,0 0 5 16,12 8 1-16,-12-8 3 0,0 0-4 0,4 16 0 15,-4-16 3-15,0 0 0 0,4 21-1 16,-4-21-2-16,0 0-4 0,4 23 1 0,-4-23-2 16,0 0-6-16,3 21-7 0,-3-21-12 15,0 0-21-15,2 15-23 0,-2-15-27 0,0 0-35 16,0 0-66-16,5 15-83 0,-5-15-48 0,0 0-25 16,0 0-76-16,0 0-37 0,0 0-34 15,0 0-443-15,0 0-486 0</inkml:trace>
  <inkml:trace contextRef="#ctx0" brushRef="#br0" timeOffset="5737">346 480 701 0,'0'0'551'0,"-18"5"-108"15,18-5-49-15,-17 7-29 0,17-7-30 0,-19 8-23 16,19-8-30-16,-16 9-45 0,16-9-47 16,-14 10-37-16,14-10-24 0,-11 11-19 0,11-11-18 15,-9 11-13-15,9-11-14 0,0 0-6 0,-6 17-7 16,6-17-7-16,0 0-6 0,0 0-3 15,-2 18-4-15,2-18-4 0,0 0-6 0,0 0-3 16,0 0-3-16,10 11-4 0,-10-11-1 16,0 0-3-1,0 0-2-15,17-8 0 0,-17 8-1 0,10-11-2 16,-10 11-1-16,10-14 3 0,-10 14-1 0,7-13 0 0,-7 13 8 0,0 0 6 16,8-18 8-16,-8 18 9 15,0 0 3-15,5-16 2 0,-5 16-3 0,0 0-1 0,0 0-2 16,-5-16-4-16,5 16 3 0,0 0-3 0,0 0-4 15,-18-7-5-15,18 7 4 0,0 0 5 16,-22 3-1-16,22-3-1 0,-19 8-1 0,19-8 3 16,-20 12 4-16,20-12-3 0,-20 12-1 15,20-12-6-15,-17 15-4 0,17-15-4 0,-16 16-5 16,16-16-5-16,-13 14 1 0,13-14-3 16,-10 13-3-16,10-13 0 0,0 0-3 0,-9 18 2 15,9-18-2-15,0 0 0 0,0 0-3 16,0 0 2-16,-1 17-1 0,1-17 3 0,0 0-1 15,0 0-1-15,0 0-2 0,17-9-1 0,-17 9-7 16,12-13-7-16,-12 13-8 0,10-14-2 16,-10 14-1-16,10-15-1 0,-10 15 1 0,7-14 5 15,-7 14 6-15,0 0 6 0,7-18 9 16,-7 18 6-16,0 0 3 0,0 0 3 0,1-21 6 16,-1 21 0-16,0 0-2 0,-8-12-1 0,8 12 1 15,0 0 2-15,0 0-1 0,-17-5-3 16,17 5 3-16,0 0 0 0,-19 1 0 0,19-1 2 15,0 0 2-15,-19 9 0 0,19-9 1 16,-14 10-5-16,14-10 0 0,-11 13-2 0,11-13 0 16,-10 15-3-16,10-15-1 0,-7 15 0 15,7-15-2-15,0 0-3 0,-6 20-2 0,6-20-6 16,0 0-5-16,0 0-3 0,-1 18-1 16,1-18 1-16,0 0 2 0,0 0-3 0,0 0 0 15,0 0-4-15,0 0 1 0,21-3 0 0,-21 3-2 16,9-9-3-16,-9 9-8 0,9-12-2 15,-9 12-3-15,8-12 2 0,-8 12 7 0,0 0 7 16,8-18 5-16,-8 18 9 0,0 0 6 16,6-15 3-16,-6 15 4 0,0 0 1 0,0 0 6 15,1-16 4-15,-1 16 4 0,0 0 0 16,0 0-3-16,0 0-5 0,0 0-3 0,0 0 2 16,-3-16-2-16,3 16-2 0,0 0-3 0,0 0 0 15,0 0 3-15,-15 10 1 0,15-10 3 16,0 0 7-16,-13 18 4 0,13-18 0 0,-10 13-2 15,10-13-3-15,-9 14-4 0,9-14-2 16,-8 12-5-16,8-12-4 0,0 0-11 0,-10 14-14 16,10-14-10-16,0 0-4 0,0 0 0 15,-9 10 5-15,9-10 4 0,0 0 5 0,0 0 2 16,0 0-2-16,0 0 0 16,0 0 3-16,5-20 3 0,-5 20 0 0,5-13 1 0,-5 13 2 15,8-18 1-15,-8 18 2 0,9-17-1 0,-9 17 2 16,9-16 3-16,-9 16 0 0,6-14 6 15,-6 14 9-15,0 0 16 0,8-17 11 0,-8 17 8 16,0 0 1-16,0 0-1 0,8-15-5 16,-8 15-6-16,0 0-7 0,0 0-5 0,0 0-3 15,0 0-4-15,0 0-1 0,0 0 0 16,0 0-3-16,0 0 3 0,0 0-1 0,0 0 0 16,-5 17 2-16,5-17-3 0,0 0-1 0,-11 13-1 15,11-13 0-15,-9 10 1 0,9-10-2 16,-11 14-4-16,11-14-1 0,-14 12 1 0,14-12-1 15,-13 13-2-15,13-13-2 0,-13 11 0 16,13-11 0-16,-15 14-1 0,15-14 2 0,-11 10-2 16,11-10 1-16,0 0-2 0,-14 11-1 15,14-11-2-15,0 0-5 0,-10 10 0 0,10-10-2 16,0 0 1-16,0 0 2 0,0 0 2 0,0 0 4 16,0 0-1-16,0 0 1 0,0 0 2 15,0 0-1-15,0 0 2 0,13 10 1 0,-13-10 0 16,0 0-1-16,23-5 1 0,-23 5 0 15,19-5-2-15,-19 5 1 0,21-5-4 0,-21 5 1 16,20-8 1-16,-20 8 0 0,19-10-2 16,-19 10 0-16,19-12-2 0,-19 12-1 0,17-13-3 15,-17 13 2-15,15-16-2 0,-15 16 0 0,14-16-1 16,-14 16 0-16,12-16 3 0,-12 16-1 16,9-15 2-16,-9 15 2 0,7-13 3 0,-7 13 6 15,0 0 0-15,6-17 1 0,-6 17 2 16,0 0 1-16,0 0 0 0,-1-18 0 0,1 18 0 15,0 0 0-15,0 0 2 0,-12-9-2 16,12 9-3-16,0 0 3 0,0 0 5 0,-20 2 1 16,20-2 2-16,0 0-1 0,-17 13 0 15,17-13 1-15,-12 13-2 0,12-13 1 0,-9 19 0 16,9-19 4-16,-8 21 1 0,8-21-1 0,-4 22 0 16,4-22 0-16,-1 22 1 0,1-22-1 15,1 20-5-15,-1-20 2 0,4 17-1 0,-4-17-1 16,7 13-4-16,-7-13-1 0,0 0-3 15,16 10-3-15,-16-10-3 0,0 0-5 0,22-1-1 16,-22 1 1-16,16-7-4 0,-16 7-1 16,17-10-8-16,-17 10-6 0,16-13-4 0,-16 13 5 15,16-16-1-15,-16 16-3 0,13-17 0 16,-13 17 2-16,10-16 5 0,-10 16 5 0,6-15 3 16,-6 15 2-16,0 0 1 0,5-19 4 0,-5 19 3 15,0 0-2-15,0 0-2 0,-5-20-2 16,5 20 0-16,0 0 3 0,-15-8 3 0,15 8 1 15,0 0 7-15,-22-2 6 0,22 2 4 16,-16 3 5-16,16-3-3 0,-19 8 4 0,19-8 0 16,-17 11 0-16,17-11-2 0,-15 15-2 15,15-15 1-15,-13 17 1 0,13-17-1 0,-10 20 0 16,10-20-2-16,-5 20-2 0,5-20 1 0,-4 20 0 16,4-20-1-16,0 0 1 0,3 26 2 15,-3-26-3-15,4 13-2 0,-4-13-2 0,10 10-3 16,-10-10 1-16,0 0-4 0,19 5-5 15,-19-5 1-15,0 0-1 0,25-6 0 0,-25 6-2 16,20-11-7-16,-20 11-5 0,19-14-4 16,-19 14-2-16,20-16 1 0,-20 16-6 0,16-15-4 15,-16 15 0-15,14-17 3 0,-14 17 3 0,13-15 3 16,-13 15 6-16,7-14 2 0,-7 14 6 16,0 0 1-16,6-20 0 0,-6 20 2 0,0 0-1 15,-2-15-1-15,2 15 1 0,0 0-1 16,-10-10-2-16,10 10 3 0,0 0 9 15,-16-5 3-15,16 5 2 0,0 0 7 0,-20 6 0 16,20-6 1-16,-14 9-4 0,14-9 2 0,-14 13-2 16,14-13 1-16,-10 15-1 0,10-15-1 15,-9 16 3-15,9-16-1 0,-3 18 0 0,3-18 3 16,0 0-3-16,0 22 0 0,0-22-3 16,0 0-1-16,6 17-5 0,-6-17-1 0,0 0 1 15,12 8-6-15,-12-8 2 0,0 0-2 16,18-4-5-16,-18 4-5 0,15-10-4 0,-15 10-5 15,16-11-7-15,-16 11-3 0,14-15-4 0,-14 15-1 16,12-15 5-16,-12 15 4 0,10-14 7 16,-10 14 9-16,8-11 3 0,-8 11 2 0,0 0 4 15,6-16 1-15,-6 16 2 0,0 0 5 0,0 0 2 16,1-20-2-16,-1 20 2 0,0 0 1 16,0 0 2-16,0 0-3 0,-8-15 3 0,8 15 2 15,0 0-1-15,0 0-3 0,0 0-3 16,0 0-2-16,0 0 2 0,0 0-3 0,-14 9-1 15,14-9-1-15,0 0 0 0,-1 15 0 16,1-15 2-16,0 0 1 0,1 18 3 0,-1-18-1 16,0 0-3-16,2 19-2 0,-2-19-6 15,0 0 0-15,0 0-6 0,7 15 0 0,-7-15-1 16,0 0 5-16,0 0-2 0,0 0 1 0,0 0-4 16,0 0-1-16,17-3-5 0,-17 3 1 15,0 0 0-15,0 0 2 0,9-15 0 0,-9 15 1 16,0 0 3-16,0 0 2 0,6-16 3 15,-6 16 3-15,0 0 4 0,0 0 4 0,0 0 8 16,1-18 6-16,-1 18 4 0,0 0 4 16,0 0-2-16,0 0-1 0,0 0-6 0,0 0 2 15,0 0-3-15,0 0-1 0,0 0-3 16,0 0-2-16,0 0-3 0,0 0 3 0,0 0 1 16,0 0 1-16,0 0 2 0,0 0 6 0,0 0 4 15,0 0 4-15,0 0-1 0,-3 18-4 16,3-18-4-16,0 0 1 0,-3 20 0 0,3-20 0 15,0 0-3-15,-1 19-4 0,1-19-1 16,0 0-3-16,-2 16 0 0,2-16-2 0,0 0-1 16,0 0 0-16,-4 20-1 0,4-20 1 15,0 0 0-15,0 0 0 0,-7 17 1 0,7-17-1 16,0 0 0-16,-8 13-3 0,8-13 1 0,0 0-2 16,-11 12 0-16,11-12 0 0,0 0 2 15,-14 12-4-15,14-12 2 0,0 0 0 0,-17 9-2 16,17-9 1-16,-12 7-2 0,12-7 0 15,-15 7 1-15,15-7-2 0,-14 5 0 0,14-5-3 16,-17 3 0-16,17-3 1 0,-17 4 0 0,17-4-1 16,-17 3 1-16,17-3-1 0,-19 1 0 15,19-1 0-15,-20 0 1 0,20 0-1 0,-20 0 2 16,20 0-3-16,-20 0 2 0,20 0-1 16,-20-3 1-16,20 3-1 0,0 0 1 0,-26-2 0 15,26 2-3-15,0 0-2 0,-22-1 2 16,22 1-4-16,0 0 3 0,-15-4 2 0,15 4-4 15,0 0 3-15,0 0-2 0,0 0 1 16,-20-2 0-16,20 2 1 0,0 0-1 0,0 0 0 16,0 0 3-16,0 0-1 0,0 0 2 15,0 0-1-15,0 0 2 0,0 0 1 0,0 0 0 16,0 0-1-16,13-8 0 0,-13 8-2 0,0 0-2 16,24-3 2-16,-24 3-2 0,20-1-2 15,-20 1-2-15,20-1 3 0,-20 1 1 0,20-2 0 16,-20 2-3-16,19-1-1 0,-19 1 1 15,19-3 0-15,-19 3 0 0,20-5-1 0,-20 5 1 16,18-6-3-16,-18 6 2 0,18-7-3 16,-18 7-1-16,17-7 0 0,-17 7-3 0,15-8 3 15,-15 8-2-15,13-8 2 0,-13 8 0 0,0 0 1 16,16-11 4-16,-16 11 6 0,0 0 3 16,12-9 5-16,-12 9 4 0,0 0-3 0,0 0 1 15,8-11-2-15,-8 11-2 0,0 0-2 16,0 0-12-16,0 0-3 0,0 0-7 0,-8-13-5 15,8 13-12-15,0 0-16 0,0 0-19 16,-19-6-27-16,19 6-31 0,0 0-56 0,-20-2-82 16,20 2-54-16,0 0-77 0,-22-4-74 15,22 4-52-15,0 0-472 0,-24-1-594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9:22.925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 contextRef="#ctx0" brushRef="#br0">186 450 355 0,'0'0'394'0,"0"0"-34"16,0 0-38-16,0 0-42 0,0 0-40 0,0 0-29 15,-21-3-26-15,21 3-32 0,0 0-15 16,0 0-5-16,-14-6-3 0,14 6 2 16,0 0 3-16,0 0-5 0,0 0-1 0,0 0-3 15,0 0-9-15,-20-1-12 0,20 1-5 0,0 0-14 16,-7 11-4-16,7-11 7 0,0 0-5 16,-8 19-14-16,8-19-7 0,0 0-12 0,-3 23-9 15,3-23-9-15,0 0-7 0,0 21-5 0,0-21-6 16,0 0-6-16,5 16-5 15,-5-16-4-15,0 0 0 0,10 9-2 0,-10-9 4 16,0 0-4-16,0 0 1 0,19-3-1 0,-19 3 2 16,0 0-2-16,16-13-1 0,-16 13 3 0,7-12 2 15,-7 12 2-15,6-13 1 0,-6 13 0 16,0 0 9-16,4-21 13 0,-4 21 5 0,0 0 2 16,-1-18 2-16,1 18 4 0,0 0 1 15,-9-15 2-15,9 15 3 0,0 0-4 0,-14-8-5 16,14 8 2-16,0 0-4 0,0 0-7 0,-23 2-4 15,23-2 0-15,-14 9 1 0,14-9-3 16,-13 15-6-16,13-15 0 0,-10 20-1 0,10-20-1 16,-8 23-3-16,8-23-3 0,-4 23-1 15,4-23-1-15,-3 20-1 0,3-20-1 0,3 17-2 16,-3-17-2-16,2 16-5 0,-2-16-2 16,0 0-1-16,8 15 2 0,-8-15 2 0,0 0 2 15,0 0 2-15,0 0 0 0,0 0 0 16,20-2 0-16,-20 2 2 0,9-10 0 0,-9 10-1 15,6-15 2-15,-6 15-3 0,7-18 3 0,-7 18-1 16,4-19-1-16,-4 19 4 0,3-21-2 16,-3 21 0-16,0-18 0 0,0 18 1 0,-3-17 0 15,3 17 0-15,-4-15 3 0,4 15 2 16,-6-15 6-16,6 15 4 0,-7-12 5 0,7 12 1 16,0 0-3-16,-10-14-4 0,10 14-3 15,0 0-4-15,0 0-4 0,-19-3-1 0,19 3-2 16,0 0-2-16,-13 7-1 0,13-7-2 0,0 0-1 15,-8 12 0-15,8-12-1 0,0 0-2 16,-6 14-1-16,6-14-1 0,0 0-6 16,0 0 0-16,1 18-5 0,-1-18-2 0,0 0 2 15,0 0 3-15,0 0 2 0,10 10 0 0,-10-10 3 16,0 0 1-16,0 0 2 0,17-5 3 16,-17 5-1-16,10-10 2 0,-10 10 0 0,11-13 0 15,-11 13 1-15,11-17-2 0,-11 17 2 16,10-17 1-16,-10 17 1 0,9-18 0 0,-9 18 2 15,8-15 3-15,-8 15 0 0,0 0 5 16,6-17 7-16,-6 17 6 0,0 0 2 0,0 0-1 16,5-16 0-16,-5 16-5 0,0 0-6 15,0 0-2-15,0 0-4 0,0 0-1 0,0 0-3 16,0 0-1-16,-19-4-1 0,19 4-1 0,0 0 0 16,-12 10-3-16,12-10 2 0,0 0-1 15,-10 18-1-15,10-18-2 0,-6 14 2 0,6-14 0 16,-4 15-2-16,4-15-1 0,0 0-2 15,-1 21-10-15,1-21-5 0,0 0-2 0,1 17 3 16,-1-17 0-16,0 0 2 0,6 13-2 0,-6-13-3 16,0 0 2-16,0 0 4 0,13 7 5 15,-13-7 3-15,0 0 1 0,0 0 2 16,14-7 4-16,-14 7 0 0,0 0 1 0,12-10-2 16,-12 10 1-16,0 0 1 0,10-11 1 0,-10 11 3 15,0 0 0-15,0 0 3 0,9-12-1 16,-9 12 3-16,0 0 2 0,0 0 3 0,0 0 0 15,0 0 1-15,7-15-1 0,-7 15-1 16,0 0 2-16,0 0 3 0,0 0 4 0,0 0 1 16,-8-11-1-16,8 11-1 0,0 0 0 15,0 0-2-15,0 0-2 0,-19-2-4 0,19 2-4 16,0 0 2-16,-15 4-1 0,15-4-1 0,0 0-2 16,-15 8-4-16,15-8 0 0,0 0-2 15,-13 13-1-15,13-13-1 0,0 0-1 0,-8 14 0 16,8-14-2-16,0 0-5 0,0 0-4 15,-3 18-6-15,3-18-5 0,0 0 1 0,0 0 4 16,4 14 3-16,-4-14 3 0,0 0 1 16,0 0 1-16,0 0 3 0,13 6 2 0,-13-6 2 15,0 0 3-15,0 0 1 0,14-6 2 16,-14 6-2-16,0 0 4 0,10-13-4 0,-10 13 1 16,0 0 3-16,6-13 0 0,-6 13 1 0,0 0 2 15,0 0 0-15,4-19 5 0,-4 19 7 16,0 0 6-16,0 0 5 0,-6-16 3 0,6 16-2 15,0 0-3-15,0 0-6 0,-12-13 0 16,12 13-1-16,0 0-1 0,0 0-2 0,-19-5 0 16,19 5-2-16,0 0-3 0,0 0-4 15,-22 4 0-15,22-4 2 0,0 0-1 0,-16 8-3 16,16-8-2-16,-10 9-1 0,10-9-2 0,-9 14 1 16,9-14-3-16,-5 14-1 0,5-14-2 15,0 0 4-15,-3 23-4 0,3-23 0 0,0 0 2 16,3 20 0-16,-3-20-3 0,0 0-2 15,7 16 0-15,-7-16 0 0,0 0 1 0,11 11-1 16,-11-11 3-16,0 0-2 0,0 0 3 16,16 2 1-16,-16-2 0 0,0 0 0 0,14-7 0 15,-14 7 1-15,0 0 1 0,12-15 0 16,-12 15 1-16,7-13 0 0,-7 13 1 0,5-13-1 16,-5 13 1-16,0 0 0 0,5-22 2 15,-5 22 0-15,0 0 1 0,1-22 3 0,-1 22 4 16,0 0 4-16,-4-18 5 0,4 18 0 0,0 0-1 15,-6-14-1-15,6 14 0 0,0 0-1 16,-11-9-1-16,11 9-2 0,0 0-3 0,0 0-2 16,-19-5-3-16,19 5 1 0,0 0-3 15,-18 6 0-15,18-6-1 0,0 0 0 0,-16 13 3 16,16-13 0-16,-11 11-4 0,11-11 1 16,-9 15-2-16,9-15 0 0,-7 15 0 0,7-15 0 15,-4 18-2-15,4-18 1 0,-1 17-2 0,1-17 0 16,2 18 0-16,-2-18 2 0,6 18-1 15,-6-18 0-15,7 15 0 0,-7-15-1 0,6 14 0 16,-6-14 0-16,7 11-3 0,-7-11-1 16,0 0-1-16,11 14-1 0,-11-14 0 0,0 0 3 15,9 10 0-15,-9-10 3 0,0 0 1 16,0 0 2-16,0 0 0 0,0 0 1 0,17-4 1 16,-17 4-2-16,0 0-1 0,0 0 4 15,7-18-2-15,-7 18 1 0,0 0-1 0,0 0 1 16,-1-23-1-16,1 23 0 0,0 0 1 15,-5-20 0-15,5 20 1 0,-8-16 0 0,8 16 2 16,-8-13 2-16,8 13 2 0,-8-11 3 16,8 11 5-16,0 0 1 0,-11-14 0 0,11 14-3 15,0 0-8-15,0 0-2 0,0 0-5 0,0 0-1 16,0 0 0-16,-18 5-3 0,18-5 3 16,0 0-1-16,3 24 0 0,-3-24 6 0,4 21 0 15,-4-21 3-15,8 28 0 0,-3-14-2 16,1 0-3-16,1 0 3 0,-1 0-1 0,1-1 0 15,0-1-3-15,0 1 2 16,0-3 0-16,-7-10-2 0,13 20-1 0,-13-20-1 0,12 16 0 16,-12-16-2-16,10 13-1 0,-10-13-2 0,0 0-1 15,12 15 0-15,-12-15 0 0,0 0 1 16,8 11 1-16,-8-11 0 0,0 0 4 0,0 0 1 16,0 0 0-16,0 0 3 0,0 0-1 15,0 0 0-15,0 0-1 0,0 0 1 0,0 0-2 16,6-15 2-16,-6 15-3 0,-5-16 1 0,5 16 0 15,-8-18 0-15,8 18 0 0,-11-20 0 16,11 20 2-16,-11-19-2 0,11 19 2 16,-11-19 0-16,11 19 2 0,-13-15 1 0,13 15 6 15,-7-11 2-15,7 11 2 0,0 0-3 0,-10-14-5 16,10 14-5-16,0 0-4 0,0 0 0 16,0 0-1-16,0 0 0 0,-12 10 0 0,12-10 2 15,3 17-1-15,-3-17 3 0,5 24 0 16,0-8 1-16,0 1 5 0,2-1 0 0,0 4-2 15,0-1 0-15,2 1-1 0,-1-2 4 16,0-2-1-16,0-2-2 0,-1 0-2 0,0-1-1 16,1 0-2-16,-8-13-1 0,11 19-2 15,-11-19-1-15,9 16 1 0,-9-16 0 0,8 13 1 16,-8-13 2-16,0 0 4 0,0 0 0 0,11 9 0 16,-11-9 2-16,0 0 0 0,0 0-2 15,0 0-1-15,7-16 1 0,-7 16-1 0,0 0 1 16,2-23-1-16,-2 23-2 0,-4-23 1 15,4 23 0-15,-4-29-1 0,-1 13-1 0,1 0 0 16,-2-1 1-16,2 0 0 0,-2 0-1 16,2-1 0-16,-2 1 1 0,2 2-2 0,-1 0 3 15,5 15 0-15,-6-21 3 0,6 21 0 0,-7-19 3 16,7 19-1-16,0 0-4 0,-5-19-4 16,5 19 0-16,0 0-1 0,0 0-2 0,0 0 5 15,0 0-1-15,1 18-2 0,-1-18 2 16,4 20-1-16,-4-20 1 0,6 23 1 0,-6-23 1 15,6 25 0-15,-6-25-1 0,8 25 1 16,-8-25 0-16,8 23-1 0,-8-23-1 0,8 20-3 16,-8-20-2-16,5 15-3 0,-5-15-3 15,6 13 0-15,-6-13 4 0,0 0 4 0,0 0 2 16,10 12 3-16,-10-12 0 0,0 0 0 0,0 0 1 16,6-15-2-16,-6 15 0 0,3-16-1 15,-3 16-1-15,1-25 1 0,-1 25 0 0,-2-29-1 16,0 12 1-16,0-1 0 0,0 1 1 15,-2-1-1-15,1 2 3 0,-1 0 0 0,1 0 2 16,3 16 6-16,-8-24 11 0,8 24 4 16,-6-19 0-16,6 19 3 0,-5-17-6 0,5 17-2 15,0 0-10-15,-8-14-5 0,8 14-4 0,0 0-1 16,0 0-1-16,0 0-1 0,-8 17 0 16,8-17 0-16,1 21 0 0,-1-21 1 0,2 29 0 15,1-13 3-15,-1 0 1 0,1 2 2 16,1-2-2-16,-1-1-1 0,1 0-3 0,1-2 1 15,-5-13-3-15,8 22-6 0,-8-22-4 16,7 19-1-16,-7-19 0 0,8 14 6 0,-8-14 1 16,0 0 5-16,0 0 0 0,15 5 3 15,-15-5-3-15,0 0 2 0,0 0 1 0,11-15 1 16,-11 15-1-16,4-16 1 0,-4 16-1 0,5-23 0 16,-5 23-1-16,2-26 0 0,-2 26 2 15,-1-30-4-15,0 13 4 0,-1 0 0 0,0 1-2 16,0-2 1-16,-1 2 1 0,-1 1 1 15,1 0 0-15,3 15 6 0,-8-25 6 0,8 25 13 16,-5-20 5-16,5 20 2 0,-6-16-4 16,6 16-9-16,0 0-9 0,-5-12-7 0,5 12 0 15,0 0-3-15,0 0-2 0,0 0 0 16,-8 11 0-16,8-11 0 0,0 0-1 0,-2 26 1 16,2-26 1-16,0 20 0 0,0-20 0 0,2 19-1 15,-2-19 0-15,2 19-2 0,-2-19-3 16,0 0-2-16,3 22-6 0,-3-22 1 0,0 0-2 15,6 15-1-15,-6-15 6 0,0 0 1 16,0 0 4-16,0 0 1 0,0 0-1 0,0 0 4 16,0 0-4-16,17-9 1 0,-17 9 2 15,0 0 1-15,5-21 0 0,-5 21 0 0,2-19-2 16,-2 19-4-16,3-22 7 0,-3 22 0 0,0-21 1 16,0 21 0-16,-3-21 1 0,3 21 1 15,-2-19-4-15,2 19 1 0,-4-18 3 0,4 18 3 16,-5-15 5-16,5 15 1 0,0 0 1 15,-9-16-2-15,9 16 2 0,0 0-8 0,-9-12 5 16,9 12-4-16,0 0 1 0,-11-9-3 16,11 9-1-16,0 0 0 0,0 0-3 0,0 0 0 15,-17-3-1-15,17 3 0 0,0 0-2 16,0 0-1-16,0 0-1 0,0 0-1 0,-18 3 0 16,18-3 0-16,0 0-3 0,0 0-1 0,0 0-2 15,0 0-4-15,0 0-6 0,0 0-6 16,-10 9-5-16,10-9 0 0,0 0 2 0,0 0 0 15,0 0 3-15,0 0 1 0,0 0 3 16,0 0 3-16,0 0 4 0,0 0 4 0,0 0 2 16,18-3 3-16,-18 3 1 0,0 0 1 15,0 0 0-15,12-11 3 0,-12 11 0 0,0 0 1 16,0 0 0-16,10-12 3 0,-10 12 5 0,0 0 7 16,0 0 11-16,0 0 5 0,0 0 6 15,9-11-1-15,-9 11-2 0,0 0-1 0,0 0-2 16,0 0-3-16,0 0-7 0,0 0-2 15,0 0 0-15,0 0 1 0,-17 5-5 0,17-5 8 16,0 0-4-16,-12 9-4 0,12-9-4 16,0 0-2-16,-14 11 0 0,14-11-4 0,0 0-1 15,-13 10-2-15,13-10-1 0,0 0-2 16,-10 8 0-16,10-8-4 0,0 0 2 16,0 0-3-16,-10 10-3 0,10-10-1 0,0 0-10 0,0 0-2 15,0 0-2-15,0 0-3 0,0 0-1 16,-10 9 2-16,10-9 3 0,0 0 0 0,0 0 5 15,0 0 3-15,0 0 3 0,0 0-1 16,0 0 4-16,0 0 0 0,0 0-3 0,0 0 4 16,10-13 1-16,-10 13 0 0,0 0 2 15,0 0 3-15,8-14-1 0,-8 14 1 0,0 0 1 16,0 0-3-16,8-12 5 0,-8 12-1 0,0 0 1 16,0 0 1-16,0 0-1 0,6-12 2 15,-6 12 1-15,0 0-1 0,0 0 2 16,0 0 5-16,0 0 3 0,0 0 4 0,0 0 5 15,0 0 5-15,0 0 4 0,5-14-6 0,-5 14-1 16,0 0-3-16,0 0-2 0,0 0-3 16,0 0-2-16,0 0 0 0,-17 5-2 0,17-5 0 15,0 0-2-15,-14 9 3 0,14-9 1 16,-11 8-3-16,11-8-4 0,-14 11 0 0,14-11 1 16,-12 13-1-16,12-13-2 0,-12 14-4 15,12-14 0-15,-11 15 0 0,11-15-4 0,-9 13 0 16,9-13-1-16,-7 11-1 0,7-11 4 0,0 0-6 15,-8 19-1-15,8-19 2 0,0 0-2 16,-2 18-1-16,2-18-1 0,0 0-2 0,3 19 0 16,-3-19-2-16,0 0 1 0,9 18-1 15,-9-18-2-15,8 11-1 0,-8-11 1 0,9 10-4 16,-9-10-1-16,0 0 4 0,14 13-2 16,-14-13-2-16,0 0 2 0,16 8 0 0,-16-8 2 15,0 0 1-15,16 6 5 0,-16-6 0 0,0 0 1 16,0 0-1-16,17 1 2 0,-17-1 2 15,0 0 2-15,0 0-1 0,18-8-5 0,-18 8 5 16,0 0 1-16,10-14-3 0,-10 14 0 16,0 0 3-16,10-16 1 0,-10 16 1 0,0 0 2 15,7-20-1-15,-7 20 2 0,0 0 2 16,3-18 2-16,-3 18 0 0,0 0 8 0,0 0 7 16,1-18 8-16,-1 18-1 0,0 0-4 15,0 0-4-15,0 0-10 0,0 0-4 0,0 0-1 16,0 0-2-16,0 0-3 0,0 0-2 0,1 19 1 15,-1-19 0-15,4 20 3 0,-4-20-3 16,6 26 4-16,-1-11-4 0,-1-1 1 0,2 2-2 16,-1-4 0-16,2 2 0 0,-1-1-2 15,-6-13 0-15,12 19-3 0,-12-19 0 0,12 17-1 16,-12-17 0-16,12 13 5 0,-12-13 1 16,0 0 2-16,17 8 3 0,-17-8 0 0,0 0 1 15,0 0-1-15,19-8 0 0,-19 8 2 16,9-11-2-16,-9 11 2 0,6-14-2 0,-6 14 1 15,4-17 1-15,-4 17-3 0,1-20-1 0,-1 20 5 16,-3-22-1-16,3 22 1 0,-4-22 0 16,4 22 0-16,-8-22 0 0,8 22 3 15,-8-21 5-15,8 21 3 0,-7-18 4 0,7 18 3 16,-8-12-2-16,8 12-4 0,0 0 0 0,-9-16-5 16,9 16-4-16,0 0-9 0,0 0 0 15,0 0-2-15,0 0 1 0,0 0-2 0,0 0 1 16,-13 8 0-16,13-8 2 0,0 0-5 15,2 19 2-15,-2-19 0 0,0 0-2 0,7 20 1 16,-7-20-1-16,6 13 1 0,-6-13-2 0,0 0 0 16,10 14-4-16,-10-14 5 0,0 0 1 15,12 10-1-15,-12-10 2 0,0 0 1 16,0 0 4-16,16 4-4 0,-16-4 6 0,0 0 0 16,0 0 1-16,13-10-1 0,-13 10 0 0,0 0 1 15,6-13 1-15,-6 13 0 0,0 0-1 0,3-18 1 16,-3 18-1-16,0 0-1 15,-3-20-1-15,3 20 3 0,-6-17-3 0,6 17 2 0,-6-18-1 16,6 18 0-16,-8-15 2 0,8 15-1 16,-7-12 2-16,7 12 0 0,0 0 2 0,-9-15-2 15,9 15-3-15,0 0-4 0,0 0-1 16,-6-15-2-16,6 15-4 0,0 0 1 0,0 0 2 16,0 0-2-16,0 0 3 0,0 0-2 15,0 0 1-15,9 12 1 0,-9-12 0 0,0 0 1 16,13 11 2-16,-13-11-2 0,0 0-2 15,14 12 3-15,-14-12 1 0,0 0 2 0,16 10-3 16,-16-10 2-16,0 0 0 0,15 8 2 0,-15-8 0 16,0 0-3-16,0 0 3 0,18 7 0 15,-18-7 0-15,0 0 2 0,0 0 2 0,0 0-2 16,16 5 1-16,-16-5 2 0,0 0 2 16,0 0 0-16,0 0-1 0,0 0-2 0,0 0-1 15,0 0-2-15,0 0 2 0,6-13-1 16,-6 13-1-16,0 0 0 0,-8-13 1 0,8 13-1 15,-9-9-1-15,9 9 0 0,-10-11 2 0,10 11-1 16,-14-12-1-16,14 12 1 0,-13-10-3 16,13 10 1-16,-16-11-2 0,16 11 2 0,-13-8 1 15,13 8-2-15,-13-7-1 0,13 7 2 16,0 0-1-16,-16-7 2 0,16 7-2 0,0 0-2 16,0 0-2-16,-15-8-1 0,15 8-7 15,0 0 5-15,0 0 1 0,0 0 1 0,0 0 0 16,0 0 0-16,0 0 1 0,0 0-2 0,-10 11 3 15,10-11 0-15,0 0 0 0,0 0 3 16,9 17 0-16,-9-17 2 0,0 0 2 16,13 13 0-16,-13-13-5 0,11 11 6 0,-11-11 1 15,13 11-1-15,-13-11 1 0,16 11-2 0,-16-11 1 16,15 10 0-16,-15-10 1 0,18 11-1 16,-18-11 1-16,17 11-2 0,-17-11 1 0,18 8 1 15,-18-8-3-15,16 8 1 0,-16-8-1 16,16 7 1-16,-16-7 0 0,14 7 1 0,-14-7-2 15,0 0-1-15,19 5 3 0,-19-5-1 0,0 0-3 16,17 4-1-16,-17-4 2 0,0 0-1 16,0 0 1-16,20 2 1 0,-20-2-2 0,0 0 1 15,0 0-2-15,0 0 2 0,20-2 1 16,-20 2 2-16,0 0-5 0,0 0 1 0,0 0-1 16,0 0 2-16,0 0 2 0,18-1-6 15,-18 1 6-15,0 0 1 0,0 0 2 0,0 0-1 16,0 0 3-16,0 0-1 0,0 0-1 15,0 0 1-15,0 0 2 0,0 0-1 0,0 0-1 16,0 0 0-16,0 0-2 0,0 0-1 0,0 0 2 16,0 0-8-16,0 0 7 0,0 0-1 15,0 0-1-15,0 0 0 0,0 0 0 0,0 0-1 16,0 0-1-16,0 0-1 0,0 0-1 16,0 0 0-16,0 0 0 0,0 0-1 0,0 0-1 15,0 0-1-15,0 0-1 0,12-7 2 16,-12 7-3-16,0 0-3 0,0 0-1 0,0 0 2 15,0 0-2-15,0 0 1 0,0 0 1 0,0 0 2 16,0 0-7-16,0 0 6 0,0 0-1 16,0 0 0-16,0 0-2 0,0 0 2 0,0 0 3 15,0 0-1-15,0 0 0 0,0 0 1 16,0 0 2-16,0 0 0 0,0 0 1 0,0 0 1 16,0 0 1-16,0 0 1 0,0 0-4 15,0 0 4-15,0 0 2 0,0 0 1 0,0 0 2 16,0 0 7-16,0 0 6 0,0 0 3 15,0 0 1-15,0 0-4 0,0 0-4 0,0 0-3 16,0 0-6-16,0 0 1 0,0 0 0 16,-16-8-4-16,16 8 1 0,0 0-2 0,-15-5 0 15,15 5 0-15,0 0 0 0,-20-7-2 0,20 7-5 16,-17-5 1-16,17 5 1 0,-18-7 2 16,18 7-2-16,-16-7 3 0,16 7 1 0,-15-6-2 15,15 6-2-15,0 0 2 0,-16-6-2 16,16 6-4-16,0 0 2 0,0 0-5 0,-17-5-2 15,17 5 0-15,0 0-1 0,0 0 0 16,0 0 2-16,0 0-2 0,0 0 7 0,0 0 2 16,0 0-1-16,0 0 2 0,0 0 1 0,0 0 0 15,8 15 1-15,-8-15-2 0,0 0 2 16,12 7-1-16,-12-7 1 0,0 0-2 0,17 7 2 16,-17-7 0-16,0 0-2 0,14 6-3 15,-14-6 6-15,0 0 1 0,14 5-2 0,-14-5 1 16,0 0-1-16,0 0 0 0,15 5 1 15,-15-5 1-15,0 0 1 0,0 0 1 0,0 0-1 16,0 0 2-16,0 0 0 0,18 5 1 16,-18-5 1-16,0 0 0 0,0 0 8 0,0 0 1 15,0 0 3-15,0 0-2 0,0 0 2 0,0 0-3 16,0 0-4-16,0 0 0 0,0 0-4 16,0 0-1-16,0 0-1 0,0 0-3 0,-9-10 1 15,9 10 0-15,0 0-2 0,-19-11-2 16,19 11 1-16,-18-9-3 0,18 9 2 0,-19-11-2 15,19 11 2-15,-20-11-1 0,20 11-1 0,-20-12 2 16,20 12 0-16,-19-10 0 0,19 10 0 16,-17-9 0-16,17 9 2 0,-14-6 2 0,14 6 0 15,0 0-2-15,-18-6-3 0,18 6-2 16,0 0 0-16,0 0 0 0,-20 0-1 0,20 0 2 16,0 0-3-16,-12 9 0 0,12-9 0 15,-7 13 2-15,7-13 0 0,0 0-2 0,-6 19 2 16,6-19-3-16,0 0 2 0,-2 22 0 15,2-22-4-15,0 0 1 0,2 19-5 0,-2-19-4 16,0 0-2-16,3 15-2 0,-3-15-1 0,0 0 6 16,0 0 5-16,0 0 1 0,7 12 6 15,-7-12 0-15,0 0 2 0,0 0-1 0,0 0 2 16,8-12-3-16,-8 12 6 0,0 0 0 16,3-16 0-16,-3 16-1 0,0 0 2 0,-1-20 0 15,1 20 0-15,0 0 3 0,-6-21-3 16,6 21 5-16,-5-13 2 0,5 13 0 0,-7-12 9 15,7 12 3-15,0 0-1 0,-11-16 4 0,11 16-2 16,0 0 0-16,-12-11-2 0,12 11-6 16,0 0-3-16,0 0-5 0,0 0-4 0,-20-1-1 15,20 1-2-15,0 0-1 0,-12 11 2 16,12-11-3-16,-7 12 0 0,7-12-3 0,-7 14 2 16,7-14 0-16,-4 14-4 0,4-14 2 15,0 0-4-15,-6 18-1 0,6-18-1 0,0 0-4 16,0 0-2-16,-2 21-3 0,2-21-5 0,0 0 6 15,0 0 4-15,0 0 2 0,0 0 4 16,5 15-3-16,-5-15 3 0,0 0-2 0,0 0 3 16,0 0-2-16,0 0 3 0,14-11 0 15,-14 11 0-15,0 0 1 0,8-14-3 0,-8 14 2 16,0 0-3-16,5-16 8 0,-5 16-1 0,0 0 4 16,3-18-2-16,-3 18 1 0,0 0 2 15,0 0 1-15,0-20 1 0,0 20 0 16,0 0 0-16,0 0 1 0,-3-19 4 0,3 19-2 15,0 0 2-15,0 0-1 0,-6-12-5 0,6 12 4 16,0 0-2-16,0 0 0 0,0 0-2 16,-15-9 1-16,15 9 1 0,0 0-3 0,0 0 2 15,0 0-1-15,-19-1 0 0,19 1-1 16,0 0 0-16,0 0-1 0,0 0-1 0,-22 3 0 16,22-3-1-16,0 0 2 0,0 0 0 15,0 0-1-15,-19 4-1 0,19-4 1 0,0 0 2 16,0 0-3-16,0 0 1 0,-18 4 4 0,18-4-2 15,0 0 0-15,0 0 0 0,0 0 4 16,-15 7-4-16,15-7 0 0,0 0 2 0,0 0 2 16,0 0-4-16,-15 7-2 0,15-7 0 15,0 0-1-15,0 0 1 0,-13 8-1 0,13-8 1 16,0 0 0-16,0 0 2 0,-17 9 0 0,17-9 0 16,0 0-3-16,-13 6 1 0,13-6 1 15,0 0-1-15,0 0 0 0,-18 5 1 16,18-5-1-16,0 0-1 0,0 0-2 0,0 0-3 15,-15 6 2-15,15-6-3 0,0 0-1 0,0 0 0 16,0 0 0-16,0 0 1 0,0 0-4 16,0 0 1-16,0 0-1 15,0 0 0-15,-15 6 0 0,15-6-2 0,0 0-2 0,0 0 0 16,0 0 2-16,0 0 2 0,0 0 4 0,0 0-2 16,0 0 3-16,0 0-3 0,0 0 1 15,0 0 3-15,20 1-1 0,-20-1 2 0,0 0 3 16,18 7-2-16,-18-7 1 0,12 8 2 0,-12-8 1 15,16 12 0-15,-16-12 0 0,14 13-1 16,-14-13 2-16,14 15-1 0,-14-15-1 0,12 16 1 16,-12-16 1-16,11 17-2 0,-11-17 1 15,10 14-2-15,-10-14 0 0,8 11 0 0,-8-11 2 16,0 0-7-16,11 14 6 0,-11-14-1 0,0 0-1 16,0 0-4-16,9 14 2 0,-9-14-5 15,0 0 1-15,0 0-1 0,0 0 0 16,0 0 1-16,10 9 0 0,-10-9 5 0,0 0-1 15,0 0-2-15,0 0 3 0,0 0-5 0,0 0 7 16,-1-19 1-16,1 19 0 0,0 0-1 16,-4-15 0-16,4 15 2 0,0 0 0 0,-5-14 2 15,5 14 1-15,0 0 0 0,0 0 2 16,-5-14 2-16,5 14 3 0,0 0 0 0,0 0-4 16,0 0-6-16,0 0 0 0,0 0-3 0,0 0-4 15,0 0 3-15,-7 10 0 0,7-10-1 16,-2 19 0-16,2-19-1 0,0 25-3 0,0-25 5 15,3 28-1-15,-2-11 3 0,1-1 0 16,1 1-2-16,1 0-1 0,-1-1 0 0,0 1-3 16,2-4-6-16,0 1-4 0,-5-14-8 15,8 21-5-15,-8-21-5 0,10 18 0 0,-10-18 4 16,9 11 3-16,-9-11 7 16,0 0 4-16,13 8 3 0,-13-8 1 0,0 0 4 0,13-7-1 15,-13 7 0-15,0 0-2 0,12-17 3 16,-12 17 0-16,6-16 3 0,-6 16 0 0,6-21 4 15,-6 21-2-15,3-22 3 0,-3 22-3 0,3-21 5 16,-3 21 1-16,0-19 0 0,0 19 1 16,-3-18 6-16,3 18 10 0,0 0 4 0,-2-20 2 15,2 20-4-15,0 0-7 0,0 0-4 16,-8-13-4-16,8 13-2 0,0 0-1 0,0 0-2 16,-10 7 0-16,10-7-7 0,-5 16 4 0,5-16 0 15,-7 21-1-15,7-21 0 0,-4 25 0 16,4-25 0-16,-4 28 0 0,4-28-4 0,-2 30 4 15,2-30 3-15,1 31-2 0,-1-31-4 16,1 25-5-16,-1-25-9 0,4 24-5 0,-4-24-3 16,3 16-1-16,-3-16 0 0,0 0 3 15,7 16 5-15,-7-16 6 0,0 0 5 0,0 0 1 16,0 0 0-16,16-4 5 0,-16 4-1 16,0 0 1-16,10-18 2 0,-10 18-1 0,7-18 4 15,-7 18-2-15,7-24-1 0,-7 24 2 16,6-30 0-16,-3 14-1 0,0 1 1 0,-3 15 2 15,3-28-1-15,-3 28-1 0,1-26 2 0,-1 26 5 16,1-23 11-16,-1 23 11 0,1-16 7 16,-1 16-1-16,0 0-1 0,-2-20-7 0,2 20-8 15,0 0-4-15,0 0-5 0,0 0-5 16,0 0-2-16,0 0 0 0,-16 5-2 0,16-5-3 16,-7 17 2-16,7-17-1 0,-7 24 0 15,4-10 1-15,1 4-4 0,0 0 2 0,-1 1 1 16,1 1 3-16,2-1-2 0,0-1 1 0,0-18-4 15,0 34-5-15,0-34-1 0,3 26-6 16,-3-26-7-16,4 21 1 0,-4-21 2 0,4 15 2 16,-4-15 1-16,0 0 5 0,0 0 1 15,12 8 3-15,-12-8 3 0,0 0 2 0,12-12 0 16,-12 12-4-16,9-16 8 0,-9 16-3 0,8-21 0 16,-2 7 0-16,-2-3-1 0,1 2 2 15,-1-2-2-15,1-3 2 0,-1 2 0 16,-1-2 0-16,1 0-1 0,-2 1 1 0,1-1-1 15,-1 2 0-15,0-1 4 0,-1 3-5 0,-1 16 5 16,2-27 16-16,-2 27 13 0,1-19 3 16,-1 19-3-16,0 0-7 0,0-19-10 0,0 19-2 15,0 0-5-15,0 0 0 0,0 0-4 16,0 0-2-16,-9 15 2 0,9-15-4 0,-4 23-1 16,4-23 1-16,-6 29 1 0,4-12-2 15,-1 1-1-15,0-1 3 0,2 2-1 0,0-2-3 16,1 0 0-16,0-17-1 0,-1 29-9 0,1-29-2 15,1 24-9-15,-1-24-4 0,3 18 1 16,-3-18 0-16,0 0 5 0,6 17 2 0,-6-17 4 16,0 0 5-16,0 0-1 0,0 0 6 15,0 0 0-15,19-8 1 0,-19 8 1 0,8-15 1 16,-8 15-4-16,7-20 7 0,-7 20-3 0,9-26 1 16,-4 10 0-16,-1 2 1 0,1-2 1 15,-2 2-2-15,-3 14 2 0,6-27 2 16,-6 27 1-16,3-21 2 0,-3 21 9 0,4-18 8 15,-4 18 3-15,0 0 6 0,3-19-6 0,-3 19 0 16,0 0-6-16,0 0-6 0,0 0-4 16,-7-15-5-16,7 15-2 0,0 0-1 0,0 0 0 15,-11 15-1-15,11-15-1 0,-9 16 0 16,9-16 0-16,-8 23 1 0,8-23-4 0,-8 29 0 16,6-14 1-16,-1 1 1 0,3-16-2 0,-4 30 1 15,4-30-4-15,-1 24-1 0,1-24-7 16,-1 22-6-16,1-22-4 15,1 16-3-15,-1-16 10 0,0 0 1 0,6 15 5 0,-6-15 3 16,0 0 1-16,0 0 1 0,0 0 4 0,14-7 0 16,-14 7-1-16,8-11 0 0,-8 11 3 15,9-19-2-15,-9 19 1 0,9-24 1 0,-5 10-1 16,0-1-4-16,0 0-5 0,-2-1 13 0,2 1 0 16,-3-2 0-16,-1 17 0 0,2-29 0 15,-2 29 4-15,0-27-1 16,0 27 0-16,-3-24 7 0,3 24 7 0,-4-19 8 0,4 19 1 15,-5-14-2-15,5 14-3 0,0 0-9 16,-10-14 0-16,10 14-5 0,0 0-2 0,0 0-3 16,-17 4-2-16,17-4 0 0,-10 11 0 0,10-11-1 15,-10 19 0-15,10-19 0 0,-10 21 2 16,10-21-3-16,-7 24 0 0,7-24 0 0,-6 26 0 16,6-26-3-16,-4 25 0 0,4-25-2 15,-1 22-3-15,1-22-1 0,0 0-6 0,0 25-3 16,0-25 0-16,0 0 1 0,6 15 0 15,-6-15 6-15,0 0 3 0,0 0 3 0,0 0 3 16,0 0-3-16,22-4 3 0,-22 4 0 0,10-14 1 16,-10 14 2-16,12-19-1 0,-6 8 0 15,1-3 1-15,-2 0-3 0,1 2 2 0,-2-3-1 16,-4 15-2-16,8-26 6 0,-8 26-1 16,7-23 1-16,-7 23 1 0,3-21 5 0,-3 21 9 15,3-15 7-15,-3 15 0 0,0 0 3 0,2-19-4 16,-2 19-8-16,0 0-6 0,0 0-4 15,0 0-3-15,0 0-1 0,0 0-1 0,-12 8-1 16,12-8-1-16,-6 18-1 0,6-18 0 16,-7 21-1-16,7-21 0 0,-6 23 0 0,6-23-3 15,-3 24 1-15,3-24 0 0,-1 21-2 16,1-21-2-16,0 19-5 0,0-19-4 0,0 0-1 16,5 21-5-16,-5-21 5 0,0 0 2 15,9 13 3-15,-9-13 4 0,0 0 3 0,0 0 3 16,0 0 0-16,23-4 0 0,-23 4-2 15,10-10 5-15,-10 10-2 0,12-15 1 0,-12 15 1 16,10-19 0-16,-10 19 0 0,10-20 1 0,-10 20 1 16,6-20-3-16,-6 20 4 0,6-20 3 15,-6 20 1-15,4-13 13 0,-4 13 4 0,0 0 8 16,5-17-2-16,-5 17 1 0,0 0-9 16,0 0-10-16,0 0-1 0,0 0-4 0,0 0-1 15,0 0-4-15,0 0 2 0,0 0-3 16,-9 14-1-16,9-14 0 0,-7 18 2 0,7-18-2 15,-6 19-2-15,6-19 1 0,-6 21-1 0,6-21-1 16,-4 15-2-16,4-15-1 0,0 0-2 16,-5 21-7-16,5-21-4 0,0 0-6 0,-1 17 0 15,1-17-1-15,0 0 3 0,0 0 1 16,0 0 5-16,0 0 5 0,5 14 4 0,-5-14-2 16,0 0 4-16,0 0 0 0,0 0 3 15,13-14 2-15,-13 14-5 0,7-11 6 0,-7 11-1 16,7-15 0-16,-7 15 0 0,8-16-3 15,-8 16 4-15,7-16 1 0,-7 16 2 0,4-15-2 16,-4 15 2-16,0 0 4 0,7-16 5 0,-7 16 4 16,0 0-1-16,0 0 7 0,5-16 2 15,-5 16-4-15,0 0 0 0,0 0-8 0,0 0-2 16,0 0-8-16,0 0 6 0,0 0-3 16,0 0-2-16,0 0 2 0,0 0-3 0,0 0 2 15,-3 20-1-15,3-20-1 0,-4 15-1 0,4-15 0 16,-7 19 0-16,7-19-1 0,-7 18-1 15,7-18 0-15,-6 18 1 0,6-18 0 0,-6 15-1 16,6-15-1-16,0 0-5 0,-7 18-5 16,7-18-10-16,0 0-5 0,-5 14-5 15,5-14 2-15,0 0-3 0,0 0 3 0,0 0 7 16,0 0 7-16,0 0 2 0,0 0 6 0,0 0-3 16,0 0 6-16,0 0-1 0,0 0 3 15,7-18 0-15,-7 18 0 0,6-16 1 0,-6 16 1 16,7-18 0-16,-7 18 1 0,7-18-4 15,-7 18 5-15,5-15-1 0,-5 15 4 0,6-13 10 16,-6 13 5-16,0 0 5 0,5-15 2 0,-5 15-1 16,0 0-1-16,0 0 3 0,6-16 1 15,-6 16-2-15,0 0-1 0,0 0-4 0,0 0 0 16,0 0-13-16,0 0 4 0,0 0-1 16,0 0-4-16,0 0-2 0,0 0 1 15,0 0-1-15,0 0-1 0,-7 17 1 0,7-17 3 0,-7 18 3 16,7-18 0-16,-8 19 0 15,8-19 4-15,-10 20 2 0,10-20-3 0,-10 25-1 0,10-25-2 16,-13 25 0-16,7-12-3 16,-2 1 0-16,2-2 3 0,0 1-3 0,-2 0-3 0,1 0 2 15,1-1 0-15,-2 0-2 0,8-12-1 16,-14 21 0-16,14-21-3 0,-11 18 1 0,11-18-2 16,-10 15 1-16,10-15-2 0,-7 12-1 15,7-12-2-15,0 0-2 0,-9 14-9 0,9-14-2 16,0 0-2-16,0 0-3 0,-10 13-8 15,10-13 6-15,0 0 0 0,0 0 4 0,0 0 6 16,0 0 2-16,0 0 2 0,0 0 3 0,0 0 1 16,0 0 5-16,0-21-3 0,0 21 2 15,5-21-2-15,-5 21 3 0,7-27-1 0,-4 12 1 16,1-1-5-16,-1-1 7 0,-1 1 1 16,0-1 1-16,1 1 3 0,-3 16-2 0,1-27 3 15,-1 27 2-15,-1-26 8 0,1 26 7 0,-3-23 4 16,3 23 3-16,-4-20 1 0,4 20 3 15,0 0 1-15,-6-18-1 0,6 18-7 16,0 0-6-16,-7-12-8 0,7 12-7 0,0 0-1 16,0 0-3-16,0 0 0 0,-15 12-2 0,15-12 1 15,-5 17-4-15,5-17-1 0,-5 21 3 16,5-21-4-16,-2 24 0 0,2-24 2 0,1 26 0 16,-1-26-3-16,2 22-1 0,-2-22-1 15,5 20-4-15,-5-20-2 0,5 15-2 0,-5-15 0 16,0 0 4-16,11 14 2 0,-11-14 3 0,0 0 6 15,0 0 1-15,16-3-2 0,-16 3 1 16,0 0 0-16,13-18 2 0,-13 18 1 0,9-20-2 16,-9 20 1-16,9-23 1 0,-9 23-2 15,7-25 2-15,-7 25 3 0,5-27-5 0,-5 27 2 16,4-25 2-16,-4 25-1 0,0-24 6 16,0 24 8-16,0-19 5 0,0 19 4 0,-3-17 0 15,3 17 3-15,0 0-3 0,-4-18-3 0,4 18-4 16,0 0-5-16,-8-10-3 0,8 10-2 15,0 0-5-15,0 0 0 0,0 0-2 0,-22 5-1 16,22-5-4-16,-10 8 2 0,10-8-2 16,-11 15 2-16,11-15-2 0,-10 18-1 0,10-18-3 15,-9 21 1-15,9-21-1 0,-6 25 2 16,6-25-2-16,-2 24 2 0,2-24-2 0,-2 24-1 16,2-24-4-16,2 20-5 0,-2-20-4 0,0 0-4 15,3 22 0-15,-3-22 4 0,0 0 2 16,9 13 4-16,-9-13 3 0,0 0 3 0,0 0 1 15,0 0 4-15,19-7 0 0,-19 7 2 0,9-13 3 16,-9 13-3-16,8-20 0 0,-8 20 3 16,8-23-1-16,-8 23 2 0,5-27-2 15,-5 27 3-15,4-25 1 0,-4 25 1 0,-2-26 0 16,2 26 0-16,-3-24 3 0,3 24 2 16,-7-22 9-16,7 22 4 0,-7-18-1 0,7 18 0 15,-10-14-1-15,10 14-4 0,0 0-4 0,-16-9-4 16,16 9-3-16,0 0-2 0,-18 6-1 15,18-6-2-15,-13 14-2 0,13-14 0 0,-14 25 0 16,7-10-3-16,0 1 1 0,1 4 0 16,0 3 1-16,1-1 0 0,0 2 0 0,2 2 0 15,-1-2 4-15,3 1-1 0,0-1-1 0,1-2-1 16,0 0-3-16,0-2 1 0,1-1-3 16,2-3 1-16,-3-16-4 0,4 28-1 0,-4-28-2 15,6 23 0-15,-6-23-2 0,6 17 0 16,-6-17 1-16,0 0 1 0,8 18 5 0,-8-18 4 15,0 0 2-15,0 0 0 0,0 0-1 16,0 0 1-16,18-2 0 0,-18 2 2 0,0 0-1 16,9-18 0-16,-9 18-1 0,5-18 0 15,-5 18-1-15,3-19 2 0,-3 19-1 0,3-22 1 16,-3 22-1-16,0-23 2 0,0 23-1 0,-3-24-1 16,3 24 3-16,-2-22-1 0,2 22 0 15,-4-20-1-15,4 20 7 0,-4-17-2 0,4 17 6 16,0 0 5-16,-3-18 1 0,3 18-3 15,0 0-5-15,0 0-2 0,-7-13-4 0,7 13-5 16,0 0-1-16,0 0 1 16,0 0-1-16,-12 13 2 0,12-13-2 0,-4 18 1 0,4-18-3 15,-5 21 1-15,5-21 3 0,-2 27 0 16,2-27 0-16,-2 31-2 0,2-31-1 0,0 30 0 16,0-30-1-16,2 29 1 0,-2-29-1 0,3 28-1 15,-3-28-1-15,5 23 0 0,-5-23-3 16,3 20 1-16,-3-20-5 0,4 15-2 15,-4-15 3-15,0 0 0 0,5 16 1 0,-5-16 4 16,0 0 2-16,0 0-1 0,0 0 2 0,0 0 2 16,0 0 1-16,0 0 1 0,16-7-1 0,-16 7 1 15,0 0 1-15,3-18-4 0,-3 18 5 16,0 0 0-16,-1-23 1 0,1 23 0 0,-2-17-1 16,2 17 1-16,-5-15 1 0,5 15 2 15,-4-15 1-15,4 15 0 0,0 0 1 0,-9-16 5 16,9 16 2-16,0 0-3 0,-10-12-2 15,10 12-6-15,0 0-3 0,0 0-1 0,0 0-1 16,-20 3-3-16,20-3 6 0,0 0-3 0,-13 17 0 16,13-17-1-16,-9 17-1 0,9-17-1 15,-6 20-1-15,6-20 0 0,-4 22 1 0,4-22 2 16,-1 24-3-16,1-24 0 0,1 22 1 16,-1-22 0-16,2 22-2 0,-2-22-1 0,3 20 1 15,-3-20-1-15,5 16 0 0,-5-16-4 16,0 0-1-16,5 19-3 0,-5-19-2 0,0 0-1 15,7 14-1-15,-7-14 3 0,0 0 3 0,0 0 0 16,0 0 3-16,9 12 1 0,-9-12 3 16,0 0-1-16,0 0 6 0,0 0-3 0,0 0 2 15,12-11 0-15,-12 11-1 16,0 0 2-16,4-19-3 0,-4 19 4 0,0 0 1 0,3-24-2 16,-3 24 3-16,-1-19-2 0,1 19 2 15,-2-18-2-15,2 18 1 0,-3-19 2 0,3 19 2 16,-2-15 0-16,2 15 4 0,0 0 4 15,-4-21 5-15,4 21 2 0,0 0 3 0,-6-14-4 16,6 14-6-16,0 0 2 0,0 0-6 0,0 0-1 16,-13-6-6-16,13 6 0 0,0 0 2 15,0 0-2-15,-14 11-5 0,14-11 0 0,0 0 0 16,-7 17 1-16,7-17-1 0,-5 15-1 16,5-15 1-16,-1 17-2 0,1-17-1 0,0 0 4 15,0 25-3-15,0-25 0 0,2 18 1 0,-2-18 1 16,4 16 0-16,-4-16 0 0,4 15-2 15,-4-15 0-15,0 0-1 16,4 18-2-16,-4-18-3 0,0 0-5 0,0 0 0 0,6 18 1 16,-6-18-1-16,0 0 3 0,0 0 2 0,0 0 2 15,0 0 3-15,0 0-2 0,0 0 2 16,14 5-1-16,-14-5 3 0,0 0 0 0,8-12-1 16,-8 12 0-16,0 0-2 0,7-19 4 15,-7 19 1-15,4-15-1 0,-4 15 2 0,5-18-1 16,-5 18 2-16,4-19-1 0,-4 19 1 15,3-16 2-15,-3 16 2 0,0 0 1 0,4-18 1 16,-4 18 0-16,0 0 4 0,0 0 4 0,3-19 8 16,-3 19 2-16,0 0-3 0,0 0-8 15,0 0-2-15,0 0-2 0,0 0-2 0,0 0 0 16,0 0-6-16,0 0 0 0,0 0 0 16,0 0 1-16,-17 4-3 0,17-4 2 0,0 0-3 15,-7 17 1-15,7-17-1 0,-6 14 1 0,6-14-2 16,-4 17-1-16,4-17 1 0,-4 17-1 15,4-17-1-15,-2 18 3 0,2-18-1 0,0 0-2 16,0 23-1-16,0-23 0 0,0 0 0 16,1 19-1-16,-1-19-1 0,0 0-1 0,0 0 1 15,3 18-3-15,-3-18 1 0,0 0 0 16,0 0 3-16,0 0 3 0,8 12 0 0,-8-12 4 16,0 0 0-16,0 0-7 0,0 0 8 15,15-12 0-15,-15 12 2 0,0 0-2 0,10-13 0 16,-10 13 0-16,0 0 1 0,9-19 3 0,-9 19-2 15,0 0-1-15,6-20 0 0,-6 20 0 16,0 0 0-16,6-20 0 0,-6 20 0 0,0 0 1 16,3-19-3-16,-3 19 3 0,0 0-1 15,0 0-1-15,2-21 2 0,-2 21 1 0,0 0-3 16,0 0 1-16,0 0 1 0,4-16-1 16,-4 16 0-16,0 0 1 0,0 0 0 0,0 0-3 15,0 0 3-15,0 0-2 0,0 0-1 0,0 0 0 16,0 0-1-16,0 0-2 0,0 0 0 15,0 0 0-15,0 0 0 0,0 0 3 0,0 0 0 16,0 0 0-16,0 0-3 0,0 0 4 16,3 16-3-16,-3-16 2 0,0 0 0 0,0 0 0 15,-1 18-1-15,1-18 1 0,0 0 2 16,0 0-3-16,-1 18 3 0,1-18-1 0,0 0 2 16,0 0 0-16,-2 17 1 0,2-17-1 0,0 0 5 15,0 0 1-15,-4 15 1 0,4-15 2 16,0 0 1-16,0 0-3 0,0 0 0 0,-5 15 0 15,5-15-2-15,0 0-1 0,0 0 0 16,0 0-2-16,-11 11 2 0,11-11-3 0,0 0 0 16,0 0 0-16,-16 8 0 0,16-8-1 15,0 0-1-15,0 0 0 0,-19 5-2 0,19-5 1 16,0 0 0-16,0 0-1 0,-19 4-1 16,19-4 0-16,0 0 1 0,0 0 2 0,0 0-2 15,-16 3 0-15,16-3-1 0,0 0 1 0,0 0 1 16,0 0-1-16,0 0 0 0,0 0-1 15,0 0-1-15,-17 5-2 0,17-5 0 0,0 0-1 16,0 0-1-16,0 0-1 0,0 0-1 16,0 0-1-16,0 0 2 0,0 0-4 0,0 0 0 15,0 0 0-15,0 0 4 0,0 0 1 16,0 0 1-16,0 0 0 0,0 0-4 0,0 0 4 16,0 0-2-16,0 0-2 0,0 0 2 0,5 15 0 15,-5-15 1-15,0 0-2 0,0 0 1 16,0 0 1-16,0 0-5 0,0 0 5 0,0 0-1 15,0 0 0-15,18 1 0 0,-18-1 0 16,0 0 2-16,0 0 1 0,0 0 1 0,0 0 1 16,0 0 0-16,0 0 3 0,0 0 0 15,14-8 0-15,-14 8 1 0,0 0-1 16,0 0-5-16,5-17 6 0,-5 17 0 0,0 0-1 0,0-19 0 16,0 19 2-16,0 0-3 0,-1-24 1 15,1 24 0-15,-2-22 0 0,2 22-2 0,-4-24 2 16,4 24 0-16,-7-26 0 0,7 26-2 15,-8-30 2-15,5 15-2 0,-2 0 0 0,1 1-1 16,-2-1 0-16,6 15 2 0,-9-27 0 16,9 27-2-16,-8-23 1 0,8 23 4 0,-7-20-5 15,7 20 7-15,-7-15 2 0,7 15 3 0,0 0 2 16,-6-17 0-16,6 17 1 0,0 0-3 16,0 0-4-16,-8-14-4 0,8 14-2 0,0 0-1 15,0 0 0-15,0 0 0 0,0 0-3 16,0 0 2-16,0 0 0 0,-8 11-1 0,8-11 0 15,0 0 0-15,0 0-4 16,0 0 1-16,6 17-1 0,-6-17 4 0,0 0 0 0,0 0-2 16,11 12 1-16,-11-12 3 0,0 0-1 15,0 0 0-15,16 5 0 0,-16-5 2 0,0 0-3 16,0 0 6-16,23-7 0 0,-23 7 0 0,13-10 0 16,-13 10-1-16,14-15 0 0,-5 4 1 15,0 2-1-15,0-2-2 0,0-1 1 0,0 1 0 16,0-2 1-16,-1 2-1 0,1 0 0 15,-1 0-1-15,1-1 2 0,-9 12 0 0,14-20-2 16,-14 20 1-16,14-18-1 0,-14 18 0 0,12-17 0 16,-12 17-1-16,11-15 3 0,-11 15-1 15,10-13-1-15,-10 13-1 0,10-14 0 0,-10 14 1 16,9-11-1-16,-9 11 2 0,11-13-1 16,-11 13 0-16,10-12 0 0,-10 12 1 0,10-14 0 15,-10 14-2-15,9-11 2 0,-9 11-2 16,0 0 2-16,12-14-1 0,-12 14 1 0,0 0 4 15,9-11-4-15,-9 11 1 0,0 0-10 16,0 0-16-16,8-11-25 0,-8 11-25 0,0 0-44 16,0 0-54-16,0 0-58 0,0 0-54 15,0 0-78-15,0 0-39 0,0 0-5 0,0 0-55 16,0 0-28-16,-1 26-6 0,1-26-31 0,-8 24-305 16,4-8-370-16</inkml:trace>
  <inkml:trace contextRef="#ctx0" brushRef="#br0" timeOffset="656">269 1292 87 0,'0'0'322'0,"0"0"-72"0,0 0-54 15,0 0-30-15,0 0-26 16,0 0-24-16,0 0-21 0,0 0-15 0,0 0-19 0,0 0-12 16,0 0-15-16,0 0-29 0,0 0-31 0,0 0-36 15,0 0-46-15,0 0-77 0,0 0-204 16,0 0 159-16</inkml:trace>
  <inkml:trace contextRef="#ctx0" brushRef="#br0" timeOffset="7145">464 101 223 0,'0'0'389'0,"0"0"-69"0,0 0 3 0,-13 9-10 15,13-9 1-15,0 0-8 0,0 0-17 0,0 0-10 16,-14 10-14-16,14-10 4 0,0 0-5 16,-12 8-19-16,12-8-16 0,0 0-16 0,-14 13-20 15,14-13-33-15,-7 10-26 0,7-10-20 16,-9 12-13-16,9-12-22 0,0 0-19 0,-8 20-15 16,8-20-11-16,0 0-9 0,-1 18-9 15,1-18-8-15,0 0-11 0,8 17-11 0,-8-17-2 16,0 0-1-16,11 8 1 0,-11-8 4 15,0 0 2-15,0 0 3 0,22-3 1 0,-22 3 1 16,13-11 1-16,-13 11 2 0,14-16 2 0,-14 16 0 16,14-21 0-16,-14 21 0 0,13-24 1 15,-13 24 1-15,10-20 1 0,-10 20 2 0,8-22 1 16,-8 22 10-16,7-19 10 0,-7 19 8 16,0 0 4-16,1-22 1 0,-1 22-3 0,0 0 2 15,-8-15 1-15,8 15 3 0,0 0 3 16,-15-8-2-16,15 8 0 0,0 0-5 0,-23 4-1 15,23-4 14-15,-17 8-9 0,17-8-5 16,-18 13-6-16,18-13-7 0,-17 15-5 0,17-15-3 16,-14 18-3-16,14-18-2 0,-10 20-5 0,10-20-1 15,-9 18-7-15,9-18 2 16,-5 18-4-16,5-18-2 0,0 0-8 0,-2 21-3 0,2-21 1 16,0 0 3-16,6 14-1 0,-6-14-2 15,0 0 5-15,0 0 0 0,15 6 3 0,-15-6 2 16,0 0 1-16,18-8 3 0,-18 8-1 15,14-12-1-15,-14 12 3 0,14-17-1 0,-14 17-1 16,13-18-2-16,-13 18 1 0,12-19 2 0,-12 19 3 16,9-17-2-16,-9 17 4 0,6-18 0 15,-6 18 2-15,0 0 0 0,1-21 0 16,-1 21-1-16,0 0 4 0,-6-18 4 0,6 18 5 16,0 0 7-16,-13-12-3 0,13 12-2 0,0 0-1 15,-19 0-4-15,19 0 4 0,-17 4 1 16,17-4 0-16,-17 11 1 0,17-11 2 0,-17 12-3 15,17-12-5-15,-16 18-4 0,16-18-4 16,-13 18-1 0,13-18-5-16,-10 21 2 0,10-21-1 0,-8 21-3 0,8-21 0 0,-4 20 0 0,4-20-3 15,0 0 0-15,0 24-3 0,0-24-2 16,0 0-2-16,7 18-1 0,-7-18 1 0,0 0-2 16,13 9 0-16,-13-9 1 0,0 0-1 15,0 0 4-15,24-1 2 16,-24 1 0-1,16-8 1-15,-16 8 1 0,18-13-2 0,-18 13 0 0,16-14 1 0,-16 14 1 0,15-17-2 0,-15 17-1 16,13-18 4-16,-13 18 1 0,10-14 2 16,-10 14 4-16,8-13 3 0,-8 13-2 0,0 0 2 15,4-16 2-15,-4 16 3 0,0 0-1 16,0 0-3-16,-5-14 1 0,5 14 2 0,0 0 0 16,0 0 1-16,-22 0-1 0,22 0 2 0,-16 6-2 15,16-6 3-15,-18 9-4 0,18-9 3 16,-18 14-2-16,18-14-1 0,-17 14 0 0,17-14 0 15,-16 14-5-15,16-14-1 0,-12 18-1 0,12-18-1 16,-10 17-3-16,10-17-2 0,-7 16 1 16,7-16 0-16,0 0 0 0,-2 22-1 15,2-22-2-15,0 0-1 0,6 21-1 0,-6-21-3 16,0 0 0-16,11 12 2 0,-11-12-2 0,0 0 3 16,16 7 0-16,-16-7-1 0,0 0 1 15,20-2 6-15,-20 2 0 0,16-7-2 0,-16 7 2 16,17-10 0-16,-17 10-1 0,15-16 0 0,-15 16 0 15,17-15 1-15,-17 15-1 0,13-16 0 16,-13 16 2-16,11-15 0 0,-11 15 3 0,8-14 2 16,-8 14-1-16,0 0 3 0,6-16-1 15,-6 16 0-15,0 0 0 0,-5-15-2 16,5 15 0-16,0 0 2 0,-13-9 3 0,13 9 1 16,0 0 6-16,-22-5 3 0,22 5-1 0,0 0 3 15,-26 0-3-15,26 0 3 0,-17 3-4 16,17-3-1-16,-17 7-3 0,17-7-3 0,-17 11 2 15,17-11-3-15,-13 11-1 0,13-11-1 16,-12 15-1-16,12-15-4 0,-7 15 4 0,7-15-3 16,-6 14 0-16,6-14-3 0,0 0 3 15,-2 22-2-15,2-22-2 0,0 0-3 0,3 20-2 16,-3-20 4-16,0 0-3 0,10 15-2 0,-10-15 2 16,0 0-4-16,16 7 5 0,-16-7-4 15,0 0 4-15,20-1 0 0,-20 1 3 0,18-7 1 16,-18 7 0-16,17-11 0 0,-17 11 0 15,21-19 2-15,-11 10 0 0,-1-1 0 0,1 0 3 16,-10 10-1-16,15-17 2 0,-15 17 1 0,11-18 6 16,-11 18 2-16,8-15 6 0,-8 15 3 15,0 0 0-15,6-18 3 0,-6 18-2 16,0 0-6-16,0 0-3 0,-3-18-3 0,3 18 0 16,0 0-3-16,-12-8-1 0,12 8-1 0,0 0 0 15,-20-2 3-15,20 2-2 16,-19 3 5-16,19-3-3 0,-20 5-1 0,20-5 0 0,-22 8 0 15,22-8 0-15,-23 10-1 0,23-10 1 0,-21 11-1 16,21-11-7-16,-19 13 4 0,19-13-3 16,-17 13-1-16,17-13 0 0,-15 12-2 15,15-12 0-15,-13 14 1 0,13-14-5 0,-10 12-2 16,10-12 4-16,0 0 0 0,-10 15-1 0,10-15-2 16,0 0 1-16,0 0-4 0,-3 19-3 15,3-19-3-15,0 0 3 0,0 0 1 0,0 0 0 16,11 10 0-16,-11-10-1 0,0 0 0 15,0 0 2-15,22-4 3 0,-22 4 0 0,17-7 2 16,-17 7 1-16,18-14 3 0,-5 7-3 0,-3-2 1 16,1 0 1-16,0 0-1 0,-1-1 0 15,-10 10 2-15,18-17 1 0,-18 17 1 16,14-14 0-16,-14 14 4 0,12-12 1 0,-12 12 4 16,0 0 2-16,15-13 2 0,-15 13 2 0,0 0-2 15,9-12-2-15,-9 12-3 0,0 0-2 16,0 0-1-16,0 0 0 0,0 0 0 0,0 0-1 15,0 0-2-15,-8-14 0 0,8 14 1 16,0 0 0-16,-19 6 2 0,19-6 8 0,-17 8-4 16,17-8-2-16,-16 12-1 0,16-12 0 15,-18 13-2-15,18-13-1 0,-16 15 0 0,16-15-6 16,-14 15 0-16,14-15-1 0,-11 15-1 0,11-15 0 16,-7 13-2-16,7-13-1 0,0 0 2 15,-2 19-3-15,2-19 2 0,0 0 4 0,8 13 0 16,-8-13-1-16,0 0 5 0,16 5-1 15,-16-5 0-15,0 0 2 0,24-5 0 0,-24 5 0 16,21-8 2-16,-9-1-1 0,0 1 3 16,-1-1-6-16,2-2 4 0,-1 1-3 0,-2 0 0 15,1 0 3-15,-1-1 0 0,-1 0-1 16,-9 11 0-16,14-16 0 0,-14 16 4 0,12-12 5 16,-12 12 2-16,9-12-1 0,-9 12 0 0,0 0-2 15,7-14 0-15,-7 14-1 0,0 0-1 16,0 0-3-16,0 0-3 0,0 0 2 0,0 0 3 15,-3-15 0-15,3 15-3 0,0 0-1 16,0 0-3-16,-19 10-3 0,19-10 9 0,-14 12 0 16,14-12-3-16,-14 15-2 0,14-15 2 15,-17 21-1-15,10-8-2 0,0-1-2 0,0 1-3 16,2 0 4-16,5-13-2 0,-8 24 1 0,8-24 0 16,-6 22-4-16,6-22-1 0,-1 19-2 15,1-19-5-15,0 0-5 0,1 23-2 0,-1-23-1 16,0 0 5-16,8 14 3 0,-8-14 3 15,0 0 3-15,0 0-1 0,20 2 1 0,-20-2 1 16,12-8 3-16,-12 8 0 0,17-14 0 16,-8 5 2-16,0-2 0 0,1-1 3 0,-1-1-4 15,0 0 2-15,-2-1-1 0,2 2 1 16,-3 0 1-16,-6 12 3 0,10-22 2 0,-10 22 1 16,7-18 0-16,-7 18-1 0,3-19 1 0,-3 19-1 15,0 0 0-15,-6-21 0 0,6 21-1 16,-9-10 0-16,9 10-3 0,-13-6 8 0,13 6 2 15,0 0-4-15,-27 0-2 0,27 0 1 16,-23 6-2-16,10 1-1 0,-1 0 10 0,2 1-2 16,0-1-5-16,0 5-1 0,1-1-1 15,-1 0 0-15,4 0-1 0,-2 2 0 0,2-1-7 16,1 1 4-16,7-13-1 0,-9 25-2 0,9-25 1 16,-5 24-1-16,5-24-4 0,-1 20 2 15,1-20 3-15,3 19-3 0,-3-19 0 0,7 16 0 16,-7-16 0-16,10 15 1 0,-10-15-1 15,12 7 0-15,-12-7 1 0,0 0 0 0,22 5 0 16,-22-5 1-16,17-4 0 0,-17 4 0 0,19-6 2 16,-19 6 0-16,20-13 2 0,-10 5-1 15,0-1-1-15,0-1 1 0,0-1 0 16,-3 1 1-16,2-1-1 0,-9 11 1 0,14-20 0 16,-14 20 1-16,10-18 1 0,-10 18 0 0,7-18 2 15,-7 18-1-15,0 0-1 0,1-22 0 16,-1 22 0-16,0 0-3 0,-6-20 10 0,6 20 5 15,0 0-2-15,-12-12-3 0,12 12-5 16,0 0-1-16,-20-3-2 0,20 3 7 0,-17 6 0 16,17-6-7-16,-19 10 3 0,19-10-5 15,-20 17-1-15,11-7 0 0,-1 2-2 0,2 1-5 16,1 0 6-16,0 0-2 0,2 1 3 0,2 2-5 16,3-16 1-16,-3 26-1 0,3-26 0 15,1 24-1-15,-1-24 0 0,7 21 1 0,-7-21 1 16,10 17-2-16,-10-17 1 0,13 11 0 15,-13-11 1-15,17 5 2 0,-17-5 0 0,0 0 2 16,27-3 0-16,-27 3 0 0,21-6 1 16,-21 6 1-16,22-12-3 0,-10 3 4 0,-2 0 1 15,1 0-3-15,-1 0 1 0,-1-2 0 16,-9 11-1-16,15-17 2 0,-15 17 1 0,12-17 0 16,-12 17 3-16,8-18-5 0,-8 18 4 0,5-16-2 15,-5 16-3-15,0 0 0 0,1-21 2 16,-1 21 1-16,0 0-5 0,-4-18 6 0,4 18-2 15,0 0 0-15,-8-13 0 0,8 13-5 16,0 0 3-16,0 0-5 0,-22-2 0 0,22 2 1 16,0 0-1-16,-21 10 2 0,21-10-2 15,-15 13 2-15,15-13-1 0,-16 16 1 0,16-16-5 16,-13 19 7-16,13-19-1 0,-10 22-2 0,10-22 2 16,-6 22-2-16,6-22 0 0,-2 20-1 15,2-20 0-15,1 18 0 0,-1-18-3 0,6 13 0 16,-6-13-1-16,0 0-1 0,11 16 0 15,-11-16 3-15,0 0 0 0,16 5 1 0,-16-5 4 16,0 0 0-16,18-5 1 0,-18 5 3 16,16-11-2-16,-16 11 1 0,14-13 0 0,-14 13-4 15,15-16 2-15,-15 16 4 0,13-16 0 16,-13 16 3-16,11-15 0 0,-11 15 6 0,7-12 4 16,-7 12 4-16,0 0 3 15,5-18 1-15,-5 18-5 0,0 0-3 0,0 0 0 0,-5-17 0 16,5 17-3-16,0 0-3 0,0 0 5 0,-18-5-5 15,18 5 1-15,0 0 0 0,-19 4-4 16,19-4 1-16,-15 6-3 0,15-6 0 0,-15 12-5 16,15-12 3-16,-14 12-4 0,14-12-2 15,-12 18 0-15,12-18 1 0,-9 20 0 0,9-20-6 16,-7 20 5-16,7-20-1 0,-3 20-3 0,3-20 0 16,0 0-3-16,2 24 2 0,-2-24-1 15,0 0-4-15,9 18 0 0,-9-18 1 0,0 0 3 16,14 5 1-16,-14-5-1 0,0 0 3 15,20-7 3-15,-20 7 1 0,17-12 1 0,-17 12-1 16,15-16 2-16,-6 6-2 0,0 0 2 16,0-2-1-16,-1 1 0 0,-1-1 4 0,-7 12-8 15,11-19 6-15,-11 19 3 0,9-21-1 0,-9 21-4 16,5-21 0-16,-5 21 2 0,3-19 0 16,-3 19 1-16,0 0-1 0,-1-24-1 0,1 24-1 15,-4-16 2-15,4 16 0 0,-6-15-2 16,6 15 0-16,-7-15-4 0,7 15 8 0,-9-11 0 15,9 11 1-15,0 0-4 0,-14-16 4 16,14 16 0-16,0 0 1 0,-12-8 0 0,12 8-8 16,0 0 4-16,0 0-3 0,-14-6-1 15,14 6-2-15,0 0-1 0,0 0 1 0,0 0-5 16,0 0 5-16,-6 13 6 0,6-13 2 16,0 0-3-16,6 15 0 0,-6-15 1 0,7 12-4 15,-7-12 0-15,12 11 0 0,-12-11 3 0,12 10-1 16,-12-10 1-16,13 10-4 0,-13-10 1 15,11 7 2-15,-11-7-2 0,0 0 0 0,15 9 2 16,-15-9-2-16,0 0 2 0,0 0 0 16,16 8 0-16,-16-8 0 0,0 0 3 0,0 0-4 15,0 0 6-15,0 0 0 0,15 7 2 16,-15-7 1-16,0 0-1 0,0 0 2 0,0 0-2 16,0 0 1-16,0 0-3 0,0 0-3 0,-9-13-1 15,9 13 2-15,-10-11-7 0,10 11 1 16,-13-10 3-16,13 10-4 0,-17-11 9 0,17 11-8 15,-18-13 1-15,18 13 3 0,-18-9 0 16,18 9 1-16,-19-9 2 0,19 9-2 0,-17-7-3 16,17 7 1-16,-20-5 1 0,20 5 1 15,0 0 2-15,-27 0 0 0,27 0-1 0,-18 5-2 16,18-5 4-16,-15 11 0 0,15-11-4 16,-14 13 0-16,14-13-1 0,-8 15 0 0,8-15-2 15,-4 18-1-15,4-18 1 0,0 0 1 0,1 23-3 16,-1-23 0-16,5 14-1 0,-5-14 0 15,0 0 0-15,10 17-2 0,-10-17 3 0,0 0-2 16,11 14 4-16,-11-14-4 0,0 0 1 16,11 7-1-16,-11-7 2 0,0 0 2 0,0 0-7 15,0 0 9-15,18 3 1 0,-18-3 2 16,0 0-1-16,0 0 0 0,0 0 0 0,10-8 2 16,-10 8-1-16,0 0 2 0,0 0-3 0,0 0 0 15,-4-22 0-15,4 22 1 0,0 0-1 16,-8-18-2-16,8 18-5 0,-8-11 7 0,8 11 2 15,-8-11-3-15,8 11 7 0,0 0 1 16,-12-11 8-16,12 11 0 0,0 0-3 0,0 0 1 16,-17-8-5-16,17 8-3 0,0 0-3 0,0 0-2 15,-11 12-2-15,11-12 0 0,0 0-8 16,-4 19 8-16,4-19 1 0,0 0 0 16,0 22-2-16,0-22 0 0,0 0-3 0,1 22 0 15,-1-22 0-15,0 0 0 0,3 18-1 0,-3-18-1 16,0 0 1-16,0 0-1 0,3 17 2 15,-3-17 0-15,0 0-1 0,0 0 1 0,0 0 6 16,0 0 1-16,4 18 2 0,-4-18 3 16,0 0 2-16,0 0-1 0,0 0 1 0,0 0-5 15,0 0 1-15,0 0-1 0,0 0-3 0,0 0-1 16,0 0 3-16,-21-4-1 0,21 4-2 16,0 0-1-16,-20-11 0 0,20 11 0 0,-17-10-1 15,17 10 2-15,-16-12-3 0,16 12-1 16,-16-10 0-16,16 10-4 0,-16-8 5 0,16 8 0 15,-12-9-2-15,12 9 5 0,0 0-2 16,-16-8 1-16,16 8 0 0,0 0 3 0,0 0 0 16,-14-8-5-16,14 8 1 0,0 0-2 15,0 0 0-15,0 0-5 0,-13 6 2 0,13-6-5 16,0 0 6-16,0 0 0 0,0 0 1 0,-4 19-2 16,4-19 0-16,0 0-1 0,6 13 1 15,-6-13 4-15,0 0 1 0,11 13 1 0,-11-13-4 16,0 0 4-16,14 12-1 0,-14-12 1 15,0 0 0-15,16 11-1 0,-16-11 2 0,0 0-1 16,15 7 0-16,-15-7-2 0,0 0 1 16,14 5-2-16,-14-5 1 0,0 0 0 0,0 0-3 15,0 0 7-15,19 5-2 0,-19-5 3 16,0 0-1-16,0 0 0 0,14-7-2 0,-14 7 3 16,0 0-1-16,10-11 5 0,-10 11-7 0,0 0 1 15,10-17 0-15,-10 17-1 0,8-13 0 16,-8 13 1-16,9-16-6 0,-9 16 7 0,8-18-4 15,-8 18 0-15,6-19-1 0,-6 19 2 16,8-17-2-16,-8 17 1 0,6-15-1 0,-6 15 2 16,4-14 0-16,-4 14 2 0,0 0 0 15,6-16 3-15,-6 16 1 0,0 0 0 0,0 0-3 16,5-14 5-16,-5 14 6 0,0 0-2 16,0 0-4-16,0 0-4 0,0 0 0 0,0 0-1 15,0 0-1-15,0 0 8 0,0 0-5 0,15 9 1 16,-15-9-3-16,0 0 0 0,6 17 0 15,-6-17-3-15,0 0-1 0,10 18-1 0,-10-18 0 16,10 9 1-16,-10-9-1 0,0 0-1 16,13 12 0-16,-13-12 3 0,0 0-1 0,17 6-6 15,-17-6 6-15,0 0 1 0,0 0 0 16,22-2 1-16,-22 2-2 0,0 0 5 16,15-7-3-16,-15 7 3 0,0 0-2 0,11-11-4 0,-11 11 2 15,0 0 1-15,7-14 4 0,-7 14-4 16,0 0 2-16,4-14-4 0,-4 14 9 0,0 0-5 15,0 0 4-15,0 0 2 0,1-20-2 16,-1 20 3-16,0 0 2 0,0 0-1 0,0 0-1 16,0 0-2-16,0 0-1 0,0 0-3 0,-8-11 1 15,8 11-4-15,0 0 0 0,0 0 6 16,0 0-3-16,-9 11 0 0,9-11-4 0,0 0 1 16,0 0-2-16,-3 18 0 0,3-18-3 15,0 0-2-15,0 0 0 0,2 16-4 0,-2-16-2 16,0 0 0-16,0 0-5 0,7 13-3 15,-7-13-4-15,0 0 2 0,0 0 2 0,0 0 0 16,0 0 5-16,13 6 3 0,-13-6 1 16,0 0 4-1,0 0 3-15,13-11-1 0,-13 11-5 0,0 0 6 0,7-15 0 0,-7 15 3 16,0 0 2-16,6-17 0 0,-6 17 2 0,0 0 0 16,3-19 2-16,-3 19 1 0,0 0-3 0,-2-18 1 15,2 18 0-15,0 0 6 0,-4-17 3 16,4 17 3-16,0 0-2 0,-8-12 3 0,8 12 1 15,0 0 0-15,0 0-3 0,-12-6-2 16,12 6-6-16,0 0-3 0,0 0-2 0,-15 6-2 16,15-6 1-16,0 0-1 0,-10 15-3 15,10-15 8-15,0 0-1 0,-5 19-3 0,5-19-3 16,0 0 3-16,-2 20-3 0,2-20-2 0,0 0 1 16,3 20-3-16,-3-20-3 0,0 0-4 15,6 15-5-15,-6-15 1 0,0 0-1 0,9 11-3 16,-9-11 4-16,0 0-1 0,0 0 5 15,15 7 3-15,-15-7-1 0,0 0 0 0,0 0 0 16,17-3 1-16,-17 3 3 0,0 0 3 16,12-10-3-16,-12 10 4 0,0 0 0 0,10-11-3 15,-10 11 4-15,0 0 1 0,7-13 2 16,-7 13 1-16,0 0 0 0,0 0 2 0,6-16-2 16,-6 16 1-16,0 0-1 0,0 0 2 15,0 0 0-15,0 0 2 0,0-20-3 0,0 20 3 16,0 0-1-16,0 0-7 0,0 0 6 0,0 0-2 15,0 0-1-15,0 0 1 0,0 0-1 16,0 0-1-16,0 0 3 0,0 0-3 0,-17 4 8 16,17-4-5-16,0 0-1 0,-5 14 1 0,5-14-1 15,0 0-2-15,-4 15 1 0,4-15-5 16,0 0 7-16,-2 16-3 0,2-16-1 0,0 0-1 16,0 0-2-16,-1 21 2 0,1-21-3 15,0 0 0-15,0 0-4 0,0 0-5 0,1 18-2 16,-1-18-3-16,0 0-1 0,0 0 0 15,0 0 2-15,0 0 1 0,0 0 5 0,0 0-1 16,0 0 3-16,3 17 3 0,-3-17 0 16,0 0 5-16,0 0 0 0,0 0 2 0,0 0-2 15,0 0 5-15,0 0 2 0,0 0 1 16,0 0 3-16,0 0 1 0,0 0 2 0,0 0-3 16,0 0 2-16,0 0 1 0,0 0 3 0,0 0-3 15,4 14 2-15,-4-14 1 0,0 0 0 16,0 0 3-16,0 0-1 0,0 0 8 0,-7 16-1 15,7-16-5-15,0 0 0 0,-8 10 0 16,8-10-2-16,0 0 1 0,-14 13 1 0,14-13-4 16,-10 8-2-16,10-8-2 0,-12 9-4 0,12-9 2 15,-13 10-2-15,13-10-1 0,-12 8-7 16,12-8 7-16,-12 7 1 0,12-7-4 16,-12 6 0-16,12-6-2 0,0 0 1 0,-16 9-1 15,16-9 0-15,0 0 0 0,-15 8 0 0,15-8-3 16,0 0 2-16,0 0 1 0,-18 7-1 15,18-7 1-15,0 0 1 0,-14 5-4 0,14-5 5 16,0 0-1-16,-16 5-3 0,16-5 1 16,0 0 1-16,-17 5 2 0,17-5 0 0,0 0-6 15,-15 4 6-15,15-4-4 0,0 0 5 16,0 0-1-16,-18 2-1 0,18-2 0 0,0 0-2 16,0 0 0-16,0 0-4 0,-21 0 0 0,21 0-1 15,0 0 1-15,-15-4 0 0,15 4 0 16,0 0 2-16,-16-7-5 0,16 7 6 0,0 0 2 15,-17-9-5-15,17 9 3 0,0 0-1 16,-18-7-1-16,18 7 3 0,0 0-4 0,-15-9 1 16,15 9 0-16,0 0 0 0,-15-6 1 0,15 6 2 15,0 0-3-15,0 0 0 0,-13-7-5 16,13 7 2-16,0 0-1 0,0 0 0 0,0 0-3 16,0 0-1-16,-13-7 0 0,13 7-3 15,0 0 0-15,0 0 1 0,0 0 2 16,0 0 1-16,0 0 3 0,0 0-1 0,-4-14 1 15,4 14-1-15,0 0 0 0,5-15 0 0,-5 15 0 16,0 0 2-16,6-18-2 0,-6 18 2 16,0 0-1-16,9-18 2 0,-9 18 2 0,0 0-1 15,6-16 3-15,-6 16 1 0,0 0 1 16,4-14 1-16,-4 14 0 0,0 0 0 0,0 0 0 16,5-15-1-16,-5 15-1 0,0 0 1 0,0 0-2 15,0 0 0-15,3-16 0 0,-3 16-1 16,0 0-4-16,0 0-2 0,0 0 4 0,6-16 0 15,-6 16 0-15,0 0 1 0,0 0-1 16,9-12 0-16,-9 12 3 0,0 0 0 0,8-11-2 16,-8 11 4-16,0 0 0 0,12-10-1 15,-12 10 0-15,0 0 1 0,10-12 1 0,-10 12-1 16,0 0-2-16,12-12 2 0,-12 12 1 16,0 0 0-16,12-15-1 0,-12 15-1 0,9-12 0 15,-9 12 1-15,0 0 0 0,12-14-1 0,-12 14 0 16,0 0 0-16,10-13 0 0,-10 13 2 15,0 0-1-15,0 0 0 0,11-11 0 0,-11 11 0 16,0 0-2-16,0 0 0 0,0 0 0 16,9-11-2-16,-9 11-4 0,0 0-5 0,0 0-10 15,0 0-8-15,0 0-22 0,0 0-39 16,0 0-42-16,0 0-51 0,0 0-77 0,0 0-79 16,0 0-56-16,0 0-75 0,0 0-44 15,0 0-64-15,0 0-374 0,12 8-536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9:37.520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 contextRef="#ctx0" brushRef="#br0">277 220 409 0,'0'0'345'0,"0"0"-16"0,-20-5-7 16,20 5-28-16,0 0-32 0,-22-3-18 0,22 3-20 16,0 0-26-16,-19-2-14 0,19 2-11 15,0 0-9-15,-17 3-22 0,17-3-20 16,0 0-20-16,-12 7-13 0,12-7-6 16,0 0-4-16,-7 14-13 0,7-14-8 0,0 0-12 0,0 0-9 15,2 19-5-15,-2-19-3 0,0 0-6 16,7 11-5-16,-7-11-3 0,0 0-2 0,0 0-4 15,18 4 2-15,-18-4 1 0,0 0-4 16,15-6 2-16,-15 6-2 0,10-12-10 0,-10 12-1 16,7-15 5-16,-7 15-1 0,6-18 2 15,-6 18 3-15,2-17 9 0,-2 17 10 0,-1-18 20 16,1 18 10-16,-6-18 10 0,6 18 2 0,-10-16-2 16,10 16 3-16,-13-11 13 0,13 11-2 15,-15-10-6-15,15 10-4 0,-17-5-4 0,17 5-7 16,0 0-8-16,-23 0-7 0,23 0-6 15,-15 6-10-15,15-6-5 0,-14 13-5 0,14-13 0 16,-10 17-3-16,10-17 1 0,-8 22-4 16,8-22 0-16,-2 23-4 0,2-23-1 0,0 22-3 15,0-22 1-15,4 20-2 0,-4-20-2 16,7 17-7-16,-7-17 0 0,8 13-2 0,-8-13-2 16,10 10 3-16,-10-10-2 0,0 0 3 0,14 8 0 15,-14-8 1-15,0 0 0 0,0 0 1 16,19-5 1-16,-19 5 1 0,0 0 2 0,11-14-2 15,-11 14-4-15,0 0 1 0,7-18 4 16,-7 18 1-16,0 0 1 0,0-21 2 0,0 21 0 16,-4-15-1-16,4 15 3 0,-7-13 7 15,7 13 6-15,-12-14-1 0,12 14 4 0,-13-10 12 16,13 10 5-16,-13-9 3 0,13 9-1 16,0 0-7-16,-19-5-5 0,19 5-8 0,0 0-3 15,-19 2-5-15,19-2-1 0,0 0-3 0,-14 13 2 16,14-13-2-16,-7 12-2 0,7-12-1 15,-3 16-3-15,3-16-1 0,0 0-1 0,-2 24-2 16,2-24 2-16,5 14-1 0,-5-14 1 0,8 16-1 16,-8-16 1-16,10 14-1 0,-10-14-5 15,10 10-2-15,-10-10 2 0,0 0-1 16,17 8 0-16,-17-8 0 0,0 0 1 0,19 0 0 16,-19 0-1-16,0 0 4 0,16-5-1 0,-16 5 1 15,0 0-1-15,13-13 2 0,-13 13 1 16,0 0-2-16,7-18 2 0,-7 18 2 0,0 0 1 15,0-20 0-15,0 20 0 0,-3-14-1 16,3 14 2-16,-10-15 0 0,10 15-2 0,-14-15 5 16,14 15 3-16,-16-14 4 0,16 14 2 15,-18-14 4-15,18 14 4 0,-17-9 8 16,17 9 0-16,-17-7-3 0,17 7-5 0,0 0-6 0,-22-3-6 16,22 3-3-16,0 0-3 0,-18 9-2 15,18-9-2-15,-8 13 3 0,8-13 0 0,-7 19-3 16,7-19 0-16,-3 21 0 0,3-21 0 15,0 22 0-15,0-22 0 0,3 22-1 0,-3-22-1 16,7 19-2-16,-7-19 0 0,8 17 1 16,-8-17-3-16,13 12 1 0,-13-12-1 0,12 9-1 15,-12-9 0-15,0 0 1 0,20 5 1 16,-20-5 2-16,0 0 3 0,18-5-1 0,-18 5 1 16,12-8 0-16,-12 8 1 0,10-11-1 0,-10 11 1 15,8-15 0-15,-8 15 0 0,6-17 2 16,-6 17-2-16,3-16 0 0,-3 16 2 0,-3-20 0 15,3 20 0-15,-4-20-1 0,4 20-1 16,-8-23 0-16,8 23 1 0,-10-21 1 0,10 21 1 16,-12-21 4-16,12 21 7 0,-10-16 4 15,10 16 6-15,-10-13 2 0,10 13-3 0,0 0-4 16,-12-13-6-16,12 13-5 0,0 0-3 0,0 0-3 16,0 0-3-16,0 0-2 0,-23 4 2 15,23-4-3-15,0 0 2 0,-7 19-1 0,7-19 2 16,-4 19 1-16,4-19 2 0,0 21-1 15,0-21 0-15,4 23-1 0,-4-23-4 0,5 21 0 16,-5-21 1-16,8 19 3 0,-8-19-4 16,10 17 1-16,-10-17-3 0,12 16-6 0,-12-16-1 15,12 13-4-15,-12-13-1 0,12 8 2 16,-12-8 1-16,0 0 4 0,17 7 2 0,-17-7 2 16,0 0 1-16,0 0 0 0,21-4 1 0,-21 4 1 15,0 0 1-15,12-12 0 0,-12 12 1 16,0 0 1-16,7-19 2 0,-7 19 1 0,0 0-2 15,0-23 2-15,0 23-1 0,-4-19 1 16,4 19 0-16,-8-19-2 0,8 19 2 0,-12-19 1 16,12 19 5-16,-12-15 7 0,12 15 3 15,-13-15 2-15,13 15 2 0,-12-10-2 0,12 10-4 16,-12-8-3-16,12 8-6 0,0 0 0 16,-18-2-5-16,18 2-2 0,0 0-3 0,-19 8 1 15,19-8-1-15,-11 12 0 0,11-12 2 0,-10 19-1 16,10-19 2-16,-5 20-4 0,5-20 0 15,-4 24 1-15,4-24-1 0,3 26-1 0,-3-26 1 16,6 22 1-16,-6-22-2 0,10 21 1 16,-10-21-1-16,15 17 0 0,-15-17-2 0,15 14 4 15,-15-14 0-15,17 10 0 0,-17-10 1 16,15 5 2-16,-15-5 0 0,0 0 2 0,23-1 0 16,-23 1 2-16,14-6-1 0,-14 6-1 0,12-11-1 15,-12 11 1-15,11-14 2 0,-11 14 0 16,7-15 0-16,-7 15 0 0,5-16 0 0,-5 16 2 15,0 0-3-15,0-25 3 0,0 25-1 16,-5-20 0-16,5 20 3 0,-9-22-1 0,9 22 1 16,-13-20 4-16,13 20 3 0,-13-17 2 15,13 17 5-15,-17-16-2 0,17 16 0 0,-16-14 4 16,16 14 0-16,-16-10-4 0,16 10-3 0,-16-8-3 16,16 8-4-16,0 0-3 0,-22-4-4 15,22 4-5-15,0 0 2 0,-20 3-3 0,20-3 0 16,-13 7-2-16,13-7-1 0,-11 13-1 15,11-13 1-15,-8 18-2 0,8-18-2 0,-4 21 4 16,4-21-1-16,3 23 1 0,-3-23-1 16,6 24 0-16,1-12 1 0,0 0 0 0,1 1 4 15,0-3-3-15,2-1-2 0,0 1-1 0,-10-10-1 16,21 15 0-16,-21-15-1 0,20 10-1 16,-20-10 2-16,20 8 2 0,-20-8 0 0,18 1 5 15,-18-1 0-15,0 0 2 0,26-4-3 16,-26 4 2-16,16-8 1 0,-16 8-1 0,15-12 0 15,-15 12 5-15,11-17 0 0,-11 17-4 16,9-19 1-16,-9 19-1 0,4-22 1 0,-4 22 1 16,0-23 0-16,0 23 2 0,-4-23-1 15,4 23 0-15,-12-24-2 0,5 11 2 0,-2 0 3 16,0 3 1-16,-2-2 4 0,1 2 3 16,-1 2 2-16,11 8 6 0,-19-14 1 0,19 14-4 15,-20-8-7-15,20 8 4 0,-19-6-3 0,19 6-6 16,0 0-5-16,-24 4-1 0,24-4-3 15,-17 12-1-15,17-12-1 0,-12 20-5 0,12-20 4 16,-8 24 0-16,8-24-2 0,-3 29-1 16,3-29 3-16,2 32-1 0,1-14-2 0,4-3 4 15,-2 2-2-15,3-2 1 0,1-1-2 0,2-2 1 32,-1 0-1-32,2-2-1 0,2-1 1 0,-1-1 0 0,-13-8-1 0,25 11 1 0,-25-11 2 15,23 6 0-15,-23-6 0 0,24 0 3 16,-24 0 0-16,23-4 1 0,-23 4 0 0,22-9 2 15,-22 9 0-15,19-14 1 0,-19 14-1 16,16-18 5-16,-16 18-1 0,14-19 19 0,-14 19-24 16,11-21 2-16,-11 21-1 0,6-24 3 15,-6 24 0-15,4-21-1 0,-4 21-2 0,-1-24 2 16,1 24 3-16,-6-21 3 0,6 21-1 0,-10-20 2 16,10 20 1-16,-12-15 6 0,12 15 3 15,-16-14-5-15,16 14 1 0,-15-9-2 0,15 9-4 16,-17-4-5-16,17 4-1 0,0 0-4 15,-24 4-1-15,24-4-1 0,-17 9-4 0,17-9 2 16,-14 14 0-16,14-14-1 0,-10 20-3 16,10-20 0-16,-7 22-1 0,7-22-3 0,-2 23 5 15,2-23 0-15,4 25 1 0,-4-25 0 0,10 21-1 16,-10-21 1-16,12 20 1 0,-12-20 0 16,17 16-2-16,-17-16-1 0,19 12 2 0,-19-12-1 15,20 9 2-15,-20-9-1 0,20 3 4 16,-20-3 0-16,21-3 0 0,-21 3 2 15,20-9-1-15,-20 9 0 0,21-15 8 0,-11 5-3 16,-1-1 1-16,0 0-1 0,-1-3 1 0,-2 2-3 16,1-1 1-16,-2 0-1 0,-5 13 1 15,7-23 3-15,-7 23 0 0,2-22 0 0,-2 22-1 16,-2-22 0-16,2 22 4 0,-7-20 2 0,7 20 7 16,-8-18 4-16,8 18-3 0,-14-16-6 15,14 16-5-15,-16-12 7 0,16 12 3 0,-18-8-5 16,18 8-4-16,-18-3-2 0,18 3-5 15,-17 5 0-15,17-5-5 0,-16 10-3 0,16-10 2 16,-15 17 1-16,9-5-1 0,0 1 0 16,3 3-3-16,3-16 1 0,-4 30-4 0,4-30 6 15,2 29-3-15,0-13 2 0,1 0-2 16,-3-16 0-16,8 26-1 0,-8-26 4 0,12 22 0 16,-12-22 1-16,15 16-2 0,-15-16 1 0,15 12 2 15,-15-12 0-15,19 7 2 0,-19-7-1 16,0 0 1-16,25 0 0 0,-25 0 2 0,19-7 1 15,-19 7 0-15,18-11-1 0,-18 11 9 16,13-14-2-16,-13 14-1 0,13-17-1 0,-13 17-1 16,10-21 0-16,-10 21-1 0,4-22 0 15,-4 22-1-15,0-23 1 0,0 23-1 16,-2-22 0-16,2 22-3 0,-8-22 0 0,8 22 4 16,-10-19 0-16,10 19 6 0,-10-17 5 0,10 17 1 15,-12-12-7-15,12 12 1 0,-12-8-6 0,12 8-2 16,0 0-1-16,-21-3 0 0,21 3-2 15,0 0-4-15,-23 8 1 0,23-8-5 0,-15 12 5 16,15-12-1-16,-13 16-1 0,13-16-1 16,-10 19-1-16,10-19-4 0,-6 20-7 0,6-20 8 15,0 21-1-15,0-21 0 0,3 21 3 16,-3-21 0-16,8 19-2 0,-8-19-3 0,12 14 0 16,-12-14 1-16,15 11-1 0,-15-11-1 0,14 5-2 15,-14-5 5-15,0 0 2 0,21 1 2 16,-21-1 2-16,15-6 12 0,-15 6-2 0,13-11 0 15,-13 11-1-15,11-14 0 0,-11 14 0 16,8-17 1-16,-8 17-2 0,4-18-1 0,-4 18 2 16,3-18-2-16,-3 18-1 0,-3-19 3 15,3 19-3-15,-5-19 2 0,5 19 1 0,-7-18 1 16,7 18 3-16,-10-16 3 0,10 16 3 0,-9-12 6 16,9 12-1-16,0 0-6 0,-13-12-7 15,13 12-9-15,0 0 3 0,0 0-3 16,-18 4-1-16,18-4-2 0,0 0-1 0,-9 15 3 15,9-15-2-15,0 0 0 0,-5 19-6 0,5-19 6 16,0 0-1-16,0 0-1 0,2 24 0 16,-2-24 1-16,0 0 0 0,4 12-6 0,-4-12 4 15,0 0 1-15,9 11-2 0,-9-11 2 0,0 0 3 16,0 0-1-16,0 0 2 0,0 0 2 16,21-2 2-16,-21 2 2 0,0 0 0 0,10-9 0 15,-10 9-1-15,0 0 0 0,7-13 1 16,-7 13 0-16,0 0 1 0,2-18 0 0,-2 18-1 15,0 0 0-15,-1-19 1 0,1 19 1 16,0 0-2-16,-7-18 2 0,7 18 0 0,0 0-2 16,-8-16 2-16,8 16 0 0,0 0-2 15,-12-15 1-15,12 15-3 0,0 0 0 0,-12-12 3 16,12 12-3-16,0 0 3 0,-15-9-3 16,15 9 3-16,0 0 0 0,-16-6 0 0,16 6 2 15,0 0-6-15,-19-2 6 0,19 2-4 0,0 0 2 16,-17 3 2-16,17-3-3 0,0 0-1 15,-18 7 0-15,18-7-2 0,-12 10-1 0,12-10 0 16,-14 9 1-16,14-9-1 0,-12 12 2 16,12-12-1-16,-11 11 0 0,11-11-4 0,-10 11 7 15,10-11-1-15,-9 12-1 0,9-12 0 16,0 0 2-16,-12 13 1 0,12-13-3 0,0 0-1 16,-11 14 2-16,11-14-1 0,0 0 0 0,-10 13 0 15,10-13-1-15,0 0-2 0,0 0-2 16,-13 12-4-16,13-12 3 0,0 0-4 0,0 0 1 15,0 0-5-15,-6 12 2 0,6-12 0 16,0 0 2-16,0 0 4 0,0 0 1 0,13 11-1 16,-13-11 1-16,0 0 2 0,20 6 1 15,-20-6-1-15,17 3-1 0,-17-3 2 0,19 2 1 16,-19-2-1-16,21 0-1 0,-21 0 0 16,22 0-1-16,-22 0 1 0,23-2-2 0,-23 2 0 15,21-1-5-15,-21 1 1 0,19-3 1 0,-19 3-1 16,17-3 0-16,-17 3 3 0,0 0-2 15,22-4 2-15,-22 4 0 0,0 0 1 0,18-2-3 16,-18 2 2-16,0 0 0 0,0 0 0 16,18-4 1-16,-18 4-2 0,0 0 0 0,0 0 6 15,0 0-4-15,0 0 2 0,19-3 1 0,-19 3 0 16,0 0-1-16,0 0 0 0,0 0 2 16,0 0 1-16,15-6-4 0,-15 6 3 0,0 0 0 15,0 0 0-15,0 0 2 0,0 0-2 16,0 0-4-16,0 0 4 0,0 0 0 0,0 0 1 15,0 0-2-15,15-5 1 0,-15 5-1 16,0 0-1-16,0 0 1 0,0 0-1 0,0 0 2 16,0 0-3-16,0 0 3 0,0 0-1 15,0 0 1-15,0 0-1 0,0 0-1 0,0 0 1 16,0 0-2-16,0 0 1 0,0 0 2 16,0 0-1-16,0 0 0 0,0 0 2 0,0 0 0 15,0 0-2-15,0 0 5 0,0 0 0 0,0 0 0 16,0 0 3-16,0 0 3 0,0 0 0 15,0 0 2-15,0 0 0 0,0 0-1 0,0 0-1 16,0 0-2-16,0 0 0 0,0 0 1 0,10 12 0 16,-10-12-1-16,0 0-1 0,0 0 3 15,0 21-2-15,0-21-2 16,0 0 4-16,-4 16 4 0,4-16 2 0,0 0-2 0,-5 18 1 16,5-18 3-16,0 0-4 0,-9 17-3 0,9-17 0 15,-9 15-5-15,9-15 2 0,-10 14 0 16,10-14-7-16,-12 14 7 0,12-14-2 0,-15 12-2 15,15-12 0-15,-14 13 0 0,14-13-2 16,-16 11 2-16,16-11-2 0,-13 10 2 0,13-10-3 16,-14 8 1-16,14-8 0 0,-14 8-1 15,14-8 1-15,0 0-2 0,-16 8 0 0,16-8 3 16,0 0-3-16,-16 8 2 0,16-8-2 0,0 0 0 16,-12 7 0-16,12-7 0 0,0 0-2 15,0 0-8-15,-15 6 7 0,15-6-3 0,0 0 1 16,0 0-3-16,0 0 1 0,0 0 0 15,-13 6 1-15,13-6 1 0,0 0-1 0,0 0 0 16,0 0 1-16,0 0 2 0,0 0 1 16,-16 4-1-16,16-4 0 0,0 0-4 0,0 0 5 15,0 0 1-15,0 0-1 0,-17 4-1 0,17-4 2 16,0 0 1-16,0 0-2 0,0 0 0 16,0 0 1-16,-18 3 0 0,18-3-1 0,0 0 2 15,0 0 0-15,0 0-1 0,0 0 0 16,-18 3-9-16,18-3-7 0,0 0-11 0,0 0-20 15,0 0-23-15,0 0-37 0,0 0-42 16,0 0-46-16,0 0-73 0,-17 4-108 0,17-4-79 16,0 0-87-16,0 0-54 0,0 0-74 15,0 0-263-15,0 0-509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9:41.277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 contextRef="#ctx0" brushRef="#br0">288 332 539 0,'0'0'448'15,"0"0"-46"-15,0 0-31 0,-16-8-27 0,16 8-40 0,0 0-42 16,0 0-30-16,-19-4-22 0,19 4-17 16,0 0-13-16,0 0-10 0,-23 4-14 0,23-4-12 15,0 0-14-15,-20 11-14 0,20-11-12 16,-13 10-17-16,13-10-17 0,-15 12-13 0,15-12-11 16,-11 12-9-16,11-12-10 0,-9 10-9 0,9-10-6 15,0 0-7-15,-10 12-2 0,10-12-4 16,0 0 2-16,0 0-4 0,0 0 1 0,0 0-1 15,0 0 2-15,0 0 0 0,0 0-4 16,19-4 1-16,-19 4 1 0,13-15-7 0,-13 15-1 16,13-18 3-16,-6 6 1 0,0 0 3 15,1 0 2-15,-3-2 0 0,-5 14 1 0,10-24 1 16,-10 24 2-16,8-22 12 0,-8 22 17 0,6-18 22 16,-6 18 11-16,3-15 12 0,-3 15 5 15,0 0-2-15,-2-17-8 0,2 17-8 16,0 0-9-16,0 0-6 0,0 0-1 0,-22 0-3 15,22 0-4-15,-15 9 2 0,15-9-4 0,-15 15-6 16,15-15-2-16,-17 18-6 0,17-18-3 16,-13 17-5-16,13-17-3 0,-13 15-6 0,13-15-6 15,-10 15-1-15,10-15-2 0,0 0-5 16,-4 19-11-16,4-19-4 0,0 0 2 0,3 14 1 16,-3-14 2-16,0 0 1 0,11 9 2 15,-11-9 2-15,0 0 1 0,20 1 3 0,-20-1 1 16,16-5-1-16,-16 5 1 0,19-12-1 0,-19 12 2 15,20-16 3-15,-10 6 0 0,0 0 1 16,-1-1 1-16,-2 0 0 0,1 0 2 0,-8 11 0 16,11-19 2-16,-11 19 5 0,9-19 8 15,-9 19 8-15,6-15 5 0,-6 15 8 0,0 0 7 16,2-19 12-16,-2 19-4 0,0 0-4 0,0 0-3 16,-9-13-6-16,9 13-5 0,0 0-3 15,0 0-5-15,-22 5-1 0,22-5 1 0,-18 10 0 16,18-10 5-16,-20 15-4 0,10-6-1 15,-2 0-4-15,2 3-4 0,0-2-3 16,0 3-7-16,0-3-1 0,2 2 0 0,0-1-4 16,8-11-6-16,-10 22-5 0,10-22-10 0,-7 20-16 15,7-20-10-15,-3 17-1 0,3-17-1 16,0 0 0-16,0 19-1 0,0-19 6 0,0 0 6 16,8 13 6-16,-8-13 3 0,0 0 8 0,0 0 5 15,21 3 0-15,-21-3 6 0,15-7 1 16,-15 7-1-16,15-11 4 0,-15 11-2 15,17-14 2-15,-17 14 3 0,14-15 0 0,-14 15 2 16,14-16 2-16,-14 16 1 0,9-15 3 0,-9 15 6 16,0 0 8-16,7-18 8 0,-7 18 8 15,0 0 6-15,0 0 1 0,-2-18-7 0,2 18-7 16,0 0-2-16,-12-7-6 0,12 7 1 16,0 0-1-16,-21 2 1 0,21-2-1 0,-19 7 3 15,19-7 1-15,-21 12-6 0,10-6-1 16,11-6-1-16,-23 18-3 0,12-9 0 0,1 1-2 15,10-10-1-15,-17 17-5 0,17-17-2 16,-15 16-6-16,15-16 1 0,-11 15-4 0,11-15-2 16,-7 14 0-16,7-14-4 0,0 0 1 0,-4 16-3 15,4-16-2-15,0 0-1 0,0 0 3 16,8 14 1-16,-8-14 2 0,0 0 3 0,0 0 0 16,21-2 2-16,-21 2-1 0,14-8 4 0,-14 8 0 15,17-12-1-15,-17 12 2 0,14-13-1 16,-14 13 0-16,14-14 0 0,-14 14 1 15,10-13 0-15,-10 13 4 0,6-13-1 0,-6 13 1 16,0 0-1-16,6-17 2 0,-6 17-1 0,0 0 2 16,0-18-2-16,0 18 6 15,0 0 1-15,-6-15 2 0,6 15 1 0,0 0 3 0,-11-10-1 16,11 10 2-16,0 0-4 0,-15-5 4 16,15 5-2-16,0 0-4 0,-18 5-2 0,18-5 0 15,-13 5-3-15,13-5 0 0,-13 10 0 0,13-10 0 16,-11 10-3-16,11-10-2 0,-9 11-1 15,9-11-2-15,0 0-2 0,-9 20-3 16,9-20-2-16,0 0 3 0,-3 15 0 0,3-15-2 16,0 0-2-16,0 0-3 0,3 19-2 0,-3-19 2 15,0 0-1-15,0 0 3 0,9 13-2 16,-9-13 2-16,0 0-1 0,0 0-1 0,0 0 0 16,18 4 1-16,-18-4-3 0,0 0 7 0,0 0 1 15,13-6 2-15,-13 6 2 0,0 0-1 16,10-10 0-16,-10 10 0 0,0 0 2 15,7-11 1-15,-7 11 1 0,0 0 1 0,0 0 1 16,3-19 1-16,-3 19 1 0,0 0-2 0,0 0 1 16,-5-15 0-16,5 15 1 0,0 0 0 15,-10-10 1-15,10 10 3 0,0 0 1 0,0 0-4 16,-17-6 2-16,17 6-8 0,0 0 6 16,0 0-3-16,0 0-2 0,-21 3 0 0,21-3 0 15,0 0-2-15,-12 8-2 0,12-8 0 0,0 0 0 16,-8 15 0-16,8-15 0 0,0 0-3 15,-4 18 2-15,4-18-4 0,0 0 1 0,2 20-3 16,-2-20 4-16,0 0 2 0,8 19-2 16,-8-19 1-16,12 12 3 0,-12-12-1 0,14 8 0 15,-14-8 2-15,18 3 1 0,-18-3-1 16,0 0-1-16,30-2 2 0,-30 2 2 0,22-5-1 16,-22 5 1-16,25-11-4 0,-25 11 2 0,23-13 1 15,-23 13-1-15,20-15 2 0,-20 15-1 16,17-15 1-16,-17 15-1 0,14-15 2 15,-14 15-1-15,10-14 1 0,-10 14 0 0,7-16 0 16,-7 16 0-16,0 0 4 0,2-19-3 0,-2 19 2 16,0 0 4-16,-3-14 3 0,3 14 3 15,0 0 1-15,0 0-6 0,-14-11-3 0,14 11 0 16,0 0-5-16,-16 7-4 0,16-7 2 16,-14 10-1-16,14-10 2 0,-13 15 0 0,13-15-2 15,-13 17 2-15,13-17-3 0,-10 21 0 0,10-21-2 16,-9 18 0-16,9-18-2 0,-3 16-2 15,3-16 0-15,0 0-2 0,0 22 2 16,0-22-2-16,0 0 5 0,7 17 1 16,-7-17 0-1,0 0 0-15,16 9 0 0,-16-9-2 0,0 0 1 0,20 1-1 0,-20-1-2 0,0 0 2 16,23-5-2-16,-23 5 2 0,18-7 2 0,-18 7-2 16,18-14 2-16,-18 14-4 0,16-13 5 15,-16 13-3-15,17-17 1 0,-17 17 2 0,14-18-3 16,-14 18 2-16,13-19 1 0,-13 19 0 15,10-18 1-15,-10 18 3 0,6-15 4 0,-6 15-1 16,0 0-1-16,4-18 1 0,-4 18 5 0,0 0 2 16,0 0 0-16,-8-14 0 0,8 14-1 15,0 0-3-15,0 0-2 0,-18 5 0 0,18-5-4 16,-12 11 1-16,12-11-6 0,-13 16 4 16,13-16 0-16,-14 19-1 0,14-19 1 0,-10 21-2 15,10-21-1-15,-7 23 1 0,7-23-3 0,-6 20 0 16,6-20-2-16,-3 19-1 0,3-19 1 15,0 0-3-15,2 21-2 0,-2-21-2 0,0 0-4 16,8 14 6-16,-8-14 2 0,0 0 0 16,0 0 0-16,17 1 0 0,-17-1-1 0,0 0 3 15,17-10 0-15,-17 10-4 0,12-12 4 16,-12 12-1-16,12-17 0 0,-12 17-1 0,10-16 0 16,-10 16-1-16,9-16 2 15,-9 16 3-15,8-18 2 0,-8 18 0 0,6-16 2 0,-6 16 2 16,0 0 0-16,4-20 3 0,-4 20 1 15,0 0 4-15,0 0 4 0,1-21 3 0,-1 21 1 16,0 0-4-16,0 0 0 0,0 0-3 0,0 0-3 16,-5-12-1-16,5 12 1 0,0 0-2 15,0 0-3-15,0 0 2 0,-16 8 0 0,16-8-2 16,0 0 0-16,-14 12-3 0,14-12 7 16,-10 11 1-16,10-11-2 0,-11 11 1 0,11-11 1 15,-12 12-1-15,12-12 2 0,-10 12 1 0,10-12 3 16,-9 10-3-16,9-10-3 0,-10 11 2 15,10-11 0-15,0 0 2 0,-15 12 0 0,15-12-1 16,0 0 5-16,-13 13 4 0,13-13-2 16,0 0 1-16,-15 10 0 0,15-10 1 0,0 0-4 15,-13 9 1-15,13-9-3 0,0 0-1 16,-14 6-3-16,14-6-1 0,0 0 1 0,-17 5 0 16,17-5-2-16,0 0 1 0,-17 5-1 15,17-5-1-15,0 0 0 0,-16 3-2 0,16-3 0 16,0 0 1-16,0 0-3 0,-23 3-2 0,23-3 3 15,0 0 0-15,0 0-1 0,-22-1-2 16,22 1 0-16,0 0 0 0,0 0-1 0,-21-4 0 16,21 4 1-16,0 0 0 0,-17-5 0 15,17 5 0-15,0 0 0 0,-16-5-2 0,16 5 0 16,0 0 0-16,-15-5-5 0,15 5 4 0,0 0 1 16,-12-10-3-16,12 10 1 0,0 0-2 15,-13-10-2-15,13 10-1 0,0 0 0 0,-9-13 2 16,9 13-3-16,0 0-2 0,-9-15 2 15,9 15-3-15,0 0 0 0,-6-13-4 0,6 13-4 16,0 0 3-16,0 0-2 0,-4-15 1 16,4 15-3-16,0 0 1 0,0 0 2 0,0 0 5 15,0 0 11-15,6-15-8 0,-6 15 4 16,0 0 2-16,0 0-2 0,18-3 2 0,-18 3 2 16,0 0 1-16,23-2-6 0,-23 2 7 15,0 0 0-15,28-2 0 0,-28 2-1 0,23-3-3 16,-23 3-3-16,23-5-2 0,-23 5 0 15,23-7-2-15,-23 7 1 0,24-10 1 0,-24 10 0 16,24-10 1-16,-24 10-1 0,25-14 1 0,-25 14 1 16,20-13-1-16,-20 13 0 0,17-16 0 15,-17 16 1-15,17-15 4 0,-17 15-1 0,13-13 1 16,-13 13 1-16,11-12-1 0,-11 12 5 0,0 0 3 16,14-14 0-16,-14 14 1 0,0 0 1 15,9-10 4-15,-9 10 1 0,0 0 1 0,0 0-3 16,0 0-1-16,0 0-4 0,0 0 1 15,0 0-4-15,0 0 2 0,0 0-2 0,0 0-4 16,0 0 7-16,-12 12-1 0,12-12 2 16,-9 14-1-16,9-14 2 0,-10 16-3 0,10-16-2 15,-8 17-1-15,8-17-2 0,-7 13-2 16,7-13 0-16,0 0-2 0,-4 20-1 0,4-20-1 16,0 0 1-16,0 0-6 0,1 18 4 15,-1-18 0-15,0 0-1 0,0 0 1 0,9 9 0 16,-9-9 2-16,0 0 0 0,0 0 0 15,16-3 1-15,-16 3 1 0,0 0 1 0,17-12 1 16,-17 12-2-16,12-12 2 0,-12 12-1 0,13-14 0 16,-13 14 1-16,13-18 0 0,-13 18 0 15,10-16 1-15,-10 16 1 0,9-15 2 0,-9 15 1 16,6-13 1-16,-6 13-1 0,0 0 4 16,8-15 2-16,-8 15 7 0,0 0 1 0,0 0 3 15,8-14-1-15,-8 14-3 0,0 0-2 0,0 0 0 16,0 0-3-16,0 0-2 0,0 0-4 15,0 0 1-15,0 0-2 0,0 0-1 0,0 0-5 16,0 0 5-16,0 0-3 0,0 0 0 16,0 0-4-16,0 0 1 0,0 0-4 0,6-12 1 15,-6 12-1-15,0 0-3 0,0 0-2 16,0 0-1-16,0 0 0 0,0 0-1 0,0 0 7 16,0 0 2-16,0 0-2 0,0 0 6 15,0 0 1-15,0 0 6 0,3-18 0 0,-3 18-1 16,0 0 1-16,0 0-1 0,0 0 1 0,-3-18 3 15,3 18-4-15,0 0 2 0,0 0-1 16,-5-13-1-16,5 13-4 0,0 0 2 0,-10-12-1 16,10 12 1-16,0 0 1 0,-12-12-2 15,12 12 0-15,0 0 0 0,-16-13-1 0,16 13 2 16,-12-8 0-16,12 8-1 0,0 0 1 16,-16-10-2-16,16 10 2 0,0 0-1 15,-13-10 1-15,13 10-1 0,0 0 0 0,-13-7 0 0,13 7 0 16,0 0 1-16,0 0-1 0,-16-8 2 15,16 8-1-15,0 0 1 0,0 0 0 0,-14-5-2 16,14 5 4-16,0 0 0 0,0 0 4 16,0 0-2-16,-18-5 0 0,18 5-1 0,0 0-4 15,0 0 1-15,0 0 0 0,0 0-2 16,0 0-5-16,0 0 1 0,0 0-2 0,0 0 0 16,-17 5 2-16,17-5-6 0,0 0 6 15,0 0 1-15,0 0 0 0,0 0-2 0,5 18 2 16,-5-18-1-16,0 0 1 0,8 10-1 0,-8-10 1 15,0 0-2-15,11 12 1 0,-11-12 2 16,0 0-1-16,13 8 1 0,-13-8 0 0,0 0 0 16,14 8 0-16,-14-8 0 0,0 0 1 15,15 6-2-15,-15-6-1 0,0 0 0 0,0 0 2 16,15 5-2-16,-15-5 0 0,0 0 2 16,0 0-2-16,0 0 2 0,0 0 1 0,16 6-1 15,-16-6 1-15,0 0 1 0,0 0 0 0,0 0-2 16,0 0-4-16,0 0-5 0,0 0-6 15,0 0-14-15,0 0-25 0,0 0-43 16,0 0-54-16,0 0-44 0,0 0-51 0,0 0-63 16,0 0-45-16,0 0-55 0,0 0-61 0,0 0-19 15,0 0-13-15,0 0-425 0,0 0-501 16</inkml:trace>
  <inkml:trace contextRef="#ctx0" brushRef="#br0" timeOffset="1331">543 337 276 0,'0'0'278'0,"-13"-10"-46"0,13 10-25 16,0 0-18-16,0 0-24 0,-2-16-10 0,2 16-1 16,0 0 4-16,0 0 4 0,2-18 2 15,-2 18 6-15,0 0 0 0,0 0 16 16,0 0 21-16,2-17 19 0,-2 17 10 0,0 0 2 16,0 0-13-16,0 0-36 0,0 0-27 15,0 0-24-15,0 0-26 0,0 0-14 0,0 0-7 16,-11 11-7-16,11-11 6 0,-8 17-6 0,8-17-10 15,-10 23-9-15,5-9-2 0,-1 1-6 16,0 1-8-16,1 1-10 0,0-1-4 0,1-1-10 16,4-15-4-16,-7 26-7 0,7-26-6 15,-4 23-10-15,4-23-11 0,-2 15-5 0,2-15 1 16,0 0 2-16,0 0 4 0,0 19 2 16,0-19 4-16,0 0 1 0,0 0 0 0,0 0 2 15,10-9 0-15,-10 9 1 0,6-14 0 0,-6 14 1 16,8-20 0-16,-8 20 0 0,10-26 0 15,-5 10 0-15,0 1-1 0,0-3 1 0,0 1 1 16,0-1-1-16,-2 0 0 0,1 0 1 16,1 1 1-16,-2 0 0 0,0 2 2 0,-3 15 9 15,6-26 13-15,-6 26 17 0,3-19 13 16,-3 19 7-16,4-16 9 0,-4 16-9 0,0 0-13 16,0 0-13-16,0 0-6 0,-4-17-3 15,4 17-5-15,0 0-3 0,0 0-5 0,-12 17 2 16,12-17-1-16,-10 17 6 0,10-17-2 15,-12 24 4-15,5-11-2 0,2 3 0 0,-2-1 0 16,1 1-1-16,1 3-4 0,0-1-3 0,1 1-3 16,1-1-6-16,-1 0 0 0,2-1 0 15,2-17-4-15,-2 31-2 0,2-31-6 0,0 25-11 16,0-25-6-16,0 21 3 0,0-21 0 16,0 0 0-16,2 21 1 0,-2-21 2 0,0 0 5 15,0 0 2-15,9 13 2 0,-9-13 4 0,0 0 1 16,0 0-1-16,16-14-1 0,-16 14 3 15,10-15-1-15,-10 15 1 0,12-24 0 0,-6 10-2 16,0-1 2-16,1 0 1 0,-2-1 1 16,1-1-1-16,-2 1 3 0,1-1 0 0,-2 0 1 15,0 2-1-15,-3 15 4 0,4-27 6 16,-4 27 8-16,1-23 7 0,-1 23 6 0,0-20 1 16,0 20 5-16,0 0-2 0,-5-21-6 15,5 21 0-15,0 0-7 0,0 0-5 0,-13-8-6 16,13 8-2-16,0 0-1 0,-19 13-3 15,19-13 0-15,-14 16 1 0,5-3 3 0,0-1-2 16,0 3 0-16,-1 4-1 0,0 1-1 16,1 1 0-16,1 1-6 0,1 1 5 0,-1-2-1 15,2 2-1-15,1-2-1 0,1 0-1 0,1-4-2 16,1 0-2-16,2-17-2 0,-2 28-3 16,2-28-8-16,-2 24-3 0,2-24-1 0,3 18-2 15,-3-18 2-15,0 0-2 0,4 20 2 16,-4-20 4-16,0 0 3 0,0 0 6 0,9 13 3 15,-9-13 0-15,0 0 1 0,11-11 2 0,-11 11-1 16,11-18-1-16,-4 6 3 0,0-2-3 16,-1-2 2-16,1-1 0 0,1-3 1 0,-1 0 0 15,1-2-2-15,-1 1 1 0,1-3 1 16,-2 3-2-16,0-2 0 0,1 1 2 0,-2 0-1 16,1 0 0-16,-3 3 1 0,1 2-1 0,0 0 2 15,-1 2 4-15,-3 15-2 0,5-25 5 16,-5 25 4-16,4-20 9 0,-4 20 5 15,0 0-4-15,2-21-3 0,-2 21-3 0,0 0-4 16,0 0-5-16,0 0-3 0,0 0 0 0,0 0 0 16,0 0-5-16,0 0 2 0,-21 10-1 15,21-10 1-15,-11 23 3 0,3-8 0 0,2 2 3 16,-2 3 0-16,0 1-4 0,1 2 1 16,1 0-1-16,0-1-2 0,1 4-1 0,0-2-15 15,2-1-31-15,-1 0-41 16,2-3-53-16,0 1-59 0,2-2-104 0,0 0-90 0,0-19-69 15,3 32-101-15,-3-32-85 0,6 25-378 0,-6-25-636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9:50.69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10 0 303 0,'0'0'535'15,"0"0"-78"-15,0 0-69 0,0 0-55 0,0 0-45 16,0 0-54-16,-12 8-32 0,12-8-12 15,0 0-13-15,0 0-22 0,0 0 3 16,0 0 3-16,1 23 3 0,-1-23-7 0,0 0-10 16,7 18-15-16,-7-18-19 0,6 15-19 0,-6-15-17 15,7 16-10-15,-7-16-11 0,8 14-12 16,-8-14-8-16,10 14-7 0,-10-14-6 0,10 13-5 16,-10-13-4-16,0 0-5 0,15 13 0 15,-15-13-4-15,0 0-2 0,14 10 0 0,-14-10-2 16,0 0 1-16,13 9-1 0,-13-9 1 15,0 0 0-15,0 0 1 0,17 5-1 0,-17-5-1 16,0 0 0-16,0 0 2 16,0 0 0-16,14 3 1 0,-14-3 0 0,0 0 1 0,0 0 4 15,0 0 4-15,0 0 6 0,0 0 5 0,0 0 4 16,0 0 1-16,0 0 2 0,0 0 5 16,0 0-1-16,0 0-5 0,0 0-6 0,0 0-2 15,0 0 5-15,0 0 5 0,0 0-2 16,0 0-4-16,0 0-6 0,0 0-1 15,0 0-1-15,0 0 1 0,-22-1 0 0,22 1-1 16,0 0-4-16,-13-7-2 0,13 7-2 0,0 0-4 16,-15-11 1-16,15 11-2 0,0 0-2 0,-12-9 0 15,12 9-1-15,0 0-2 0,-11-10-1 16,11 10 0-16,0 0-2 0,0 0 2 0,-9-14 1 16,9 14-1-16,0 0-1 0,0 0 0 15,-5-18 2-15,5 18 1 0,0 0-2 0,0 0 1 16,1-20-1-16,-1 20-1 0,0 0 0 0,0 0 0 15,4-20 0-15,-4 20 1 0,0 0-1 16,0 0 2-16,5-17 1 0,-5 17 0 16,0 0 1-16,0 0 2 0,0 0 1 0,0 0 9 15,3-16 8-15,-3 16 6 0,0 0 7 0,0 0 2 16,0 0 1-16,0 0-3 0,0 0-6 16,0 0-3-16,0 0-1 0,0 0-1 0,0 0-5 15,0 0 0-15,0 0-3 0,0 22 1 16,0-22 1-16,0 0 1 0,1 20-3 0,-1-20-3 15,3 16-2-15,-3-16-2 0,5 18-2 16,-5-18-1-16,7 17 0 0,-7-17-4 0,8 18 0 16,-8-18 0-16,9 15-1 0,-9-15-1 0,11 15-1 15,-11-15-2-15,13 13-2 0,-13-13 0 16,12 11 0-16,-12-11 0 0,11 8-2 0,-11-8 1 16,11 8-1-16,-11-8-3 0,0 0 0 15,17 9-3-15,-17-9 0 0,0 0 2 0,14 8 0 16,-14-8 3-16,0 0 1 0,0 0 2 15,13 7 1-15,-13-7 2 0,0 0 2 0,0 0 1 16,0 0 3-16,0 0 1 0,0 0 5 16,13 8-1-16,-13-8-2 0,0 0-2 0,0 0-1 15,0 0 2-15,0 0-2 0,0 0-1 0,0 0-1 16,0 0 2-16,-18-5-1 0,18 5-3 16,0 0 0-16,-14-7 1 0,14 7-1 0,0 0-1 15,-16-12-2-15,16 12 2 0,-11-10 0 16,11 10-1-16,-12-13 0 0,12 13-1 0,-11-14-1 15,11 14 1-15,-10-14 0 0,10 14 2 16,-8-12 0-16,8 12-2 0,0 0 0 0,-10-16-1 16,10 16 1-16,0 0-1 0,-9-15 3 15,9 15-2-15,0 0 2 0,0 0 0 0,-8-15 1 16,8 15-1-16,0 0 2 0,0 0 1 0,0 0-1 16,-8-14 1-16,8 14 0 0,0 0 2 15,0 0-3-15,0 0 6 0,0 0-2 0,0 0 2 16,-10-11 1-16,10 11 2 0,0 0 2 15,0 0 0-15,0 0-4 0,0 0-5 0,0 0 0 16,0 0-1-16,0 0-2 0,-9 14-2 16,9-14 0-16,0 0 0 0,3 17 1 0,-3-17 1 15,4 17 0-15,-4-17-1 0,8 18 2 16,-8-18-1-16,10 19-1 0,-10-19 0 0,13 17 1 16,-13-17-2-16,15 16 1 0,-15-16-1 15,14 15 0-15,-14-15-1 0,16 13-3 0,-16-13-1 16,14 10-3-16,-14-10 3 0,13 9-5 0,-13-9 4 15,0 0-4-15,18 10 1 0,-18-10-1 16,0 0-2-16,15 6 1 0,-15-6 1 0,0 0-2 16,0 0 1-16,14 6 3 0,-14-6 1 15,0 0 0-15,0 0 4 0,0 0 2 0,0 0 1 16,0 0 0-16,0 0 4 0,0 0-1 0,0 0-1 16,0 0 1-16,0 0 1 0,0 0 0 15,0 0-1-15,0 0 2 0,0 0-1 0,-12-11 3 16,12 11 0-16,0 0-2 0,-19-10 0 15,19 10-2-15,-13-8 1 0,13 8-3 0,-16-10 3 16,16 10-2-16,-17-13 0 0,17 13 0 16,-14-14-1-16,14 14 1 0,-16-13-2 15,16 13 1-15,-13-15 1 0,13 15-2 0,-12-13 1 16,12 13-2-16,-10-16 1 0,10 16-1 0,-8-11-3 16,8 11 2-16,0 0-2 0,-10-16-1 15,10 16 1-15,0 0-1 0,-5-15 0 0,5 15 0 16,0 0 0-16,0 0 1 0,-7-15-1 15,7 15 2-15,0 0 0 0,0 0 3 0,0 0 0 16,-6-15 1-16,6 15 2 0,0 0 1 0,0 0 2 16,0 0 6-16,0 0 2 0,0 0 0 15,0 0-3-15,0 0 0 0,0 0-2 0,0 0 1 16,0 0-4-16,0 0 3 0,0 0 3 16,0 0-2-16,3 17-2 0,-3-17 0 0,0 0 5 15,6 22 1-15,-6-22 1 0,7 15-1 0,-7-15-1 16,9 20-1-16,-9-20-1 0,11 20-3 15,-11-20-1-15,12 19 0 0,-12-19-2 0,16 20 0 16,-16-20-1-16,14 20-1 0,-14-20 0 16,16 16 0-16,-16-16-1 0,16 15 0 0,-16-15-2 15,15 15-2-15,-15-15 1 0,14 10-4 16,-14-10 1-16,13 10-1 0,-13-10-1 0,0 0-1 16,17 9 3-16,-17-9-2 0,0 0 2 15,16 5-1-15,-16-5 2 0,0 0 1 0,0 0 1 16,15 4 2-16,-15-4 1 0,0 0-1 15,0 0 4-15,0 0 3 0,0 0 1 0,0 0-2 16,16-4 3-16,-16 4 3 0,0 0 3 0,0 0-3 16,0 0-4-16,0 0 1 0,-6-12 2 15,6 12-1-15,0 0 0 0,-11-10-1 0,11 10 4 16,0 0-3-16,-17-11 4 0,17 11-1 16,-12-8-3-16,12 8-1 0,-15-9 0 0,15 9-2 15,-15-10 0-15,15 10 0 0,-15-9-1 0,15 9-5 16,-16-9 2-16,16 9 0 0,-14-11-3 15,14 11 1-15,-15-10-2 0,15 10 1 0,-13-10 0 16,13 10-2-16,-12-11 2 0,12 11-2 16,-9-12 2-16,9 12-2 0,-8-11 0 0,8 11-1 15,-7-13-3-15,7 13 3 0,-6-14-3 16,6 14-2-16,-5-15 1 0,5 15-2 0,-3-14 0 16,3 14-2-16,0 0 1 0,-3-21-4 15,3 21 4-15,0 0-1 0,0-19 0 0,0 19 4 16,0 0 0-16,0 0 4 0,-1-19-2 0,1 19 5 15,0 0 1-15,0 0 1 0,0 0 3 16,0 0 4-16,-2-19 2 0,2 19 4 16,0 0 2-16,0 0-4 0,0 0 4 0,0 0-1 15,0 0-1-15,0 0-5 0,0 0 1 0,0 0-1 16,0 0 2-16,-4 16 1 0,4-16-1 16,0 0 3-16,0 21-3 0,0-21-2 0,1 17 0 15,-1-17-2-15,5 20-2 0,-5-20 0 16,5 22 0-16,-5-22-3 0,8 22-1 0,-8-22 1 15,9 22 0-15,-9-22-3 0,11 22 0 0,-11-22 1 16,13 21-5-16,-5-11 5 0,-8-10 0 16,16 19-2-16,-16-19 2 0,15 16-3 0,-15-16 0 15,15 16-2-15,-15-16 7 0,15 14 9 16,-15-14-2-16,15 12-7 0,-15-12-1 0,14 10-2 16,-14-10 0-16,11 8-2 0,-11-8-2 15,0 0 0-15,13 8 0 0,-13-8 2 0,0 0-2 16,0 0 3-16,14 9 2 0,-14-9 2 15,0 0 1-15,0 0 3 0,0 0-1 0,0 0 0 16,0 0-1-16,0 0 0 0,0 0-2 0,0 0 1 16,0 0-4-16,0 0 3 0,0 0 0 15,-7-15 1-15,7 15-1 0,-10-9 1 0,10 9-3 16,0 0 4-16,-16-15 2 0,16 15-3 16,-13-11-2-16,13 11 0 0,-12-12 1 15,12 12-3-15,-12-13 0 0,12 13-1 0,-12-12 2 16,12 12-2-16,-10-12-1 0,10 12 0 0,-9-11-1 15,9 11-2-15,-9-11-3 0,9 11-2 16,-7-12-1-16,7 12-5 16,0 0-1-16,-9-16-7 0,9 16-6 15,0 0 2-15,-6-19-6 0,6 19-14 0,0 0-13 0,-4-21-13 0,4 21-18 16,0 0-29-16,-3-23-40 0,3 23-80 0,0 0-45 16,0-23-74-16,0 23-119 0,0 0-79 15,1-23-481-15,-1 23-654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9:56.402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</inkml:brush>
  </inkml:definitions>
  <inkml:trace contextRef="#ctx0" brushRef="#br0">129 118 492 0,'0'0'436'0,"-17"-6"-32"0,17 6-43 16,0 0-40-16,0 0-41 0,-19-4-53 0,19 4-42 15,0 0-35-15,0 0-30 0,0 0-19 16,0 0-5-16,0 0 2 0,0 0 5 0,0 0-1 16,0 0-2-16,0 0-4 0,0 0 11 15,0 0 4-15,0 0-5 0,9 13-11 0,-9-13-15 16,0 0-11-16,0 0-6 0,16 3-7 16,-16-3-10-16,0 0-5 0,0 0-5 0,0 0-5 15,17-3-6-15,-17 3-3 0,0 0-4 16,0 0-3-16,11-14 0 0,-11 14-2 0,0 0 0 15,0 0 0-15,5-17 4 0,-5 17 3 0,0 0 0 16,0 0 3-16,-3-16 6 0,3 16 3 16,0 0-1-16,-10-12 9 0,10 12 6 0,0 0 0 15,-14-5 5-15,14 5-3 0,0 0 0 16,-19-2-2-16,19 2-4 0,0 0-3 0,-19 5-4 16,19-5-5-16,0 0-1 0,-18 9-8 0,18-9-2 15,-10 11-4-15,10-11-3 0,0 0 0 16,-8 17-1-16,8-17-2 0,0 0-1 15,-3 18 0-15,3-18-4 0,0 0 1 0,7 15 1 16,-7-15 1-16,0 0-2 0,11 11-1 16,-11-11-1-16,0 0-2 0,16 4 1 0,-16-4 0 15,0 0-1-15,0 0-1 0,23-2 0 0,-23 2-1 16,0 0 1-16,15-9-1 0,-15 9 1 16,0 0 0-16,15-11-1 0,-15 11 4 0,0 0-1 15,8-15-1-15,-8 15 3 0,0 0-2 16,2-18-1-16,-2 18 3 0,0 0-1 0,-5-21 0 15,5 21-2-15,-7-17 4 0,7 17-1 16,-10-15 5-16,10 15 9 0,-14-15 8 0,14 15 7 16,-12-8 6-16,12 8-2 0,-14-7-6 15,14 7-2-15,0 0-2 0,-22-4 2 0,22 4-4 16,0 0-4-16,-20 6-5 0,20-6-2 0,-13 7-1 16,13-7-5-16,-10 9 1 0,10-9-2 15,0 0-1-15,-5 19 3 0,5-19-1 0,0 0-3 16,2 18 0-16,-2-18-3 0,8 14 4 15,-8-14-3-15,11 12-1 0,-11-12 0 0,12 9 1 16,-12-9-2-16,15 7-2 0,-15-7-1 16,14 4-3-16,-14-4 2 0,0 0 0 0,20 5 0 15,-20-5-1-15,0 0-2 0,18 3 3 0,-18-3-1 16,0 0 1-16,0 0 0 16,19-4 1-16,-19 4 0 0,0 0 0 0,0 0-1 15,13-7 2-15,-13 7 1 0,0 0 0 0,0 0 1 16,5-13-3-16,-5 13 5 0,0 0 1 0,0 0-1 15,-2-17 1-15,2 17-3 0,0 0 2 16,-10-15-3-16,10 15 3 0,0 0 0 0,-15-14 1 16,15 14 3-16,-13-6 2 0,13 6-1 0,0 0 1 15,-20-6 4-15,20 6 1 0,0 0 0 16,0 0-2-16,-25 1-2 0,25-1-3 0,0 0-1 16,-14 5-2-16,14-5-2 0,0 0-2 15,-7 12-5-15,7-12 3 0,0 0 2 0,0 0 1 16,3 23 0-16,-3-23 0 0,8 11-1 15,-8-11 1-15,12 13-1 0,-12-13-2 0,14 11 4 16,-14-11-2-16,16 8 0 0,-16-8-3 16,15 6 1-16,-15-6 0 0,0 0-1 0,22 6-1 15,-22-6-1-15,0 0-1 0,20 1 2 16,-20-1 1-16,0 0 3 0,0 0-1 0,21-4 1 16,-21 4 0-16,0 0 1 0,12-7-1 0,-12 7 1 15,0 0 0-15,0 0 1 0,6-15 0 16,-6 15-1-16,0 0 2 0,-5-13-1 0,5 13-1 15,-8-12 1-15,8 12 1 0,-12-12-1 16,12 12 3-16,-15-11-2 0,15 11 42 0,-18-11-42 16,18 11 3-16,-20-8 1 0,20 8 3 15,-19-6 7-15,19 6-1 0,-19-2-5 0,19 2 1 16,0 0-4-16,-28 0 3 0,28 0-2 16,-15 4 1-16,15-4 3 0,-15 6-3 0,15-6-5 15,-11 8-2-15,11-8-2 0,0 0 0 0,-7 16 0 16,7-16-2-16,0 0 1 0,1 16-2 15,-1-16-1-15,0 0 0 0,11 17-2 0,-11-17 4 16,0 0-5-16,15 10 0 0,-15-10 0 16,0 0 1-16,21 3-1 0,-21-3 1 0,0 0-3 15,23 0-2-15,-23 0 2 0,0 0-1 16,21-3 0-16,-21 3 1 0,0 0-1 0,17-8 4 16,-17 8 0-16,0 0-2 0,15-10-2 15,-15 10 3-15,0 0 0 0,10-10 3 0,-10 10 0 16,0 0 1-16,5-13 1 0,-5 13 0 0,0 0 2 15,0 0 1-15,-2-18 2 0,2 18-4 16,0 0 0-16,-11-17 0 0,11 17 3 0,-9-10-1 16,9 10 3-16,-12-7-1 0,12 7 2 15,-13-8 0-15,13 8 5 0,0 0-1 0,-20-6 2 16,20 6-3-16,0 0 3 0,-20 1-5 0,20-1-1 16,0 0-4-16,-18 8-2 0,18-8 0 15,-10 8 0-15,10-8-1 0,0 0 0 16,-9 18 0-16,9-18-2 0,0 0 1 0,0 22-1 15,0-22 1-15,5 13 0 0,-5-13-3 0,10 15 2 16,-10-15 2-16,11 12-2 0,-11-12-2 16,13 10-1-16,-13-10-3 0,16 5 1 15,-16-5-1-15,0 0-1 0,22 5 1 0,-22-5 1 16,0 0 1-16,21 0 0 0,-21 0 1 0,0 0 2 16,20-4-2-16,-20 4 2 0,0 0-1 15,16-5 2-15,-16 5-1 0,0 0 1 0,13-6 2 16,-13 6 1-16,0 0 1 0,0 0-4 15,9-14 7-15,-9 14-1 0,0 0-1 0,0 0-1 16,-3-19 0-16,3 19 1 0,0 0-1 0,-10-14 3 16,10 14-4-16,-10-10 4 0,10 10 0 15,-12-7 3-15,12 7 4 0,0 0 3 0,-20-9 1 16,20 9-2-16,0 0-3 0,-21-3 0 16,21 3 3-16,0 0-1 0,-20 3-2 0,20-3-2 15,0 0-2-15,-15 7-1 0,15-7-4 0,0 0-1 16,-13 12-1-16,13-12-2 0,0 0 2 15,-3 17-1-15,3-17-1 0,0 0 1 0,3 16 3 16,-3-16-2-16,0 0 2 0,10 16-2 16,-10-16 3-16,0 0-2 0,17 8-1 0,-17-8-1 15,0 0 1-15,18 5-2 0,-18-5 1 16,0 0-1-16,0 0 2 0,23-2-1 0,-23 2-1 16,0 0 3-16,16-5-1 0,-16 5-4 15,0 0 7-15,12-8 0 0,-12 8 0 0,0 0 0 16,0 0 4-16,11-11-3 0,-11 11 4 15,0 0-1-15,0 0-1 16,0 0 0-16,4-16-2 0,-4 16 0 0,0 0 0 0,0 0 1 16,-9-11 0-16,9 11-5 0,0 0 5 15,0 0-1-15,-17-8 0 0,17 8 3 0,0 0 1 0,0 0-1 16,-21 1-1-16,21-1-1 0,0 0-1 16,-17 4 0-16,17-4 1 0,0 0-3 0,-14 8-2 15,14-8-4-15,0 0 1 0,-12 12-2 16,12-12-4-16,0 0-2 0,0 0-2 0,-2 16-6 15,2-16-8-15,0 0-15 0,8 13-14 0,-8-13-25 16,0 0-41-16,17 7-43 0,-17-7-58 16,0 0-94-16,26 3-75 0,-26-3-91 0,24-3-77 15,-24 3-77-15,25-8-324 0,-10 3-550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1:25.723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fitToCurve" value="1"/>
    </inkml:brush>
  </inkml:definitions>
  <inkml:trace contextRef="#ctx0" brushRef="#br0">55 64 222 0,'0'0'298'0,"0"0"-57"0,0 0-36 16,0 0-18-16,0 0-19 0,0 0-13 0,0 0-10 16,0 0-6-16,0 0-5 0,0 0-2 15,-6 14-2-15,6-14-2 0,0 0-9 0,0 0 1 16,0 0-5-16,0 0-1 0,0 0-9 0,0 0-6 16,0 0-9-16,0 0-8 0,0 0-11 15,0 0-14-15,0 0-7 0,0 0-7 0,0 0-3 16,0 0-7-16,0 0-4 0,0 0-5 15,14-7 0-15,-14 7-4 0,0 0-1 0,0 0-2 16,0 0 1-16,0 0 4 0,9-11 4 16,-9 11 5-16,0 0 10 0,0 0 17 0,0 0 10 15,0 0 15-15,0 0 9 0,0 0 6 0,0 0-4 16,0 0-9-16,0 0-9 0,0 0-10 16,0 0-8-16,0 0-8 0,0 0-12 0,0 0 3 15,0 0-1-15,0 0-4 0,0 0-3 16,0 0-3-16,-15 7-2 0,15-7-3 0,0 0 2 15,-12 9-1-15,12-9-4 0,0 0-3 16,-14 11-3-16,14-11-3 0,0 0-1 0,-10 9-3 16,10-9-3-16,0 0-2 0,0 0-2 15,-12 11-3-15,12-11-1 0,0 0-4 0,0 0-1 16,0 0-3-16,0 0-3 0,-9 12-2 0,9-12 2 16,0 0 2-16,0 0-1 0,0 0 2 15,0 0 2-15,0 0 2 0,0 0 2 0,0 0-2 16,0 0 0-16,0 0-2 0,0 0-7 15,21-1 6-15,-21 1 0 0,0 0 4 0,16-8-1 16,-16 8-4-16,12-8-4 0,-12 8-1 0,12-8 2 16,-12 8 0-16,14-10 1 0,-14 10-1 15,13-12-1-15,-13 12 3 0,11-9 1 0,-11 9 4 16,11-10 1-16,-11 10 1 0,0 0 2 16,11-12 2-16,-11 12 0 0,0 0 1 0,9-10 0 15,-9 10 3-15,0 0 1 0,0 0 1 16,9-11 3-16,-9 11-3 0,0 0 0 0,0 0 4 15,0 0-2-15,0 0 4 0,0 0 3 16,0 0-2-16,0 0-2 0,0 0-2 0,0 0 5 16,0 0-2-16,-10-8-2 0,10 8-1 0,0 0 0 15,0 0 1-15,-19 7 1 0,19-7-3 16,0 0 3-16,-18 9-3 0,18-9 1 0,-14 9-2 16,14-9 2-16,-13 10-1 0,13-10 3 15,-13 9-6-15,13-9 0 0,-11 9-2 0,11-9-3 16,0 0 0-16,-12 11-3 0,12-11 1 0,0 0-2 15,-11 11-1-15,11-11-3 0,0 0 0 16,0 0-3-16,-9 12 1 0,9-12-4 16,0 0 0-16,0 0-3 0,0 0-1 0,0 0-1 15,-8 13 1-15,8-13 1 0,0 0-1 0,0 0 3 16,0 0 0-16,0 0 4 0,0 0 1 16,0 0-1-16,0 0-3 0,0 0-11 0,19 2 6 15,-19-2 0-15,0 0 6 0,13-6 2 16,-13 6-4-16,0 0-2 0,17-10-2 0,-17 10 1 15,0 0 1-15,17-11 2 0,-17 11 2 0,0 0-1 16,14-13 2-16,-14 13 2 0,0 0 2 16,12-12 2-16,-12 12 2 0,0 0 2 0,12-10 2 15,-12 10 1-15,0 0 0 0,0 0 4 16,10-10 4-16,-10 10 0 0,0 0 4 16,0 0 4-16,0 0-1 0,0 0 1 0,8-11 2 15,-8 11-4-15,0 0 1 0,0 0 1 0,0 0 1 16,0 0-1-16,0 0-1 0,0 0 0 0,0 0 2 15,0 0 5-15,0 0-2 0,0 0-4 16,0 0-1-16,0 0-1 0,0 0-73 0,0 0 87 16,0 0-7-16,-17-2-1 0,17 2-2 15,0 0-5-15,0 0-3 0,-17 9-3 0,17-9 0 16,0 0-1-16,-14 9-3 0,14-9-1 16,0 0-1-16,-10 8-4 0,10-8 0 0,0 0-1 15,0 0-5-15,-10 9-6 0,10-9-7 16,0 0-4-16,0 0-2 0,0 0 0 0,0 0 0 15,0 0 2-15,-10 10 10 0,10-10 4 0,0 0 4 16,0 0-3-16,0 0 4 0,0 0-1 16,0 0 0-16,0 0 0 0,0 0 2 0,0 0-10 15,16-7-8-15,-16 7-18 0,0 0-21 16,0 0-12-16,14-11-6 0,-14 11 11 0,0 0-9 16,13-11-20-16,-13 11-17 0,0 0-13 15,13-14-23-15,-13 14-33 0,0 0-54 0,14-14-50 16,-14 14-43-16,0 0-107 0,9-17-237 0,-9 17-182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02.666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</inkml:brush>
  </inkml:definitions>
  <inkml:trace contextRef="#ctx0" brushRef="#br0">4 16 234 0,'0'0'408'0,"0"0"-55"16,0 0-14-16,0 0-32 0,0 0-21 15,0 0-19-15,0 0-31 0,-4-16-39 0,4 16-28 16,0 0-22-16,0 0-27 0,0 0-10 16,0 0-8-16,0 0-2 0,0 0-6 0,0 0-2 15,-1 16-4-15,1-16 8 0,0 0 9 16,3 17-6-16,-3-17-11 0,0 0-6 0,10 17-12 16,-10-17 6-16,10 13-10 0,-10-13-7 0,14 12-6 15,-14-12 0-15,17 9-1 0,-17-9-6 16,16 9-3-16,-16-9-2 0,23 6-4 15,-23-6-5-15,21 5-2 0,-21-5-2 0,24 2-1 16,-24-2-5-16,25 1-2 0,-25-1-3 0,24 0-3 16,-24 0-1-16,27-1-3 0,-27 1-1 15,24-3 0-15,-24 3 0 0,26-2 1 0,-26 2 2 16,24-5 0-16,-24 5-2 0,24-5-2 16,-24 5 1-16,24-5-3 0,-24 5 0 0,22-5 3 15,-22 5-3-15,20-5 1 0,-20 5 2 16,19-5 1-16,-19 5 3 0,0 0-1 0,22-5-2 15,-22 5 1-15,0 0-3 0,21-1 1 0,-21 1-4 16,0 0 3-16,19 0-2 0,-19 0-1 16,0 0 0-16,20 4 0 0,-20-4-3 0,0 0 1 15,21 6-1-15,-21-6 0 0,0 0-1 16,18 8 3-16,-18-8 0 0,0 0-1 0,19 9 2 16,-19-9 1-16,0 0 3 0,16 11-2 15,-16-11 4-15,0 0 1 0,13 12 0 0,-13-12 3 16,0 0 0-16,12 14 1 0,-12-14 3 0,0 0 4 15,7 14 2-15,-7-14 2 0,0 0-3 16,7 13-3-16,-7-13-2 0,0 0-1 0,5 15-1 16,-5-15-3-16,0 0 3 0,0 0-1 15,2 20-1-15,-2-20-2 0,0 0 0 0,0 0-1 16,0 20-1-16,0-20-2 0,0 0-1 16,0 0-1-16,0 0-2 0,0 20-3 0,0-20 0 15,0 0 0-15,0 0-1 0,0 0-2 16,0 0-3-16,0 0 1 0,0 0-4 0,0 18-1 15,0-18-2-15,0 0-4 0,0 0-6 16,0 0-9-16,0 0-10 0,0 0-8 0,0 0-9 16,0 0-20-16,0 0-30 0,0 0-58 0,0 0-89 15,0 0-68-15,0 0-87 0,0 0-63 16,3 14-59-16,-3-14-430 0,0 0-547 0</inkml:trace>
  <inkml:trace contextRef="#ctx0" brushRef="#br0" timeOffset="2159">497 242 170 0,'0'0'233'0,"0"0"-51"0,0 0-32 0,0 0-17 16,0 0-12-16,0 0-12 0,0 0-3 0,0 0-4 15,0 0 1-15,0 0 11 0,0 0 10 16,0 0 19-16,0 0 21 0,0 0 18 0,0 0 9 15,0 0-6-15,0 0 2 0,0 0-2 16,0 0-4-16,0 0-2 0,0 0-6 0,0 0-4 16,0 0-3-16,0 0-8 0,0 0-11 15,0 0-10-15,0 0-11 0,0 0-9 0,0 0-13 16,0 0-14-16,12 7-12 0,-12-7-10 0,0 0-8 16,0 0-3-16,0 0-6 0,0 0-5 15,15 7-2-15,-15-7-2 0,0 0-2 0,0 0 3 16,14 5-7-16,-14-5-2 0,0 0-5 15,0 0 0-15,19 5-2 0,-19-5-6 0,0 0 1 16,0 0-3-16,17 5 0 0,-17-5-3 16,0 0 1-16,0 0-3 0,15 6-1 0,-15-6-3 15,0 0 3-15,0 0 1 0,15 5-3 16,-15-5 1-16,0 0 0 0,0 0 1 0,0 0-1 16,0 0 2-16,16 4-1 0,-16-4 0 0,0 0 1 15,0 0 1-15,0 0-1 0,0 0 5 16,0 0 1-16,0 0-5 0,0 0 2 0,0 0-2 15,0 0 1-15,0 0-4 0,0 0-2 16,15 5-1-16,-15-5 0 0,0 0-1 0,0 0-1 16,0 0-2-16,0 0 0 0,0 0-1 15,0 0-1-15,0 0-1 0,0 0 0 0,0 0-1 16,0 0-1-16,0 0 1 0,0 0-1 0,0 0 0 16,0 0 1-16,0 0 1 0,12-9-2 15,-12 9-1-15,0 0-1 0,0 0 0 0,10-14-1 16,-10 14-2-16,0 0-3 0,11-12 2 15,-11 12-7-15,0 0 2 0,12-13-4 0,-12 13 2 16,0 0 3-16,12-13 2 0,-12 13 1 16,0 0 1-16,10-12-1 0,-10 12-2 0,0 0-6 15,13-10-4-15,-13 10-9 0,0 0-12 16,0 0-14-16,9-10-17 0,-9 10-23 0,0 0-35 16,0 0-66-16,0 0-92 0,10-10-85 15,-10 10-141-15,0 0-119 0,0 0-381 0,0 0-617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10.18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121 39 119 0,'0'0'193'0,"0"0"-32"0,13-11-9 0,-13 11-11 15,0 0-1-15,8-11 2 0,-8 11 5 16,0 0-7-16,0 0-7 0,0 0 0 0,0 0 5 15,2-17 14-15,-2 17 7 0,0 0-16 16,0 0-6-16,0 0-7 0,0 0 3 0,-22 2-2 16,22-2 2-16,0 0-11 0,-16 8-15 15,16-8-13-15,-12 9-14 0,12-9-14 0,-12 10-13 16,12-10-10-16,-13 11-9 0,13-11-7 16,-10 10-6-16,10-10-7 0,0 0-3 0,-10 15-6 15,10-15-4-15,0 0-2 0,0 0-1 0,-3 15-6 16,3-15-1-16,0 0-2 0,0 0 1 15,0 0 0-15,12 8-1 0,-12-8-2 0,0 0-1 16,18-6 0-16,-18 6 0 0,15-8 2 16,-15 8 4-16,16-11 3 0,-16 11 0 0,17-13 1 15,-17 13 1-15,14-12 2 0,-14 12 1 16,14-11 3-16,-14 11 8 0,10-10 13 0,-10 10 11 16,0 0 8-16,9-13 9 0,-9 13 0 15,0 0-3-15,0 0-4 0,0 0-7 0,0 0-6 16,0 0 2-16,-10-9-5 0,10 9-6 0,-14 7-2 15,14-7 0-15,-16 10 2 0,16-10 0 16,-19 16-3-16,8-8-1 0,1 3-1 0,0-1-3 16,0-1-3-16,1 1-3 0,9-10 0 15,-15 18-5-15,15-18-5 0,-11 17 0 0,11-17 0 16,-8 13-2-16,8-13 1 0,0 0 0 0,0 0-2 16,-1 18 0-16,1-18 1 0,0 0 1 15,0 0 0-15,0 0-1 0,22-1-2 0,-22 1-3 16,17-9 2-16,-17 9 0 0,17-13 1 15,-17 13 1-15,18-14 1 0,-18 14 0 0,15-16 2 16,-15 16 0-16,16-15 3 0,-16 15 1 16,12-15 1-16,-12 15 4 0,8-14 12 0,-8 14 9 15,0 0 4-15,4-15 2 0,-4 15-1 16,0 0 2-16,0 0-9 0,-7-11 9 0,7 11-3 16,0 0-8-16,0 0 4 0,-24 3 8 15,24-3 7-15,-19 9-2 0,19-9-4 0,-20 13-5 16,9-5-5-16,0 1-6 0,0 0-3 15,0 1-5-15,11-10-4 0,-18 17-4 0,18-17-6 16,-13 17-11-16,13-17-22 0,-9 15-14 16,9-15-6-16,0 0-15 0,-2 17-16 0,2-17-13 15,0 0-9-15,0 0-13 0,16 9-17 0,-16-9-33 16,0 0-42-16,26-6-57 0,-26 6-34 16,24-9-31-16,-12 3-64 0,2-1-296 0,0 0-200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13.74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163 81 191 0,'-20'0'226'0,"20"0"-35"0,0 0-10 15,0 0-4-15,0 0-10 0,0 0-12 0,0 0-11 16,-16-5-5-16,16 5-5 0,0 0-3 16,0 0-13-16,0 0-10 0,0 0-12 0,0 0 2 15,-14 8-3-15,14-8-4 0,0 0-3 16,0 0-5-16,-3 20-5 0,3-20-9 0,0 0-9 16,-1 18-7-16,1-18-5 0,0 0-6 0,2 20-3 15,-2-20-8-15,0 0-2 0,7 18-5 16,-7-18-4-16,0 0-4 0,6 15-2 0,-6-15-3 15,0 0-3-15,8 12 2 0,-8-12 3 16,0 0 6-16,0 0 6 0,0 0 0 0,0 0 2 16,0 0 2-16,0 0 1 0,0 0 0 15,0 0 0-15,0 0 3 0,16-7-3 0,-16 7 4 16,0 0 1-16,0 0-1 0,-6-18 0 0,6 18 2 16,0 0-3-16,-10-16 2 0,10 16 7 15,0 0 12-15,-12-14 3 0,12 14-2 16,0 0 0-16,-14-11 3 0,14 11 1 0,0 0-1 15,-15-9-2-15,15 9-7 0,0 0-16 0,0 0-7 16,-17-2-5-16,17 2-5 0,0 0-2 16,-11 8 0-16,11-8 0 0,0 0 2 0,-5 17-2 15,5-17-3-15,0 0-1 0,0 22-3 16,0-22-3-16,0 0 2 0,4 23-5 0,-4-23 3 16,8 15-10-16,-8-15 4 0,10 14 2 15,-10-14-3-15,10 12 1 0,-10-12-4 0,11 9-7 16,-11-9-7-16,0 0-2 0,16 9 5 15,-16-9 13-15,0 0-3 0,0 0 0 0,0 0 0 16,21 1 0-16,-21-1 4 0,0 0 1 0,0 0 0 16,10-13 5-16,-10 13-4 0,0 0 1 15,0 0 0-15,-1-22 1 0,1 22 1 0,-5-15-1 16,5 15-1-16,-8-15-1 0,8 15 4 16,-8-18 4-16,8 18 1 0,-13-17 2 0,13 17 7 15,-13-14 11-15,13 14 5 0,-12-13 5 16,12 13-3-16,-12-10-1 0,12 10-4 0,0 0-5 15,-15-10-7-15,15 10-5 0,0 0-5 0,0 0-1 16,-19-1-2-16,19 1-1 0,0 0-2 16,-10 11 2-16,10-11-1 0,0 0 3 0,-4 20-4 15,4-20 2-15,0 0 0 0,1 25 1 16,-1-25-1-16,3 17-2 0,-3-17-3 0,6 18 0 16,-6-18 1-16,8 18-1 0,-8-18-1 15,8 16 2-15,-8-16 0 0,9 11-1 0,-9-11 0 16,10 10 1-16,-10-10 1 0,0 0-2 15,15 9-1-15,-15-9 1 0,0 0 2 0,0 0-1 16,19 1 0-16,-19-1 2 0,0 0-3 0,0 0 1 16,13-12 1-16,-13 12-1 0,0 0 2 15,3-16-2-15,-3 16-1 0,0 0 2 16,-1-20 2-16,1 20-3 0,-4-17 0 0,4 17 0 16,-8-18 2-16,8 18-3 0,-10-17 0 0,10 17 3 15,-12-17-1-15,12 17 4 0,-14-16 4 16,14 16 3-16,-13-12 2 0,13 12 1 0,-12-9-3 15,12 9-3-15,0 0-2 0,-17-7 1 0,17 7-5 16,0 0 1-16,-14 5-2 0,14-5 2 16,0 0 2-16,-12 15 2 0,12-15 2 0,-5 15-1 15,5-15 0-15,-1 17-2 0,1-17 1 16,2 20-3-16,-2-20-1 0,6 21-1 0,-6-21-1 16,8 20-1-16,-8-20 0 0,11 18 2 15,-11-18-1-15,12 17 0 0,-12-17-1 0,15 14-1 16,-15-14 1-16,15 11-1 0,-15-11 2 15,13 8 1-15,-13-8-3 0,0 0 0 0,19 7 3 16,-19-7-2-16,0 0 1 0,0 0 1 0,21-2 1 16,-21 2 2-16,0 0-4 0,10-8 1 15,-10 8 1-15,0 0-1 0,6-15-1 0,-6 15 0 16,0 0 1-16,0-20-1 0,0 20-1 16,-5-17 0-16,5 17 0 0,-5-17 0 0,5 17-1 15,-9-18 2-15,9 18-1 0,-10-18-1 16,10 18 2-16,-11-16-1 0,11 16 0 0,-11-12 7 15,11 12 1-15,-9-11 1 0,9 11-3 0,0 0-3 16,-12-11-3-16,12 11-2 0,0 0 0 16,0 0-3-16,0 0 2 0,-18 3 0 0,18-3 0 15,0 0 0-15,-8 13 2 0,8-13 0 16,0 0-1-16,-2 17 1 0,2-17 0 0,0 0 0 16,1 20-2-16,-1-20 1 0,0 0 0 15,5 19 0-15,-5-19 0 0,0 0 1 0,12 17-2 16,-12-17 2-16,0 0 1 0,15 10 1 15,-15-10 1-15,0 0-4 0,18 3 0 0,-18-3-2 16,0 0 1-16,19-4 0 0,-19 4-1 0,13-7-2 16,-13 7 0-16,12-11 0 0,-12 11 0 15,9-10 3-15,-9 10-1 0,8-16 0 0,-8 16 2 16,3-14 0-16,-3 14 0 0,0 0-1 16,0-27 2-16,0 27 1 0,-4-18-2 0,4 18 2 15,-7-20 0-15,7 20 0 0,-10-18 0 16,10 18 3-16,-10-15 3 0,10 15 2 0,-11-14 4 15,11 14 0-15,-10-10-1 0,10 10-3 0,0 0-3 16,-14-8-4-16,14 8-2 0,0 0 0 16,0 0-1-16,0 0-1 0,-21 2-1 15,21-2 1-15,0 0-1 0,-10 18 0 0,10-18 1 16,-4 15-1-16,4-15 0 0,-1 17 1 0,1-17 0 16,1 20 1-16,-1-20 0 0,4 18-2 15,-4-18 1-15,5 18 2 0,-5-18 0 0,9 16-1 16,-9-16 1-16,10 14 0 0,-10-14 0 15,9 10-1-15,-9-10 0 0,0 0 0 0,14 12 0 16,-14-12 0-16,0 0 2 0,15 5 0 0,-15-5-1 16,0 0 0-16,0 0 1 0,17-4-1 15,-17 4 2-15,0 0-2 0,9-9 3 0,-9 9-2 16,0 0-1-16,6-17-1 0,-6 17 0 16,0 0-1-16,-2-20 0 0,2 20 0 0,-4-17 0 15,4 17 3-15,-6-18-3 0,6 18 0 16,-10-17 0-16,10 17 2 0,-10-16 1 0,10 16 1 15,-12-15 1-15,12 15 0 0,-9-9-1 0,9 9 0 16,0 0-4-16,-14-11-2 0,14 11-1 16,0 0 0-16,0 0-2 0,0 0 4 0,-17 3-2 15,17-3 0-15,0 0 1 0,-6 13 1 16,6-13-1-16,0 0 0 0,0 19 2 0,0-19-1 16,0 0 1-16,3 21-1 0,-3-21 2 15,7 14-1-15,-7-14-5 0,9 15 2 0,-9-15 0 16,9 11-5-16,-9-11 0 0,10 9-7 15,-10-9 4-15,0 0 0 0,16 10 0 0,-16-10 1 16,0 0 2-16,17 5 1 0,-17-5 1 0,0 0 2 16,0 0-1-16,19-4 3 0,-19 4-1 15,0 0-2-15,10-9 3 0,-10 9 0 0,0 0 2 16,5-13 1-16,-5 13 0 16,0 0-1-16,2-19 2 0,-2 19-2 0,-4-15 1 0,4 15-2 15,-5-18 3-15,5 18 0 0,-8-16-1 16,8 16 1-16,-10-15 1 0,10 15-1 0,-10-15 1 15,10 15 5-15,-8-10 3 0,8 10 0 0,0 0 2 16,-12-12-2-16,12 12-4 0,0 0-4 16,0 0-1-16,-14-6 0 0,14 6-2 0,0 0 2 15,0 0-4-15,-10 10 2 0,10-10 1 16,0 0 1-16,0 0-2 0,-3 22 1 0,3-22-2 16,0 0 2-16,5 18-1 0,-5-18 1 15,0 0-1-15,9 19 0 0,-9-19 1 0,7 11-1 16,-7-11 2-16,0 0 1 0,14 14-1 15,-14-14-1-15,0 0-1 0,15 10-2 0,-15-10-3 16,0 0-2-16,14 6 1 0,-14-6 1 0,0 0-2 16,0 0 4-16,0 0 1 0,18 3 0 15,-18-3 4-15,0 0-2 0,0 0 3 0,0 0-1 16,7-13 0-16,-7 13 0 0,0 0 0 16,0 0 0-16,-7-20 1 0,7 20 3 0,-7-12-5 15,7 12 3-15,-10-12 7 0,10 12 4 16,-13-11 2-16,13 11 5 0,-9-9 2 0,9 9-2 15,0 0-1-15,-17-10-4 16,17 10-5-16,0 0-3 0,0 0-1 0,-20-1-4 0,20 1 1 16,0 0-2-16,-11 10 0 0,11-10 0 0,0 0 0 15,-8 19-1-15,8-19-1 0,-2 16 1 16,2-16 0-16,0 0 1 0,1 25-2 0,-1-25-5 16,4 17-8-16,-4-17-10 0,7 16-13 15,-7-16-25-15,11 14-32 0,-11-14-41 0,12 13-40 16,-12-13-31-16,14 10-18 0,-14-10-23 15,15 10-47-15,-15-10-29 0,19 7-28 0,-19-7-48 16,17 3-315-16,-17-3-222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22.250"/>
    </inkml:context>
    <inkml:brush xml:id="br0">
      <inkml:brushProperty name="width" value="0.03528" units="cm"/>
      <inkml:brushProperty name="height" value="0.03528" units="cm"/>
      <inkml:brushProperty name="color" value="#92D050"/>
      <inkml:brushProperty name="fitToCurve" value="1"/>
    </inkml:brush>
  </inkml:definitions>
  <inkml:trace contextRef="#ctx0" brushRef="#br0">2555 712 116 0,'0'0'498'15,"0"0"-74"-15,-10-13-30 0,10 13-45 16,-10-9-30-16,10 9-30 0,-15-11-37 0,15 11-19 16,-19-10-6-16,19 10-20 0,-22-8-11 15,22 8-18-15,-21-6-24 0,21 6-28 0,-22-3-19 16,22 3-10-16,-21 2-14 0,21-2-14 16,-22 5-12-16,22-5-10 0,-21 11-4 0,21-11-3 15,-23 14-5-15,13-4-4 0,1 0-2 0,9-10-3 16,-14 20-5-16,14-20-3 0,-10 23 0 15,10-23-3-15,-8 23-2 0,8-23-2 0,-4 27 1 16,4-27 1-16,0 26-3 0,0-26 0 16,4 26-1-16,-4-26-2 0,4 26 1 0,-4-26-1 15,4 26 3-15,-4-26 4 0,7 26 6 16,-7-26 5-16,3 26 5 0,-3-26 9 0,2 27 6 16,-2-27 2-16,-2 27 3 0,1-13 1 0,-4 2-2 15,-1 0 0-15,0 0-5 0,-3 0 0 16,-1 2 3-16,0 0-5 0,0-1 0 0,-3 2-6 15,1-1-1-15,0-1-4 16,-1 2-9-16,1-1-3 0,0-1-5 0,-3 1-3 0,3 0-2 16,0 0-4-16,0 0 0 0,-1 0-2 15,0 1-2-15,-1 1-2 0,2 0 1 0,-3 3-3 16,1 0-3-16,-1 1-7 0,0-1-3 0,1 1-8 16,0 0-5-16,2-3-7 0,0 1-12 15,-1-2-12-15,1 1-23 0,2 0-17 0,-1-1-14 16,1 0-22-16,0-2-42 0,3-1-40 15,0-2-35-15,2 0-52 0,5-15-55 0,-3 24-24 16,3-24-9-16,1 17-30 0,-1-17-355 16,11 11-297-16</inkml:trace>
  <inkml:trace contextRef="#ctx0" brushRef="#br0" timeOffset="657">2041 939 502 0,'0'0'487'15,"0"0"-59"-15,-15-14-38 0,15 14-21 0,-14-7-25 16,14 7-25-16,-17-2-26 0,17 2-34 15,-22 0-22-15,22 0-20 0,-25 5-23 0,11-1-15 16,-1 2-22-16,1 1-29 0,0 0-23 16,-1 1-20-16,3 3-18 0,0-1-12 0,-1 2-15 15,5-1-5-15,-2 2-9 0,3 0-6 16,4 1-4-16,3-14-3 0,-5 25-4 0,5-25-2 16,5 26-4-16,0-11-2 0,2-1-1 15,1 0 0-15,2 0-2 0,1 2 0 0,1-3 1 16,0 3-2-16,-2-3-5 0,1-1 0 15,-3 1 1-15,0 0 3 0,1 0 1 0,-9-13 3 16,7 26 1-16,-7-26 0 0,0 26 3 0,-4-11-1 16,-2 0 3-16,-2 1 4 0,-5 2 3 15,1 0 12-15,-2-1-1 0,-4 4 1 0,1 1 2 16,-2-1 2-16,-1 1 1 0,-1 1 1 16,-3 4 2-16,-3 0-3 0,3-1-1 0,-2 3-4 15,2-3-3-15,-3 3-4 0,3-1-5 16,-1-1-1-16,2 0-4 0,3-3-2 0,1 1-8 15,0-1-12-15,1-1-11 0,2 1-15 0,1-2-26 16,3-2-36-16,0 0-59 0,3-2-57 16,1-2-40-16,2-1-54 0,1-1-74 0,5-14-33 15,-1 23-9-15,1-23-59 0,0 0-291 16,8 18-297-16</inkml:trace>
  <inkml:trace contextRef="#ctx0" brushRef="#br0" timeOffset="1260">2320 384 64 0,'-7'-25'408'0,"7"25"-83"0,-7-22-4 0,7 22-7 15,-8-18-25-15,8 18-21 0,-9-17-16 16,9 17-23-16,-12-16-29 0,12 16-8 0,-17-15 3 16,17 15-7-16,-15-9-22 0,15 9-23 15,-21-6-16-15,21 6-12 0,-22 0-5 0,22 0-9 16,-24 3-3-16,24-3-9 0,-24 10-13 15,24-10-10-15,-19 13-13 0,19-13-12 0,-18 15-8 16,18-15-5-16,-12 19-10 0,12-19-3 0,-9 21-4 16,9-21 1-16,-2 22-5 0,2-22-1 15,0 22-5-15,0-22-6 0,2 21-5 0,-2-21 1 16,5 23 2-16,-5-23-1 0,4 22 7 16,-4-22-3-16,3 22 3 0,-3-22 1 0,3 22-1 15,-3-22-2-15,-3 23-3 0,3-23-13 16,-7 26-5-16,0-12-19 0,1 0-15 0,0-1-23 15,-2 1-30-15,-1-2-34 0,3 1-36 16,-2-1-51-16,2 0-64 0,6-12-32 0,-14 21-33 16,14-21-71-16,-13 16-263 0,13-16-204 15</inkml:trace>
  <inkml:trace contextRef="#ctx0" brushRef="#br0" timeOffset="1764">1936 58 20 0,'0'0'563'0,"-23"-7"-148"16,23 7-46-16,-25-2-35 0,25 2-17 15,-24 4-14-15,7 0-37 0,1 2-19 0,1 0-26 16,1 3-21-16,-1 0-22 0,1 1-27 16,2 2-24-16,-1 0-13 0,3 0-22 0,2 1-13 15,2 0-20-15,-1 2-10 0,2 0-8 0,3-1-9 16,2-14-5-16,-3 29-5 0,3-29-19 16,0 32 0-16,3-16-1 0,-1 0-1 0,0 1 1 15,1 1 0-15,0-1-1 0,-1 0 0 16,0 1 1-16,0 1 3 0,0 0-2 0,-2 0 1 15,0 0 3-15,-2 1 5 0,0 0 6 16,0 0 1-16,0 3 1 0,-4 1 0 0,-1-1-1 16,2 1 2-16,-2 0-4 0,-1 1-2 15,-3 3-3-15,1 1-2 0,0-1-2 0,-2 2-4 16,0-1 0-16,1 0 2 0,-2 1-3 16,1-1-2-16,0 0 1 0,0 1-1 0,0 1 0 15,-3-2-3-15,3 1-2 0,0 0-7 0,-2 1 2 16,0 3-16-16,-2 3-15 0,0-1-20 15,-3-1-29-15,0 2-19 0,1 1-35 0,-3-2-36 16,-1 2-45-16,0 0-59 0,-2-1-16 16,4 1-24-16,-1-4-49 0,-1-2-360 0,1-2-239 15</inkml:trace>
  <inkml:trace contextRef="#ctx0" brushRef="#br0" timeOffset="2517">1343 1675 632 0,'-14'-6'474'0,"14"6"-88"16,-18 2-61-16,18-2-35 0,-21 7-19 0,6-2-36 15,1 1-25-15,-3 1-34 0,3 3-28 16,-2 0-25-16,3 1-22 0,1 0-20 0,-1 1-15 16,3 1-12-16,0 0-11 0,2 0-11 0,0 1-32 15,3 0-4-15,0 0-5 0,5-14-9 16,-5 25-2-16,5-25 0 0,-6 28 3 0,6-28-1 16,-6 29-1-16,-1-13 2 0,2-1 5 15,-2 0 2-15,-3 3 7 0,-2-1 8 0,-2 0 6 16,-1 0 3-16,-4 2 2 0,0 0 2 15,-3-2-5-15,1-1-9 0,1-1-17 0,1-3-16 16,-1-1-35-16,4-1-58 0,-1-1-83 16,2-3-67-16,3 1-53 0,12-7-107 0,-21 3-231 15,21-3-172-15</inkml:trace>
  <inkml:trace contextRef="#ctx0" brushRef="#br0" timeOffset="2949">928 1483 357 0,'0'0'382'0,"0"0"-49"15,0 0-24-15,-20-3-14 0,20 3-11 16,0 0-21-16,-21 8-37 0,21-8-33 0,-19 11-21 16,19-11-19-16,-19 14-12 0,9-4-16 0,2-1-19 15,-2 2-10-15,1 0-7 0,1 1-15 16,1 1-14-16,2 0-8 0,-2 0-7 0,7-13-6 16,-5 25-5-16,5-25-4 0,-2 28-6 15,2-28-5-15,1 25-5 0,-1-25 1 0,2 26 0 16,-2-26 6-16,2 27 7 0,-2-27 7 15,0 28 4-15,-1-11 12 0,-2 1 25 0,-3-1 14 16,-4 3 5-16,-2 0-2 0,-2 3 3 0,-5 2 0 16,-1-2 14-16,-1 1-7 0,-4 2-7 15,-1 1-18-15,0-2-14 0,-2 0-16 0,2 0-23 16,2-4-34-16,2 0-37 0,-2 0-57 16,2-1-83-16,1 0-72 0,4 0-98 0,-2 0-104 15,4-4-62-15,-1-1-491 0,1-1-622 16</inkml:trace>
  <inkml:trace contextRef="#ctx0" brushRef="#br0" timeOffset="3478">1314 929 112 0,'-5'-17'509'16,"5"17"-122"-16,0 0-62 0,-25 5-45 0,25-5-27 15,-19 8-20-15,19-8-18 0,-21 11-46 16,21-11-31-16,-20 13-24 0,20-13-22 0,-14 16-17 16,14-16-15-16,-11 19-12 0,11-19-7 15,-6 21-8-15,6-21-6 0,-4 22-6 0,4-22-2 16,-5 25-2-16,5-25 7 0,-5 29-2 16,-1-13-4-16,-1 0-2 0,0 3-25 15,-2 0 0-15,-1-1 2 0,-2 0-21 0,-1 0-31 0,1-1-46 16,1-2-61-16,1-2-54 0,0-1-57 15,0-2-113-15,10-10-232 0,-17 14-133 0</inkml:trace>
  <inkml:trace contextRef="#ctx0" brushRef="#br0" timeOffset="4131">2168 29 156 0,'7'-13'395'0,"-7"13"-66"0,0 0-5 16,0 0-36-16,0 0-16 0,-11-13-21 15,11 13-34-15,0 0-40 0,0 0-35 0,-18-2-22 16,18 2-15-16,0 0-9 0,-17 7-6 16,17-7-9-16,0 0-10 0,-14 12-9 0,14-12-10 15,-7 13-10-15,7-13-8 0,-7 16-6 0,7-16-7 16,-7 19-16-16,7-19-22 0,-10 21-22 15,10-21-20-15,-12 25-22 0,4-13-33 16,-1 0-52-16,-1 1-31 0,0-1-44 0,1-2-75 16,-1-2-357-16,10-8-181 0</inkml:trace>
  <inkml:trace contextRef="#ctx0" brushRef="#br0" timeOffset="4633">2479 69 322 0,'0'0'337'0,"0"0"-61"0,0 0-33 0,0 0-25 16,0 0-21-16,-6 14-23 0,6-14-19 15,0 0-15-15,0 0-13 0,0 18-16 0,0-18-21 16,0 0-12-16,8 21-8 0,-8-21-5 16,8 16-6-16,-8-16-5 0,8 18 0 15,-8-18-5-15,11 18-1 0,-11-18-1 0,6 20-2 16,-6-20-6-16,4 19-9 0,-4-19-2 0,-2 19-6 15,2-19-5-15,-2 20-3 0,2-20-10 0,-8 23-36 16,8-23-55-16,-12 22-79 0,5-10-78 16,-1 1-72-16,2-3-404 0,-4 2-227 0</inkml:trace>
  <inkml:trace contextRef="#ctx0" brushRef="#br0" timeOffset="5490">2253 1557 313 0,'0'0'248'0,"0"0"-48"0,-8 12-27 0,8-12-24 16,0 0-20-16,0 0-28 0,-7 12-16 15,7-12-16-15,0 0-16 0,0 0-7 0,0 0-10 16,8 18-6-16,-8-18-7 0,0 0-1 15,9 11-10-15,-9-11-2 0,0 0 1 0,8 13-1 16,-8-13 9-16,0 0 5 0,0 0 12 16,0 21 16-16,0-21 12 0,-8 15 19 0,8-15 12 15,-12 17 15-15,1-6 5 0,1-1 0 16,0 1 4-16,0-1-6 0,-2 2-10 0,0-1-16 16,0 1-12-16,0-1-12 0,2 1-12 15,-2 0-9-15,3 0-10 0,-3 1-12 0,4 0-16 16,-2 1-30-16,1-1-47 0,1 2-85 15,-1 1-48-15,1-1-26 0,0 0-36 16,0 0-46-16,0 1-269 0,1-2-98 0</inkml:trace>
  <inkml:trace contextRef="#ctx0" brushRef="#br0" timeOffset="5947">1743 1996 385 0,'0'0'397'0,"0"0"-38"0,-19 3-38 0,19-3-34 16,0 0-26-16,-17 7-24 0,17-7-40 0,-12 8-28 15,12-8-23-15,-10 11-23 0,10-11-26 16,-9 13-16-16,9-13-15 0,-5 15-10 0,5-15-11 15,-5 17-8-15,5-17-6 0,-4 19-5 16,4-19-4-16,-4 21 0 0,4-21-3 0,-8 22 1 16,0-10 7-16,1 1 6 0,-5 0 4 15,0 2 4-15,-3 0 1 0,-1-1-3 0,-2 1-10 16,-1 0-7-16,-4 0-18 0,0 1-35 16,-1 1-38-16,0-2-54 0,0 0-85 0,0 0-68 15,2-2-85-15,3-1-463 0,-2-2-361 16</inkml:trace>
  <inkml:trace contextRef="#ctx0" brushRef="#br0" timeOffset="6786">1477 243 142 0,'0'0'136'0,"0"0"-30"0,2-21-28 0,-2 21-17 16,0 0-13-16,6-20-10 0,-6 20-20 0,0 0-6 16,8-18-7-16,-8 18-6 0,0 0 0 15,9-15-1-15,-9 15 2 0,0 0 0 0,4-13 5 16,-4 13 10-16,0 0 3 0,0 0 11 16,0 0 18-16,1-18 4 0,-1 18 5 0,0 0-1 15,0 0 9-15,-7-11 4 0,7 11 5 16,0 0 8-16,0 0 12 0,-13-10 18 0,13 10 16 15,0 0 6-15,0 0 14 0,0 0 3 16,-14-8 2-16,14 8-8 0,0 0-6 0,0 0-10 16,0 0-9-16,0 0-7 0,-23 2-2 15,23-2-6-15,0 0-1 0,-15 15-4 0,15-15-2 16,-12 17 3-16,4-6 1 0,2 2-2 0,-2 1-1 16,0 1 2-16,-1 0-5 0,-1 2 2 15,0 1-3-15,0 1-20 0,1 0-14 0,-1-1-9 16,1 2-7-16,2-1-8 0,-2 0-6 15,1 0-8-15,2-1-4 0,0-1-3 0,0 0 0 16,2 0-7-16,-1-1-12 0,0 1-20 16,2-1-34-16,-3 1-48 0,-1-1-61 0,2 0-71 15,-3 1-101-15,1-1-56 0,-1-1-78 16,0-1-355-16,-2 3-365 0</inkml:trace>
  <inkml:trace contextRef="#ctx0" brushRef="#br0" timeOffset="7527">452 1699 345 0,'0'0'442'0,"0"0"-52"0,-5-15-47 16,5 15-11-16,0 0-22 0,0 0-26 0,-17-3-34 15,17 3-30-15,0 0-35 0,-17 5-31 0,17-5-19 16,0 0-18-16,-16 9-14 0,16-9-20 15,-13 11-14-15,13-11-14 0,-11 13-10 0,11-13-12 16,-5 14-6-16,5-14-6 0,-2 16-2 16,2-16-8-16,2 18-5 0,-2-18-7 0,5 19-5 15,-5-19-1-15,7 19 1 0,-7-19 0 16,7 19-1-16,-7-19 3 0,4 20-24 0,-4-20 8 16,0 21 8-16,0-21 10 0,-4 22 17 15,4-22 24-15,-13 26 14 0,5-13 8 0,-2 0 6 16,-3 0 8-16,1 1 1 0,-2-1-21 0,-1-1-9 15,1-1-10-15,-1-2-15 0,1 0-41 16,2-2-56-16,12-7-55 0,-22 9-52 0,22-9-76 16,-19 5-86-16,19-5-53 0,0 0-63 15,-20-5-345-15,20 5-338 0</inkml:trace>
  <inkml:trace contextRef="#ctx0" brushRef="#br0" timeOffset="7966">293 1562 122 0,'0'0'416'0,"0"0"-90"16,0 0-34-16,-11-12-15 0,11 12-10 0,0 0-17 15,0 0-29-15,-17-4-36 0,17 4-37 16,0 0-21-16,0 0-18 0,-18 5-19 0,18-5-16 16,0 0-14-16,-11 8-12 0,11-8-8 0,0 0-10 15,-6 14-7-15,6-14-8 0,0 0-3 16,0 0-2-16,0 22-6 0,0-22-5 15,0 0-4-15,2 18 2 0,-2-18-2 0,0 0 2 16,3 16 2-16,-3-16-1 0,0 0 2 0,0 0 8 16,-3 23 11-16,3-23 4 0,-7 12 0 15,7-12 15-15,-16 16 27 0,4-7 28 0,-3 0 26 16,-1 4 13-16,-2-3-2 0,-3 3-11 16,1-1-23-16,-1 0-18 0,2 0-22 0,3-1-46 15,2-1-71-15,-1-1-74 0,5 0-90 16,10-9-124-16,-12 17-71 0,12-17-504 0,0 0-496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37.09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250 103 485 0,'0'0'425'0,"0"0"-48"0,0 0-51 16,0 0-25-16,0 0-21 0,0 0-30 15,0 0-30-15,0 0-23 0,0 0-23 0,0 0-17 16,0 0-17-16,0 0-8 0,0 0 0 16,0 0-7-16,0 0 1 0,0 0-1 15,0 0-6-15,0 0-9 0,0 0-14 0,0 0-13 16,0 0-14-16,0 0-8 0,0 0-5 0,0 0-4 15,0 0-9-15,0 0-6 0,7-12 0 0,-7 12 0 16,0 0-4-16,0 0-5 0,-12-9-3 16,12 9 2-16,0 0 3 0,-17-8-2 15,17 8-3-15,0 0-2 0,-19-6 2 0,19 6-1 16,-17-3 0-16,17 3-2 16,0 0 2-16,-24-3 2 0,24 3-1 0,0 0-2 0,-24-1-2 15,24 1 0-15,0 0-2 0,-23 3-6 0,23-3-1 16,0 0 0-16,-21 5-2 0,21-5 2 15,0 0-4-15,-20 7-2 0,20-7 0 0,0 0 1 16,-19 8 2-16,19-8-2 0,0 0 0 16,-14 7-3-16,14-7-1 0,0 0-1 0,0 0 1 15,-15 9 0-15,15-9-1 0,0 0-1 0,0 0 1 16,0 0-2-16,0 0-2 0,-14 7 0 16,14-7-4-16,0 0 0 0,0 0-4 0,0 0 0 15,0 0-3-15,0 0-1 0,0 0-1 16,0 0 2-16,0 0-2 0,0 0 0 0,0 0 2 15,0 0 2-15,0 0-3 0,0 0-2 16,0 0 2-16,0 0 1 0,5-20 0 16,-5 20 2-16,0 0-2 0,9-15-2 0,-9 15 4 0,8-10 0 15,-8 10 1-15,9-11 1 0,-9 11 8 16,0 0 0-16,10-15 0 0,-10 15 0 0,0 0 1 16,10-12 4-16,-10 12 5 0,0 0 3 15,0 0 5-15,10-12 4 0,-10 12 2 0,0 0 3 16,0 0-1-16,0 0 0 0,0 0-2 15,0 0-3-15,7-12-2 0,-7 12-2 0,0 0-1 16,0 0-1-16,0 0-1 0,0 0 1 16,0 0 0-16,0 0 2 0,0 0 2 0,-10 14 5 15,10-14 4-15,0 0 0 0,-10 13 1 16,10-13 2-16,-9 10 2 0,9-10-3 0,-10 12 2 16,10-12-2-16,-12 14 2 0,12-14-1 0,-9 11-2 15,9-11-4-15,0 0-5 0,-10 14-4 16,10-14-3-16,0 0-5 0,-10 12 0 0,10-12-3 15,0 0-3-15,0 0-2 0,-7 12 2 16,7-12 0-16,0 0 0 0,0 0 2 0,0 0 0 16,0 0 1-16,0 0-1 0,5 17-1 0,-5-17 0 15,0 0-1-15,0 0-2 0,0 0-3 16,14 6-10-16,-14-6-7 0,0 0-14 0,0 0-19 16,0 0-25-16,17 5-41 0,-17-5-47 15,0 0-70-15,0 0-58 0,16 5-45 0,-16-5-88 16,0 0-64-16,14 8-71 0,-14-8-384 15,0 0-527-15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38.63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488 328 124 0,'0'0'350'0,"0"0"-65"0,-8 10-43 16,8-10-23-16,0 0-28 0,0 0-7 0,0 0-3 16,0 0-9-16,0 0-9 0,0 0-7 0,0 0-14 15,0 0-8-15,0 0-5 0,0 0-2 16,-9 12-2-16,9-12-5 0,0 0-1 0,0 0-7 16,0 0-3-16,0 0-3 0,0 0-1 15,0 0-6-15,0 0-11 0,0 0-9 0,0 0 0 16,0 0-6-16,-22 0-6 0,22 0-7 15,0 0-11-15,0 0-7 0,-15-3-1 0,15 3-1 16,0 0-1-16,-19-6 7 0,19 6-1 16,0 0 6-16,-20-7-8 0,20 7-6 0,-18-6-4 15,18 6-1-15,-17-7 0 0,17 7 3 0,-20-8-1 16,20 8-3-16,-19-8-6 0,19 8-2 16,-19-7 2-16,19 7-1 0,-18-9-5 0,18 9-2 15,-16-9-2-15,16 9-3 0,-17-9 0 16,17 9 0-16,-14-9 0 0,14 9-2 0,-15-10-2 15,15 10-1 1,-12-11 1-16,12 11-3 0,-12-11-2 0,12 11 2 0,-12-11-2 0,12 11-2 16,-12-12 3-16,12 12-3 0,-12-13 0 15,12 13 0-15,-10-11-1 0,10 11 2 0,-8-12-2 16,8 12 1-16,-8-13-2 0,8 13-2 0,-10-11 2 16,10 11-2-16,-8-13-3 0,8 13-2 15,-9-12 1-15,9 12 0 0,-6-12 1 0,6 12-3 16,0 0 1-16,-11-16 1 0,11 16-1 15,0 0 2-15,-8-14-1 0,8 14 1 0,0 0 0 16,-8-12-1-16,8 12 0 0,0 0 1 16,0 0-4-16,0 0 3 0,-8-13-5 0,8 13 3 15,0 0-2-15,0 0 2 0,0 0 0 0,0 0 1 16,0 0 2-16,0 0 1 0,-8-12 1 16,8 12 4-16,0 0 1 0,0 0 1 0,0 0 3 15,0 0 1-15,0 0 0 0,0 0 4 16,0 0-3-16,0 0-1 0,0 0 0 0,0 0-3 15,0 0 3-15,-9 9 5 0,9-9-2 16,0 0 1-16,0 0-3 0,-10 16 2 0,10-16 1 16,0 0 1-16,-7 16-3 0,7-16 0 15,0 0-1-15,-7 18-1 0,7-18 0 0,0 0-2 16,-8 18 0-16,8-18-1 0,0 0-1 0,-7 15 1 16,7-15-2-16,0 0 0 0,0 0 0 15,-6 15-1-15,6-15 1 0,0 0 0 0,0 0 0 16,0 0-2-16,0 0-2 0,-6 15 0 0,6-15 1 15,0 0 1-15,0 0 1 0,0 0 1 16,0 0-1-16,0 0 0 0,0 0 0 16,0 0 1-16,0 0-1 0,4-18 0 0,-4 18-7 15,0 0-2-15,4-17 2 0,-4 17 2 0,0 0 0 16,6-20-1-16,-6 20 1 0,5-15 1 16,-5 15-2-16,5-15 0 0,-5 15 1 0,5-14 1 15,-5 14 0-15,0 0 1 0,5-18-1 16,-5 18 2-16,0 0 1 0,5-16-1 0,-5 16 1 15,0 0-1-15,0 0 1 0,4-15 4 16,-4 15 0-16,0 0-1 0,0 0 1 0,0 0 2 16,0 0 0-16,8-13 1 0,-8 13 4 0,0 0-2 15,0 0 1-15,0 0 1 0,0 0 1 16,21-4-1-16,-21 4 1 0,0 0 1 0,0 0 6 16,22 4-2-16,-22-4-3 0,0 0-2 15,17 5 0-15,-17-5 1 0,0 0-4 0,17 6 2 16,-17-6-3-16,0 0-1 0,18 10-5 0,-18-10-22 15,0 0-31-15,14 9-53 0,-14-9-90 16,0 0-72-16,17 7-89 0,-17-7-102 16,0 0-83-16,16 4-437 0,-16-4-571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40.98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125 171 123 0,'0'0'471'0,"0"0"-98"0,0 0-45 0,0 0-44 16,0 0-18-16,0 0-12 0,0 0-15 0,0 0-25 16,0 0-14-16,0 0-16 0,0 0-21 15,0 0-19-15,0 0-17 0,0 0-22 16,0 0-13-16,0 0-16 0,0 0-12 0,0 0-9 15,0 0-7-15,0 0-8 0,0 0-6 0,0 0-6 16,0 0-6-16,0 0-2 0,-7-12-2 16,7 12 0-16,0 0 0 0,0 0 1 0,0 0 0 15,4-19-4-15,-4 19 0 0,0 0-4 16,0 0 0-16,3-21 0 0,-3 21-2 0,0 0-3 16,5-15 0-16,-5 15-1 0,0 0 1 15,2-16-1-15,-2 16-4 0,0 0 1 0,3-16-1 16,-3 16-6-16,0 0-6 0,5-16-3 15,-5 16-2-15,0 0 1 0,4-15 2 0,-4 15 4 16,0 0 2-16,0 0 0 0,6-16 2 0,-6 16 3 16,0 0 2-16,0 0 7 0,0 0 7 15,0 0 5-15,3-16 6 0,-3 16 6 0,0 0 5 16,0 0 0-16,0 0-1 0,0 0 2 16,0 0 1-16,0 0-2 0,0 0 4 0,0 0 0 15,0 0-9-15,0 0-5 0,0 0-1 16,0 0 4-16,-21 5 3 0,21-5 1 0,0 0 4 15,-20 11 1-15,20-11 2 0,-17 8 0 0,17-8 8 16,-17 10 0-16,17-10-5 0,-18 8-5 16,18-8-4-16,-15 7-5 15,15-7-5-15,0 0-5 0,-17 8-6 0,17-8-3 0,0 0-5 16,-14 7-4-16,14-7-4 0,0 0-2 0,0 0-6 16,0 0-5-16,-14 6-1 0,14-6 1 15,0 0 1-15,0 0 0 0,0 0 1 0,0 0-2 16,0 0 0-16,0 0-3 0,0 0-2 0,13-10-1 15,-13 10-1-15,0 0 1 0,18-11-8 16,-18 11-2-16,14-10 7 0,-14 10 2 16,15-9 5-16,-15 9 4 0,12-9 2 0,-12 9 2 15,0 0 1-15,18-10 3 0,-18 10 0 0,0 0 3 16,13-7 2-16,-13 7 3 0,0 0-2 16,0 0 1-16,16-9 1 0,-16 9 4 0,0 0 0 15,0 0 4-15,0 0 3 0,14-5 1 16,-14 5 2-16,0 0-2 0,0 0 2 0,0 0 2 15,0 0 0-15,19 3-1 0,-19-3-2 0,0 0 0 16,0 0-2-16,13 7 2 0,-13-7 0 16,0 0 4-16,0 0 1 0,15 11 1 0,-15-11-3 15,0 0-2-15,10 9-4 0,-10-9-2 16,0 0-4-16,10 10-1 0,-10-10-9 0,0 0-3 16,10 9-6-16,-10-9-8 0,0 0-17 15,0 0-21-15,12 10-39 0,-12-10-52 0,0 0-40 16,0 0-46-16,11 9-46 0,-11-9-78 15,0 0-56-15,0 0-71 0,0 0-345 0,0 0-370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0:59.883"/>
    </inkml:context>
    <inkml:brush xml:id="br0">
      <inkml:brushProperty name="width" value="0.03528" units="cm"/>
      <inkml:brushProperty name="height" value="0.03528" units="cm"/>
      <inkml:brushProperty name="color" value="#996633"/>
      <inkml:brushProperty name="fitToCurve" value="1"/>
    </inkml:brush>
  </inkml:definitions>
  <inkml:trace contextRef="#ctx0" brushRef="#br0">558 476 37 0,'0'0'71'0,"-20"-14"-70"16,20 14-39-16,-17-9 13 0</inkml:trace>
  <inkml:trace contextRef="#ctx0" brushRef="#br0" timeOffset="2569">29 371 111 0,'0'0'326'0,"0"0"-65"0,0 0-35 16,0 0-20-16,-15-5-16 0,15 5-15 0,0 0-3 16,0 0-6-16,0 0-3 0,0 0-4 15,0 0-2-15,0 0-9 0,-14-6-6 0,14 6-3 16,0 0-5-16,0 0-6 0,0 0-7 15,0 0-11-15,0 0-9 0,0 0-11 0,0 0-11 16,0 0-3-16,0 0 0 0,0 0 4 16,0 0-3-16,0 0 2 0,0 0 3 0,0 0 7 15,0 0-9-15,0 0 0 16,0 0 1-16,0 0-6 0,17 6-3 0,-17-6-7 0,0 0-4 16,0 0 0-16,0 0-1 0,20 0 0 15,-20 0-3-15,0 0-2 0,0 0-3 0,18-4-8 16,-18 4-3-16,0 0 1 0,0 0 0 0,18-3-1 15,-18 3-4-15,0 0-5 0,0 0-2 16,19-7-3-16,-19 7-2 0,0 0-4 0,13-6 1 16,-13 6-1-16,0 0-2 0,14-7-3 15,-14 7 1-15,0 0-4 0,13-9 2 0,-13 9 0 16,0 0 0-16,12-8 1 0,-12 8-1 0,0 0 1 16,13-9-1-16,-13 9-1 0,0 0-1 15,0 0-2-15,13-12 2 0,-13 12-1 0,0 0-1 16,0 0 0-16,12-10-2 0,-12 10 1 15,0 0-2-15,0 0 2 0,12-11 1 0,-12 11 1 16,0 0 3-16,10-9-3 0,-10 9-1 16,0 0-2-16,13-12-1 0,-13 12-3 0,0 0 2 15,11-11 1-15,-11 11 2 0,0 0 0 16,13-14-2-16,-13 14-1 0,0 0-3 0,13-13 2 16,-13 13-1-16,0 0-1 0,13-13 0 0,-13 13 2 15,0 0-2-15,14-13 1 0,-14 13-1 16,0 0-2-16,13-12 4 0,-13 12-2 0,0 0-1 15,15-13 0-15,-15 13 0 0,0 0 1 16,14-11 2-16,-14 11 1 0,0 0 4 0,16-11-3 16,-16 11 3-16,0 0-2 0,17-10-1 15,-17 10 0-15,0 0-3 0,18-10 1 0,-18 10 1 16,12-7-2-16,-12 7-1 0,15-6-1 0,-15 6 0 16,13-6-1-16,-13 6 1 0,15-8 1 15,-15 8 0-15,14-6 3 0,-14 6-2 0,16-9 0 16,-16 9 1-16,14-7 0 0,-14 7-2 15,12-6 2-15,-12 6-2 0,0 0 1 0,18-8-2 16,-18 8 1-16,0 0 1 0,15-7-1 16,-15 7 0-16,0 0 0 0,0 0 1 0,17-7-2 15,-17 7 0-15,0 0 1 0,0 0-3 0,18-5 2 16,-18 5 1-16,0 0-2 0,0 0 3 16,20-5-1-16,-20 5 0 0,0 0-2 0,17-5 1 15,-17 5 0-15,0 0 0 0,16-5-2 16,-16 5 2-16,0 0 1 0,18-5-2 0,-18 5 1 15,0 0 1-15,18-3 0 0,-18 3-2 0,0 0-1 16,18-3 2-16,-18 3 3 0,0 0-1 16,16-3 0-16,-16 3 0 0,0 0-1 0,18-3 1 15,-18 3-2-15,0 0 1 0,17-3-1 16,-17 3 3-16,0 0-2 0,0 0-1 0,21-1 0 16,-21 1 1-16,0 0-1 0,0 0 2 15,18-2-1-15,-18 2 2 0,0 0-2 0,0 0 3 16,17-2 0-16,-17 2-1 0,0 0 1 0,0 0-1 15,0 0-2-15,23-2-1 0,-23 2 2 16,0 0 0-16,0 0 2 0,17-2-2 0,-17 2-1 16,0 0 1-16,0 0-1 0,19-1 2 15,-19 1 1-15,0 0 0 0,0 0 1 0,0 0-1 16,20-1 1-16,-20 1-4 0,0 0 7 16,0 0 2-16,0 0-2 0,21 1-5 0,-21-1 0 15,0 0-1-15,0 0 0 0,0 0 4 0,19 2-6 16,-19-2-1-16,0 0 4 0,0 0-3 15,0 0 2-15,20 4-1 0,-20-4-1 0,0 0-3 16,0 0 3-16,0 0 0 0,17 4 1 16,-17-4-2-16,0 0-1 0,0 0 2 0,0 0-6 15,0 0 6-15,17 4-2 0,-17-4 0 16,0 0 0-16,0 0-5 0,0 0-1 0,0 0-1 16,0 0 0-16,0 0-4 0,0 0 2 15,0 0 2-15,0 0-1 0,16 4 3 0,-16-4-1 16,0 0 1-16,0 0-1 0,0 0 3 0,0 0 0 15,0 0-1-15,0 0 0 0,0 0-1 16,0 0 2-16,0 0 0 0,0 0-2 0,0 0 2 16,0 0-2-16,0 0 1 0,0 0 2 15,0 0-1-15,0 0 1 0,0 0-1 0,0 0-2 16,15 4 3-16,-15-4 1 0,0 0 0 16,0 0 0-16,0 0-2 0,0 0 1 0,14 8 2 15,-14-8-1-15,0 0 0 0,0 0-2 0,0 0 3 16,16 5-1-16,-16-5 0 0,0 0-1 15,0 0 2-15,15 7-1 0,-15-7-1 0,0 0 2 16,0 0 0-16,17 7-1 0,-17-7 1 16,0 0-1-16,0 0 1 0,17 7 0 0,-17-7-3 15,0 0 3-15,13 8 0 0,-13-8 0 0,0 0 4 16,15 6-1-16,-15-6-1 0,0 0 0 16,16 7 1-16,-16-7-1 0,0 0 1 0,17 9 1 15,-17-9-2-15,0 0 0 0,16 8 2 16,-16-8-2-16,0 0-2 0,18 8 4 0,-18-8 1 15,0 0 1-15,19 11-2 0,-19-11 2 16,0 0-2-16,18 9-2 0,-18-9 3 0,0 0-3 16,17 8 1-16,-17-8 0 0,0 0 1 15,18 9 1-15,-18-9 0 0,0 0-1 0,18 8-4 16,-18-8 6-16,0 0-1 0,17 10-2 0,-17-10 2 16,0 0-1-16,17 10 1 0,-17-10-2 15,0 0 2-15,17 12 0 0,-17-12-2 0,0 0 3 16,17 8 4-16,-17-8-2 0,0 0 0 15,16 11-3-15,-16-11 1 0,0 0-1 0,15 11 3 16,-15-11-1-16,0 0 0 0,17 10 1 0,-17-10 1 16,0 0 0-16,15 11-1 0,-15-11-1 15,0 0-3-15,17 13 0 0,-17-13 0 0,0 0-2 16,14 12 2-16,-14-12 1 0,0 0-1 16,16 13 2-16,-16-13-2 0,10 9 2 0,-10-9-4 15,10 10 3-15,-10-10-4 0,10 10 3 16,-10-10 0-16,10 10-2 0,-10-10 1 0,9 11 1 15,-9-11-1-15,9 10 0 0,-9-10 1 0,8 11 1 16,-8-11 0-16,9 11-2 0,-9-11 1 16,0 0 0-16,11 15 1 0,-11-15 0 0,8 12 2 15,-8-12 1-15,8 11-4 0,-8-11 4 16,0 0 0-16,11 16-4 0,-11-16 4 0,7 12-2 16,-7-12-2-16,6 12 1 15,-6-12 3-15,0 0-1 0,10 19 1 0,-10-19-1 0,0 0-1 16,10 18 2-16,-10-18-1 0,6 13-1 15,-6-13 3-15,5 14-2 0,-5-14-1 0,7 13 0 16,-7-13 1-16,5 14-1 0,-5-14-1 0,5 13-2 16,-5-13 0-16,6 15 2 0,-6-15-3 15,4 13 0-15,-4-13 1 0,0 0 0 0,8 20 1 16,-8-20 0-16,0 0-2 0,7 20 2 0,-7-20-1 16,4 13 3-16,-4-13-1 0,4 15 2 15,-4-15 1-15,5 13-4 0,-5-13 1 0,0 0-1 16,8 21 0-16,-8-21 0 0,0 0-1 15,6 19 2-15,-6-19-2 0,5 16 4 0,-5-16 0 16,5 14-2-16,-5-14 0 0,5 14-2 16,-5-14 2-16,4 15-2 0,-4-15 2 15,6 13 2-15,-6-13-1 0,3 16-2 0,-3-16 5 0,6 17-2 16,-6-17 0-16,4 17 2 0,-4-17-4 16,6 17 1-16,-6-17 2 0,4 19-2 0,-4-19 0 15,5 19 0-15,-5-19-2 0,3 18 1 16,-3-18 0-16,4 17 1 0,-4-17-1 0,5 18 0 15,-5-18 0-15,3 17 0 0,-3-17 0 0,3 20 0 16,-3-20 1-16,4 18 0 16,-4-18 0-16,3 19 0 0,-3-19 1 0,5 21 1 15,-5-21 0-15,4 21-1 0,-4-21-1 0,2 21-1 16,-2-21 0-16,4 22 2 0,-4-22-2 0,2 23 1 16,-2-23-2-16,3 23 3 0,-3-23 2 15,2 24 0-15,-2-24 1 0,3 23-3 0,-3-23 0 16,2 25-1-16,-2-25-1 0,2 23 1 15,-2-23-4-15,1 23 3 0,-1-23-1 0,2 22-2 16,-2-22 1-16,1 21-1 0,-1-21-1 0,2 20-1 16,-2-20 0-16,2 21-2 0,-2-21 0 15,0 0-4-15,0 26-15 0,0-26-17 0,1 17-21 16,-1-17-25-16,0 0-25 0,0 25-39 16,0-25-61-16,0 0-69 0,-2 23-97 0,2-23-134 15,0 0-133-15,-3 20-78 0,3-20-643 0,0 0-964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1:07.12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139 222 220 0,'-22'2'278'0,"22"-2"-35"16,0 0-26-16,0 0-12 0,0 0-11 16,-20 0-15-16,20 0-5 0,0 0 6 0,0 0 0 15,0 0 0-15,-19 3-10 0,19-3-11 16,0 0-4-16,0 0-5 0,0 0-3 0,0 0-4 16,0 0-7-16,0 0-7 0,0 0-10 0,-20 0-5 15,20 0-6-15,0 0-4 0,0 0-9 16,0 0-2-16,0 0-11 0,0 0-10 0,-3-15-4 15,3 15-13-15,0 0-11 0,3-20-10 16,-3 20-3-16,5-16-6 0,-5 16-2 0,5-20-2 16,-5 20 0-16,5-19-1 0,-5 19 2 0,4-21 3 15,-4 21 9-15,5-18 6 0,-5 18 6 16,0 0 5-16,4-21 8 0,-4 21 6 0,0 0 8 16,4-16 1-16,-4 16 2 0,0 0-3 15,0 0-4-15,3-16-5 0,-3 16-8 0,0 0-10 16,0 0-10-16,0 0-7 0,0 0-7 15,0 0-5-15,0 0-2 0,0 0-4 0,-17 9 3 16,17-9-3-16,-11 15 0 0,11-15-3 0,-12 18 3 16,12-18-1-16,-13 19 2 0,13-19-2 15,-11 16-3-15,11-16-2 0,-10 15-1 0,10-15-2 16,0 0-3-16,-11 16-3 0,11-16 0 16,0 0 0-16,-8 11-2 0,8-11 1 0,0 0 5 15,0 0-1-15,0 0 2 0,0 0-1 0,0 0 2 16,0 0 0-16,13-11-1 0,-13 11 0 15,10-16 1-15,-10 16-1 0,10-18-3 0,-10 18 0 16,12-19 2-16,-12 19 0 0,11-20 0 16,-11 20-1-16,10-19-1 0,-10 19 2 0,8-17-1 15,-8 17 4-15,8-15 2 0,-8 15 3 16,0 0 8-16,6-15 7 0,-6 15 5 0,0 0 1 16,0 0-1-16,7-14-9 0,-7 14-3 0,0 0-4 15,0 0-5-15,0 0-2 0,0 0-2 16,0 0 1-16,-12 18-3 0,12-18 2 0,-9 17 0 15,9-17-2-15,-11 21 0 0,11-21-1 16,-11 23 1-16,11-23 1 0,-12 20-2 0,12-20-2 16,-10 20-1-16,10-20 0 0,-7 17-3 15,7-17-1-15,-6 14-9 0,6-14-6 0,0 0-2 16,-7 12 4-16,7-12 6 0,0 0 2 0,0 0 4 16,0 0 1-16,0 0 2 0,0 0-1 15,0 0 2-15,20-9 2 0,-20 9-1 0,13-16 0 16,-13 16 1-16,13-18-1 0,-5 7 0 15,-8 11-3-15,15-21 0 0,-15 21-1 0,11-21 2 16,-11 21 1-16,10-16 4 0,-10 16 2 16,8-14 7-16,-8 14 4 0,0 0 4 0,8-16 2 15,-8 16 5-15,0 0-4 0,0 0-6 0,0 0-5 16,0 0-5-16,0 0-2 16,0 0 0-16,0 0 1 0,0 0-2 0,-18 8 1 0,18-8-2 15,-12 18 0-15,4-6 0 0,2 2 0 16,-3 0 5-16,2 1-2 0,-1-1 10 0,2 2 0 15,-1-3-1-15,1 0-2 0,6-13-3 16,-9 22-4-16,9-22-4 0,-6 18 0 0,6-18 0 16,-5 14 0-16,5-14-1 0,0 0 1 0,-4 15 4 15,4-15 4-15,0 0 1 0,0 0-2 16,0 0 3-16,0 0-1 0,10-9-3 0,-10 9-1 16,10-15 1-16,-10 15 0 0,10-19-3 15,-10 19 1-15,11-22-1 0,-5 8-1 0,-1 1-1 16,-5 13-1-16,10-26-1 0,-10 26 1 15,9-24 1-15,-9 24 1 0,7-20 1 0,-7 20 1 16,5-18 7-16,-5 18 6 0,0 0 1 16,5-19 5-16,-5 19-1 0,0 0-2 0,0 0-4 15,0 0-7-15,0 0-1 0,0 0-3 0,0 0 0 16,0 0-1-16,-13 14 2 0,13-14 1 16,-11 24 1-16,5-9 7 0,-2 2 7 0,2 0 7 15,-1 1 2-15,1 0-1 0,0-2-5 16,1 0-6-16,0-2-6 0,5-14-5 0,-5 23-4 15,5-23-2-15,-3 19-1 16,3-19-1-16,0 0 0 0,-2 20-4 0,2-20 4 0,0 0 1 16,0 0 0-16,10 11 2 0,-10-11 1 0,0 0-1 15,15-7 2-15,-15 7-2 0,14-13 0 16,-14 13-1-16,14-17 0 0,-14 17 0 0,15-21-2 16,-8 9 0-16,1-1-2 0,-2 1-1 15,0-2 2-15,-6 14-2 0,10-26 0 16,-10 26 2-16,9-23 2 0,-9 23 1 0,5-20 2 15,-5 20 4-15,5-16 10 0,-5 16 7 0,0 0 6 16,3-17 5-16,-3 17-1 0,0 0-8 16,0 0-8-16,0 0-6 0,0 0-1 0,0 0-2 15,0 0-2-15,-15 11 1 0,15-11 5 0,-13 23 2 16,6-8 0-16,-1 0-3 0,0 0-3 16,0 2-2-16,0-2 2 0,1 1-2 0,0 0-3 15,1-3-4-15,1 0-18 0,5-13-21 16,-10 23-24-16,10-23-35 0,-8 19-39 0,8-19-46 15,-7 16-46-15,7-16-71 0,0 0-59 0,0 0-44 16,3 17-82-16,-3-17-90 0,0 0-595 16,0 0-781-16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1:14.458"/>
    </inkml:context>
    <inkml:brush xml:id="br0">
      <inkml:brushProperty name="width" value="0.03528" units="cm"/>
      <inkml:brushProperty name="height" value="0.03528" units="cm"/>
      <inkml:brushProperty name="color" value="#2C9DDE"/>
      <inkml:brushProperty name="fitToCurve" value="1"/>
    </inkml:brush>
  </inkml:definitions>
  <inkml:trace contextRef="#ctx0" brushRef="#br0">6 160 176 0,'0'0'256'0,"0"0"-51"16,0 0-38-16,0 0-23 0,0 0-18 0,0 0-14 15,0 0-16-15,0 0-14 0,0 0-10 16,0 0-10-16,-6-12-6 0,6 12-2 0,0 0 2 16,0 0 0-16,0 0 2 0,0 0 4 15,0 0 1-15,0 0 0 0,0 0 1 0,0 0 0 16,0 0 1-16,0 0 1 0,0 0 3 16,0 0 0-16,0 0-2 0,0 0 1 0,0 0 2 15,0 0 1-15,0 0-4 0,0 0-6 0,0 0-2 16,0 0 2-16,14-7-1 0,-14 7-4 15,0 0-4-15,0 0-4 0,15-6-2 0,-15 6-1 16,0 0-6-16,18-7-2 0,-18 7-3 16,0 0-5-16,20-9-5 0,-20 9-6 0,16-5-1 15,-16 5 0-15,15-5-2 0,-15 5-2 16,16-4-3-16,-16 4-2 0,15-5 2 0,-15 5 0 16,16-4 0-16,-16 4-1 0,16-4-2 0,-16 4 0 15,0 0 2-15,21-5-1 0,-21 5 2 16,0 0 0-16,20-4 2 0,-20 4 0 0,0 0 1 15,19-4 3-15,-19 4-1 0,0 0-1 16,20-3 2-16,-20 3 0 0,0 0-3 0,20-3-3 16,-20 3 1-16,0 0 0 0,20-2 1 15,-20 2-1-15,0 0 2 0,22-3 0 0,-22 3 0 16,0 0 2-16,25-2 0 0,-25 2-1 16,19-1-3-16,-19 1 1 0,18-2-3 0,-18 2 1 15,20-2 1-15,-20 2 0 0,20-1 2 16,-20 1-2-16,20-3-1 0,-20 3-4 0,19-2 0 15,-19 2 2-15,19-2 2 0,-19 2 7 0,20-2 1 16,-20 2 0-16,21-3-1 0,-21 3-4 16,21-3 0-16,-21 3-2 0,20-4-1 0,-20 4 0 15,19-3-2-15,-19 3-2 0,20-3 1 16,-20 3 1-16,20-5-1 0,-20 5-1 0,17-3 1 16,-17 3 0-16,18-4 0 0,-18 4 2 0,18-3 0 15,-18 3 1-15,17-3-1 0,-17 3-1 16,17-3-1-16,-17 3 0 0,0 0-2 0,25-4 1 15,-25 4-2-15,0 0-1 0,22-4 2 16,-22 4 0-16,0 0-2 0,21-3 4 0,-21 3 1 16,0 0 0-16,21-2-1 0,-21 2-2 15,0 0 0-15,23-1 0 0,-23 1 0 0,0 0 0 16,22 0 3-16,-22 0-3 0,0 0 1 16,23-2-3-16,-23 2 1 0,0 0 2 0,23 0 3 15,-23 0 0-15,0 0 0 0,26 2 0 16,-26-2 3-16,0 0-9 0,25 1 0 0,-25-1 1 15,18 3 1-15,-18-3 0 0,0 0-3 16,27 2 2-16,-27-2 0 0,0 0-1 0,24 5 2 16,-24-5-1-16,18 3 0 0,-18-3 0 0,16 4 3 15,-16-4-4-15,16 4 2 16,-16-4-1-16,16 4-2 0,-16-4 0 0,14 4 1 0,-14-4 1 16,16 6-1-16,-16-6-2 0,0 0 3 15,20 7-3-15,-20-7 3 0,0 0 1 0,20 7-1 16,-20-7-2-16,14 7 2 0,-14-7-2 0,0 0 1 15,20 8-1-15,-20-8 2 0,13 6-1 16,-13-6 2-16,13 7 1 0,-13-7-1 16,12 7-6-16,-12-7 1 0,0 0 4 0,17 10-2 15,-17-10-1-15,0 0 1 0,15 9-1 0,-15-9 0 16,0 0 0-16,16 9 0 0,-16-9 4 16,0 0-1-16,15 8 0 0,-15-8 2 0,0 0 1 15,16 9-5-15,-16-9 0 0,0 0 0 16,14 8 3-16,-14-8 0 0,0 0 0 0,14 10-2 15,-14-10 2-15,0 0-1 0,14 10-2 16,-14-10 1-16,0 0 3 0,15 11-2 0,-15-11-1 16,0 0 0-16,13 12-2 0,-13-12 2 0,0 0-2 15,14 14-1-15,-14-14 3 0,0 0-1 16,14 13 0-16,-14-13-2 0,0 0 0 0,12 12 1 16,-12-12-1-16,0 0 1 0,12 12 1 15,-12-12-1-15,0 0 0 0,12 12-2 0,-12-12 2 16,0 0-2-16,13 11 3 0,-13-11-2 0,0 0-3 15,10 11 4-15,-10-11 1 0,0 0-1 16,12 11-1-16,-12-11 0 0,0 0 0 0,12 10 0 16,-12-10 1-16,0 0-1 0,10 9 0 15,-10-9 2-15,0 0-2 0,12 10 0 0,-12-10-6 16,0 0 2-16,12 10-1 0,-12-10 3 16,0 0 1-16,13 8 1 0,-13-8-1 0,0 0 1 15,12 9-1-15,-12-9-1 0,0 0 2 16,11 8-3-16,-11-8 2 0,0 0 2 0,12 8-1 15,-12-8 0-15,0 0 0 0,0 0 0 0,13 9 0 16,-13-9 0-16,0 0 0 0,0 0 1 16,14 11 1-16,-14-11-1 0,0 0 0 0,0 0 0 15,13 10 0-15,-13-10 0 0,0 0 0 16,0 0 0-16,12 10-2 0,-12-10 2 0,0 0-1 16,0 0 2-16,13 10-4 0,-13-10 3 0,0 0 1 15,0 0-1-15,11 10-1 0,-11-10-1 16,0 0 1-16,0 0 2 0,11 10-1 0,-11-10 1 15,0 0-1-15,0 0 2 0,10 10-1 16,-10-10-1-16,0 0-1 0,0 0 0 0,0 0 2 16,11 12-2-16,-11-12 1 0,0 0 0 15,0 0 1-15,0 0-4 0,0 0 2 0,10 11 0 16,-10-11-1-16,0 0 6 0,0 0-5 16,0 0 1-16,0 0-2 0,9 11 0 0,-9-11 1 15,0 0 0-15,0 0 1 0,0 0 0 16,0 0-1-16,8 11 1 0,-8-11-1 0,0 0-1 15,0 0 0-15,0 0 1 0,0 0 1 0,7 15-1 16,-7-15 0-16,0 0 1 0,0 0-1 16,0 0 0-16,8 12 0 0,-8-12 1 0,0 0 0 15,0 0-1-15,0 0 1 0,7 12 0 16,-7-12-1-16,0 0-1 0,0 0 1 0,0 0 2 16,6 12-3-16,-6-12 1 0,0 0 0 15,0 0 1-15,0 0-1 0,7 13-2 0,-7-13 2 16,0 0 2-16,0 0-1 0,0 0-1 15,0 0 0-15,7 14-1 0,-7-14 2 0,0 0 0 16,0 0 0-16,0 0 1 0,0 0-2 0,8 14-1 16,-8-14 2-16,0 0-1 0,0 0 0 15,0 0 1-15,0 0 0 0,5 15-1 0,-5-15-1 16,0 0 2-16,0 0 0 0,0 0-1 0,0 0 0 16,7 13-1-16,-7-13-1 0,0 0 2 15,0 0 0-15,0 0 2 0,0 0-2 16,5 13-1-16,-5-13 0 0,0 0 1 0,0 0 0 15,0 0-1-15,0 0 0 0,7 13 1 0,-7-13 0 16,0 0 1-16,0 0-2 0,0 0-1 16,0 0 0-16,0 0-4 0,7 12-3 0,-7-12-5 15,0 0-2-15,0 0-2 0,0 0-7 16,0 0-7-16,0 0-15 0,0 0-17 0,6 12-22 16,-6-12-26-16,0 0-29 0,0 0-42 0,0 0-61 15,0 0-75-15,0 0-55 0,0 0-97 16,0 0-308-16,0 0-300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1:35.616"/>
    </inkml:context>
    <inkml:brush xml:id="br0">
      <inkml:brushProperty name="width" value="0.05" units="cm"/>
      <inkml:brushProperty name="height" value="0.05" units="cm"/>
      <inkml:brushProperty name="color" value="#FFFF00"/>
      <inkml:brushProperty name="fitToCurve" value="1"/>
    </inkml:brush>
  </inkml:definitions>
  <inkml:trace contextRef="#ctx0" brushRef="#br0">41 125 282 0,'-20'-1'254'0,"20"1"-40"0,0 0-29 0,0 0-16 16,0 0-10-16,0 0-19 0,0 0-11 15,-9-10-7-15,9 10-4 0,0 0 5 0,0 0 6 16,0 0 5-16,0 0 2 0,0 0-9 0,0 0-3 16,0 0-7-16,-6-13-7 0,6 13-11 15,0 0-8-15,0 0-9 0,0 0-5 0,0 0-5 16,0 0-4-16,0 0-6 0,0 0-5 15,0 0-8-15,0 0-8 0,0 0-9 0,0 0-7 16,0 0-4-16,0 0-3 0,1 16-2 16,-1-16-2-16,0 0 0 0,3 22-1 0,-3-22 5 15,2 16 4-15,-2-16-1 0,2 16-3 0,-2-16-4 16,3 17-2-16,-3-17-1 16,3 17-1-16,-3-17-2 0,0 0 0 0,3 22-3 0,-3-22-2 15,0 0-1-15,3 17-3 0,-3-17-4 16,0 0-3-16,0 0-4 0,4 15-1 0,-4-15 0 15,0 0 4-15,0 0 2 0,0 0 3 16,0 0 1-16,0 0 2 0,0 0 2 0,0 0-1 16,0 0 3-16,0 0-2 0,0 0 0 15,0 0-1-15,0 0 0 0,2-20 0 0,-2 20-1 16,0 0 0-16,-1-24 3 0,1 24 0 0,-3-18-2 16,3 18 0-16,-2-22 0 0,2 22-2 15,-3-21 0-15,3 21 1 0,-2-19-1 16,2 19 0-16,-3-16 2 0,3 16-1 0,0 0 1 15,-3-21 1-15,3 21 2 0,0 0 1 0,0 0 3 16,-3-19 1-16,3 19 3 16,0 0-2-16,0 0 2 0,0 0 1 0,-2-16 2 0,2 16 2 15,0 0 2-15,0 0-3 0,0 0-2 16,0 0-4-16,0 0-1 0,0 0-3 0,0 0 1 16,0 0-2-16,0 0 2 0,2 23 4 0,-2-23 5 15,1 17 1-15,-1-17 3 0,2 21 1 16,-2-21 2-16,3 22-3 0,-3-22-3 0,4 23 0 15,-4-23 0-15,3 20-5 0,-3-20-1 16,2 20-3-16,-2-20-1 0,3 16-1 0,-3-16 1 16,0 0-3-16,3 19 2 0,-3-19-2 15,0 0-1-15,0 0-1 0,2 19-1 16,-2-19-1-16,0 0 0 0,0 0 0 0,0 0-1 16,0 0 1-16,0 0 1 0,0 0 1 0,0 0-1 15,0 0 0-15,0 0 0 0,0 0-1 16,0 0 2-16,0 0-2 0,0 0-4 15,0 0-6-15,0 0-2 0,0-21-3 0,0 21 1 0,0 0-3 16,0-25 2-16,0 25-1 0,-2-22 3 16,2 22-1-16,-1-23 2 0,1 23 2 0,-1-21 2 15,1 21 1-15,-1-20 1 0,1 20 2 16,-3-17 0-16,3 17 1 0,0 0 2 0,-3-22 0 16,3 22 1-16,0 0-1 0,-2-17 1 15,2 17-1-15,0 0 3 0,0 0 0 0,-2-18-1 16,2 18 1-16,0 0 0 0,0 0-1 0,0 0 1 15,0 0-1-15,-3-18 0 0,3 18 0 16,0 0-1-16,0 0 2 0,0 0-2 0,0 0 0 16,0 0 0-16,0 0-1 0,-4-15-1 15,4 15-2-15,0 0-2 0,0 0-3 16,0 0 1-16,0 0 2 0,0 0-1 0,0 0 1 0,0 0 1 16,0 0 0-16,0 0 2 0,0 0-1 15,-5-13 2-15,5 13 0 0,0 0 0 16,0 0 1-16,0 0 2 0,0 0-2 0,0 0 2 15,0 0-1-15,0 0 1 0,0 0 0 0,0 0-1 16,0 0 0-16,0 0 1 0,0 0 0 16,0 0-1-16,0 0 2 0,0 0-1 0,0 0 1 15,0 0 0-15,0 0 0 0,0 0 0 16,0 0 0-16,0 0-1 0,0 0 0 0,0 0 2 16,0 0-2-16,0 0 1 0,0 0 0 15,0 0 1-15,-8-11-2 0,8 11 1 0,0 0 1 16,0 0-2-16,0 0 1 0,0 0 2 0,0 0 4 15,0 0 1-15,0 0 1 0,0 0 0 16,0 0-1-16,0 0-2 0,0 0-3 0,0 0 0 16,0 0-1-16,0 0-2 0,0 0 2 15,0 0-2-15,0 0 0 0,0 0-1 0,0 0 1 16,1 19 1-16,-1-19 0 0,0 0 2 16,0 0 5-16,2 18 3 0,-2-18-1 0,0 0 5 15,1 19 8-15,-1-19 5 0,0 0 6 0,3 24 4 16,-3-24 3-16,1 18-3 0,-1-18-3 15,3 22 2-15,-3-22 4 0,1 21-3 0,-1-21-7 16,2 21 0-16,-2-21-2 0,1 18-3 16,-1-18-5-16,2 20 1 0,-2-20 4 0,0 21-2 15,0-21-4-15,3 21-2 0,-3-21-1 16,0 23 0-16,0-23 1 0,1 22-4 0,-1-22-1 16,0 24-3-16,0-24 5 0,0 24-1 15,0-24-3-15,0 25 1 0,0-25-1 0,0 25-3 16,0-25 1-16,-1 25-1 0,1-25 2 0,0 26 4 15,0-26 0-15,-3 24-2 0,3-24-2 16,-1 22-2-16,1-22-2 0,-1 19-1 0,1-19-2 16,-2 17 1-16,2-17 1 0,0 0-3 15,-1 20 1-15,1-20 1 0,0 0-3 0,0 0 1 16,-2 20-1-16,2-20-1 16,0 0 0-16,0 0 0 0,0 0-3 0,-2 17-2 0,2-17-3 15,0 0 0-15,0 0-6 0,0 0-1 16,0 0 2-16,0 0-1 0,0 0-1 0,0 0 0 15,0 0-1-15,0 0 2 0,0 0 0 0,0 0 1 16,0 0 0-16,-2-19-4 0,2 19-3 16,0 0-10-16,0-26 2 0,0 26 3 0,1-21 6 15,-1 21-2-15,0-24-1 0,0 24 6 0,0-25 0 16,0 25 0-16,0-22 2 0,0 22 1 16,-1-20 6-16,1 20 0 0,0-19-1 15,0 19 3-15,0 0-1 0,0-24 3 0,0 24-1 16,0 0-1-16,-1-18 0 0,1 18 0 0,0 0 2 15,0 0 1-15,0-18-2 0,0 18 1 16,0 0 1-16,0 0 1 0,0 0 4 16,0 0 4-16,0 0-4 0,0 0 0 0,0 0 4 15,0 0 11-15,0 0 1 0,0 0 2 0,7 15 4 16,-7-15-4-16,2 18 6 0,-2-18-9 16,2 22 2-16,-2-22-2 0,1 26-3 0,-1-26-1 15,3 32 1-15,-3-14 0 0,1 0 0 16,-1-1 3-16,0 1-4 0,0 1 0 0,0-1 0 15,0-18 0-15,0 35 1 0,0-35 3 0,0 30-2 16,0-30-2-16,-1 29-1 0,1-29-1 16,0 25-4-16,0-25 2 0,-2 21-4 0,2-21-1 15,0 0-2-15,-1 24 1 0,1-24-2 16,0 0-1-16,0 19-2 0,0-19-4 0,0 0-2 16,0 0 1-16,-2 18-2 0,2-18-2 15,0 0 1-15,0 0-2 0,0 0 1 16,0 0 0-16,0 0 1 0,0 0 1 0,0 0 3 0,0 0-1 15,0 0 2-15,0 0 0 0,0 0 0 16,0 0-4-16,2-25-2 0,-2 25-4 0,3-25 1 16,-3 25-3-16,1-33-2 0,-1 15 2 15,1 0 2-15,0-1 3 0,0 0 0 0,0 0 3 16,0 0 0-16,0 0 0 0,0 0 2 16,1 3 3-16,-2 16-2 0,0-29 1 0,0 29 2 15,1-25 0-15,-1 25 0 0,1-21 1 0,-1 21 0 16,0 0 0-16,1-24 0 0,-1 24 1 15,0 0 0-15,2-17 1 0,-2 17-1 0,0 0 4 16,0 0-3-16,0 0 0 0,2-17 4 16,-2 17 0-16,0 0 3 0,0 0 0 0,0 0 1 15,0 0 2-15,6 20 1 0,-6-20 0 16,1 19 7-16,-1-19 1 0,1 25-4 0,-1-25 1 16,1 31 0-16,-1-31 1 0,0 36-4 15,0-18 0-15,-1 1-1 0,1 1-3 0,0 0-2 16,0-1 1-16,-1 0-3 0,0 2-1 0,1-3 2 15,0 1-4-15,0 0 0 0,-1-2 1 16,1-17-2-16,0 30-2 0,0-30 2 0,-1 29-2 16,1-29 2-16,0 24-2 15,0-24-1-15,0 19 1 0,0-19-2 0,0 0-2 0,0 23-2 16,0-23-4-16,0 0 0 0,0 0-2 16,-1 22-3-16,1-22 3 0,0 0-1 0,0 0 1 15,0 0 0-15,0 0 3 0,0 0 5 16,0 0 3-16,0 0-1 0,0 0 1 0,0 0-5 15,0 0 1-15,0 0-3 0,-3-26 0 0,3 26-4 16,1-26-5-16,-1 26 2 0,2-33-2 16,-2 14-1-16,0 0 0 0,0-2-1 0,0-1 1 15,0 0 0-15,1-1 3 0,-1 1 2 0,-1 1 2 16,1-1 5-16,0 2 1 0,0 1-3 16,0 1 6-16,0 18 0 0,0-31-1 15,0 31 1-15,0-27-2 0,0 27 2 0,-2-20 1 16,2 20 4-16,0 0 7 0,2-24 1 15,-2 24-5-15,0 0 3 0,0 0 1 0,0-18 2 16,0 18-1-16,0 0-2 0,0 0 1 0,0 0 2 16,5 18 5-16,-5-18 6 0,5 19-2 15,-5-19-3-15,1 24 2 0,-1-24 3 0,4 31 1 16,-4-31 2-16,3 33-2 0,-1-15-3 16,-1-1-2-16,0 2 0 0,1-1-3 0,-1 1 1 15,0 0-6-15,0 0-3 0,0 1 0 0,1 0 0 16,-2 0 0-16,1 0 4 0,-1 0-5 15,0 1 2-15,0-1-2 0,0 0 2 0,0 0-1 16,0-2-2-16,0 1 3 0,-1-2-1 16,1-17 0-16,0 30-2 0,0-30-1 0,-2 28 0 15,2-28-1-15,-1 24 1 0,1-24-3 16,-1 19 0-16,1-19-1 0,0 0 0 0,-1 22-1 16,1-22-4-16,0 0 0 0,0 18-4 15,0-18 0-15,0 0-3 0,0 0-1 0,-1 17-4 16,1-17 0-16,0 0 0 0,0 0 0 0,0 0 2 15,0 0 2-15,0 0 2 0,0 0 2 16,0 0 0-16,0 0 1 0,0 0-4 0,-4-20-3 16,4 20-3-16,0-23-2 0,0 23 6 15,-3-29-1-15,3 12-5 0,-1-2-4 0,0 1 2 16,0-1 7-16,0-1-9 0,0 1 3 0,0 1 4 16,0 0 3-16,1 18 1 0,0-28 3 15,0 28 2-15,-3-26 2 0,3 26 1 16,-2-21 2-16,2 21 0 0,0 0-1 0,-1-24 4 15,1 24 3-15,0 0 1 0,-1-18 0 0,1 18 1 16,0 0 1-16,0 0-3 0,0 0 1 16,1-20-2-16,-1 20 0 0,0 0 1 0,0 0-1 15,0 0 0-15,0 0 4 0,0 0 1 16,3 21 5-16,-3-21 5 0,4 18-1 0,-4-18-1 16,2 24-1-16,-2-24 1 0,2 29-1 15,0-12-1-15,-1 1 0 0,1 0 0 0,-1 0 0 16,0 1 0-16,1 1-2 0,-2-2 0 0,1 2-2 15,0 0-1-15,0-1 0 0,0 0 1 16,1 1-2-16,-2-1 3 0,1-1-4 0,-1 0 3 16,0-1-1-16,0-17 0 0,1 31-1 15,-1-31 3-15,0 29-3 0,0-29 0 0,0 25-3 16,0-25 0-16,0 21-2 0,0-21 0 0,-1 19-1 16,1-19-1-16,0 0-2 0,0 21-3 15,0-21-2-15,0 0-5 0,0 0-2 16,1 20-3-16,-1-20-5 0,0 0 2 0,0 0 3 15,0 0 2-15,0 0 5 0,0 0 1 0,0 0 1 16,0 0 1-16,0 0 3 0,0 0 0 16,0 0 0-16,-1-19-1 0,1 19-2 0,1-24-3 15,-1 24-1-15,1-29-1 0,0 11-3 16,-1-1 2-16,1 0 0 0,-1-1 1 0,1 0 0 16,-1 0 7-16,1-1-3 0,-1 1 3 15,0-1-2-15,-1 1-1 0,1 1 1 0,0 0 1 16,-1 2-1-16,1 17 2 0,0-29 2 0,0 29-1 15,0-27 1-15,0 27-2 0,-1-25 2 16,1 25 0-16,-1-20 3 0,1 20-3 0,0 0 1 16,0-23 1-16,0 23 0 0,0 0 2 15,0-19 0-15,0 19 4 0,0 0 1 0,0 0 0 16,0 0-2-16,0 0-1 0,0-17-3 0,0 17 1 16,0 0-1-16,0 0 0 0,0 0 0 15,0 0 2-15,2 23 0 0,-2-23 5 16,0 18 4-16,0-18 1 0,1 21 0 0,-1-21-2 15,1 26 2-15,-1-26 0 0,0 29 0 0,0-29 0 16,1 34-1-16,1-16 4 0,-2 2-2 16,1-1 1-16,0 0 3 0,0 3 0 15,-1-2-4-15,0 1 2 0,1 1-5 0,0-1 1 16,-1 0 1-16,0 0 0 0,1 0-1 0,-1 0 0 16,1-1 0-16,-1 1 1 0,0-3 0 0,0 1-3 15,0 1-1-15,0-2-3 0,1 1 2 16,-1-19 2-16,0 33-3 0,0-33 0 0,0 30-2 15,0-30 1-15,-1 27 2 0,1-27-1 16,0 24-1-16,0-24 0 0,0 21-2 0,0-21 0 16,0 0-1-16,0 23-1 0,0-23 0 15,0 0-3-15,0 18-3 0,0-18-2 0,0 0-3 16,0 0-2-16,0 0-1 0,-2 19-1 0,2-19 2 16,0 0 0-16,0 0 3 0,0 0 3 15,0 0-1-15,0 0 1 0,0 0 0 16,0 0-2-16,-4-20-2 0,4 20-2 0,-1-20-6 15,1 20 0-15,-3-25 3 0,3 25 0 0,0-30 1 16,0 30 1-16,-1-30-1 0,1 30 2 16,-1-30 2-16,1 30 2 0,0-28 0 0,0 28 2 15,0-25 1-15,0 25 2 0,0-21 0 16,0 21 1-16,0 0 1 0,0-24 2 0,0 24-2 16,0 0 1-16,1-19 1 0,-1 19 0 0,0 0 0 15,0 0 2-15,1-17 2 0,-1 17 0 16,0 0-1-16,0 0 1 0,0 0-2 0,0 0 1 15,0 0 0-15,0 0 1 0,0 0 0 16,0 0 0-16,0 0 0 0,0 0 1 0,5 14 4 16,-5-14 5-16,1 18 0 0,-1-18-2 0,1 23-1 15,-1-23 2-15,1 26-1 0,-1-26-1 16,0 28-2-16,0-28 0 0,2 31 0 0,-2-31-4 16,0 32 3-16,0-14 0 0,0-18-2 15,0 32 0-15,0-14-1 0,0-18 0 16,0 31-1-16,0-31-2 0,0 31 2 0,0-31-1 15,0 29 0-15,0-29 0 0,-1 29-1 0,1-29-1 16,-1 25-1-16,1-25-1 0,0 24 2 16,0-24-2-16,0 23-1 0,0-23 1 0,0 17 1 15,0-17-1-15,0 0-1 0,0 25 1 0,0-25 0 16,0 0-1-16,0 17 0 0,0-17 0 16,0 0-1-16,0 0-3 0,0 18 1 0,0-18-3 15,0 0-4-15,0 0 1 0,0 0-2 16,0 0-2-1,0 0 2-15,-1 18 0 0,1-18 2 0,0 0 1 0,0 0 3 0,0 0-1 0,0 0 3 16,0 0 0-16,0 0-1 0,-2-20 0 16,2 20 4-16,0 0-3 0,0-25-6 15,0 25 1-15,0-20-1 0,0 20 1 0,0-20 2 16,0 20 1-16,0-19 1 0,0 19 1 16,0 0 1-16,0-25 0 0,0 25 2 0,0 0 1 15,0-19 1-15,0 19 1 0,0 0 5 0,0 0 1 16,0-19 5-16,0 19 0 0,0 0 1 15,0 0-2-15,0 0 1 0,0 0-2 0,0 0 1 16,0-18 0-16,0 18-4 0,0 0 0 16,0 0-4-16,0 0-1 0,0 0 0 0,0 0 1 15,0 20 0-15,0-20-1 0,0 0 4 0,0 22 2 16,0-22 7-16,0 18-4 0,0-18-1 16,0 22-2-16,0-22 1 0,0 21-1 0,0-21-2 15,0 23 0-15,0-23-2 0,1 22-1 16,-1-22 0-16,0 22-1 0,0-22 0 0,1 21-1 15,-1-21 0-15,1 20 1 0,-1-20-1 16,0 20 1-16,0-20 2 0,1 18-1 0,-1-18 0 16,1 16 0-16,-1-16-2 0,0 0 2 15,4 23-3-15,-4-23 0 0,0 0 0 0,0 18 0 16,0-18-1-16,0 0 0 0,0 0-1 0,1 19 1 16,-1-19 1-16,0 0-2 0,0 0 0 15,0 0 0-15,0 0-2 0,1 20 0 0,-1-20-5 16,0 0-3-16,0 0-1 0,0 0-5 0,0 0-1 15,0 0-3-15,0 0 1 0,0 0 3 16,0 0 1-16,0 0 4 0,0 0 3 0,0 0 1 16,0 0 2-16,0 0 1 0,0 0 1 15,0 0 1-15,0 0-5 0,-1-21-2 0,1 21 1 16,0 0 2-16,0-21 1 0,0 21-1 16,0 0 1-16,-1-21 0 0,1 21 1 0,0 0 3 15,0 0 1-15,0-21 1 0,0 21 1 16,0 0 4-16,0 0 4 0,0 0 0 0,0 0 3 15,0-19-1-15,0 19 1 0,0 0-3 16,0 0 1-16,0 0-3 0,0 0-2 0,0 0 0 16,0 0-2-16,0 0-2 0,0 0-1 0,0 0 3 15,0 0 1-15,0 0-2 0,0 0 0 16,0 0 0-16,-6 19 2 16,6-19-1-16,0 0-1 0,-1 20 4 0,1-20-2 0,0 0 0 15,-1 22-1-15,1-22 1 0,0 0-1 0,0 23 0 16,0-23-1-16,0 0-1 0,0 22 0 15,0-22 1-15,0 0-1 0,0 21 0 0,0-21 0 16,0 0 2-16,2 20 2 0,-2-20-1 0,0 0 0 16,1 19-1-16,-1-19 0 0,0 0 0 15,2 17-1-15,-2-17 1 0,0 0 0 0,0 0-2 16,3 18-1-16,-3-18 1 0,0 0-1 16,0 0-2-16,0 0 1 0,2 19 2 0,-2-19-4 15,0 0 2-15,0 0 0 0,0 0 0 16,0 0-1-16,3 16 1 0,-3-16-1 15,0 0 0-15,0 0 1 0,0 0-1 0,0 0-1 0,0 0 1 16,0 0 0-16,0 0-1 0,0 0 0 16,0 0-1-16,0 0 1 0,4 15-2 0,-4-15-2 15,0 0-1-15,0 0-1 0,0 0-2 16,0 0-2-16,0 0 0 0,0 0-2 0,0 0 3 16,0 0 0-16,0 0 1 0,0 0 2 15,0 0 2-15,0 0 3 0,0 0 0 0,0 0 1 16,0 0 2-16,-3-18-2 0,3 18 0 15,0 0 1-15,-1-18-4 0,1 18-2 0,0 0-1 16,-1-21 0-16,1 21 1 0,0 0 2 0,0-21 1 16,0 21-1-16,0 0 2 0,-1-20 0 15,1 20 2-15,0 0-1 0,0-18 0 0,0 18-1 16,0 0 1-16,0 0-1 0,-1-19 0 16,1 19 0-16,0 0 1 0,0 0-1 0,0 0-1 15,1-17 1-15,-1 17-1 0,0 0 2 0,0 0 1 16,0 0-2-16,0 0 1 0,0 0-1 15,0 0-1-15,0 0 1 0,0 0 1 0,0 0 0 16,2-16 1-16,-2 16 0 0,0 0 0 16,0 0 2-16,0 0-1 0,0 0 0 0,0 0 1 15,0 0 0-15,0 0 0 16,0 0-1-16,0 0 1 0,9 13 1 0,-9-13-1 0,0 0 1 16,0 0 0-16,6 13 1 0,-6-13 2 15,0 0-3-15,0 0 1 0,6 16-1 0,-6-16 2 16,0 0-1-16,0 0-1 0,7 16 0 0,-7-16 0 15,0 0-2-15,0 0 1 0,0 0-1 16,7 15-1-16,-7-15 2 0,0 0 0 0,0 0 1 16,0 0 2-16,6 13-1 0,-6-13 0 15,0 0 0-15,0 0-2 0,0 0 1 0,0 0 1 16,7 12-3-16,-7-12 2 0,0 0 1 16,0 0-1-16,0 0 0 15,0 0-1-15,0 0 0 0,0 0 0 0,6 13 2 0,-6-13 0 0,0 0 1 16,0 0-1-16,0 0 2 0,0 0 0 15,0 0 0-15,0 0 1 0,0 0-1 16,0 0 0-16,0 0 2 0,0 0 1 0,0 0-2 16,0 0 2-16,0 0-1 0,0 0 2 15,0 0 0-15,0 0 1 0,0 0-1 0,0 0 2 16,0 0 0-16,0 0 2 0,0 0-1 0,0 0 0 16,0 0 0-16,0 0-2 0,0 0 0 0,0 0 1 15,0 0-2-15,0 0-1 0,0 0 1 16,0 0-5-16,0 0 3 0,0 0-1 0,0 0-1 15,0 0-1-15,0 0 0 0,0 0-1 16,0 0-1-16,0 0 0 0,0 0 18 0,0 0-23 16,0 0 1-16,0 0-1 0,0 0 0 0,0 0 0 15,0 0 2-15,0 0-2 0,0 0 1 16,0 0 0-16,0 0-1 0,0 0 0 0,0 0-2 16,0 0 3-16,0 0-7 15,0 0-4-15,0 0-9 0,0 0-8 0,0 0-18 0,-18-3-19 16,18 3-29-16,0 0-47 0,0 0-65 15,0 0-55-15,-8-12-60 0,8 12-98 0,0 0-67 16,0 0-532-16,-7-17-627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1:36.585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33 23 304 0,'0'0'335'0,"0"0"-59"0,0 0-32 0,0 0-31 15,0 0-20-15,0 0-12 0,0 0-13 16,0 0-3-16,0 0-5 0,0 0-7 0,0 0-5 16,0 0 0-16,0 0 7 15,0 0 6 1,0 0 2-16,0 0-9 0,0 0-6 0,0 0-14 0,0 0-16 0,0 0-11 16,0 0-16-16,0 0-11 0,0 0-11 0,0 0-8 0,0 0-9 15,0 0-5-15,0 0-7 0,10 9-4 0,-10-9-1 16,0 0-11-16,0 0-1 0,0 0-5 0,19 3-3 15,-19-3-2-15,0 0-5 0,0 0 0 16,0 0 0-16,20 0 0 0,-20 0-1 0,0 0-3 16,0 0-1-16,21-5 2 0,-21 5 0 15,0 0-2-15,14-5 0 0,-14 5-3 0,0 0 0 16,15-6-1-16,-15 6-1 0,0 0-1 16,0 0 0-16,14-7 1 0,-14 7 0 0,0 0-1 15,0 0 1-15,0 0 3 0,0 0-2 16,15-6-2-16,-15 6 1 0,0 0-4 0,0 0-2 15,0 0 1-15,0 0-4 0,0 0 1 0,0 0-2 16,0 0 2-16,0 0 4 0,0 0-4 16,14-6-1-16,-14 6 3 0,0 0 3 0,0 0 1 15,0 0 1-15,0 0 0 0,0 0 3 16,0 0-1-16,0 0 0 0,0 0 3 0,0 0 3 16,0 0-2-16,0 0 8 0,0 0 1 15,0 0 2-15,0 0 4 0,0 0 2 0,0 0-2 16,0 0 5-16,-4 17 4 0,4-17 2 15,0 0 3-15,0 0-1 0,-13 13-3 0,13-13 3 16,0 0-2-16,-14 10 1 0,14-10 1 16,0 0-2-16,-17 10 0 0,17-10-4 0,0 0 0 15,-16 7-1-15,16-7-3 0,0 0-2 0,-18 6-4 16,18-6-3-16,0 0 0 0,-19 5-4 16,19-5-1-16,0 0-2 0,-19 2 0 0,19-2-2 15,0 0 2-15,0 0-4 0,-18 2 0 16,18-2 0-16,0 0 0 0,0 0-2 0,0 0-1 15,0 0 1-15,-18 0-2 0,18 0 1 16,0 0-1-16,0 0 1 0,0 0-3 0,0 0-2 16,0 0 2-16,0 0-5 0,0 0 0 0,0 0-2 15,-19 1-1-15,19-1-2 0,0 0-1 16,0 0 2-16,0 0 2 0,0 0 1 0,0 0 3 16,0 0 2-16,0 0 1 0,0 0-1 15,0 0 4-15,9 14-1 0,-9-14 1 0,0 0 1 16,0 0-1-16,17 8 2 0,-17-8-1 15,0 0 0-15,17 5 1 0,-17-5 1 0,0 0 0 16,19 4-1-16,-19-4 0 0,0 0 6 0,18 4-7 16,-18-4 2-16,0 0 0 0,21 0 0 15,-21 0 0-15,0 0 2 0,19-3-3 0,-19 3 2 16,0 0 0-16,17-5-1 0,-17 5 1 16,0 0 0-16,19-7 1 0,-19 7-5 0,0 0 1 15,17-8-2-15,-17 8 1 0,0 0-2 16,14-9 1-16,-14 9 0 0,0 0 1 0,13-8 1 15,-13 8 2-15,0 0 0 0,0 0 2 16,10-8 0-16,-10 8 2 0,0 0-2 0,0 0 3 16,0 0 0-16,0 0-1 0,0 0 3 15,12-8 1-15,-12 8 0 0,0 0 1 0,0 0 2 16,0 0-1-16,0 0 1 0,0 0-2 0,0 0 0 16,0 0 1-16,0 0 5 0,0 0-3 15,0 0 1-15,0 0 0 0,0 0-2 0,0 0 1 16,0 0-4-16,-22 3 3 0,22-3-3 0,0 0 5 15,-15 5 0-15,15-5-3 0,0 0-1 16,-19 7-1-16,19-7-1 0,0 0 0 16,-20 6 0-16,20-6 2 0,0 0 3 0,-21 5-3 15,21-5 0-15,0 0 1 0,-20 4-3 0,20-4-2 16,0 0-1-16,-19 1-1 0,19-1 0 16,0 0-1-16,0 0-1 0,-24 0 1 0,24 0-2 15,0 0 1-15,0 0-1 0,-19-1 0 16,19 1 0-16,0 0-1 0,0 0 0 0,0 0-1 15,-20-2 1-15,20 2-2 0,0 0 1 0,0 0-1 16,0 0-1-16,0 0 2 0,0 0-2 16,0 0 0-16,-17-2 0 0,17 2-2 0,0 0 0 15,0 0-1-15,0 0-2 0,0 0-2 16,0 0-3-16,0 0 0 0,0 0-1 0,0 0-2 16,0 0 5-16,0 0 0 0,0 0 2 15,0 0 2-15,0 0 2 0,0 0 0 0,0 0 1 16,0 0 2-16,0 0 0 0,0 0 1 0,0 0 0 15,17 5 1-15,-17-5-1 0,0 0 0 16,0 0 2-16,20 3-1 0,-20-3 1 0,0 0-1 16,0 0 0-16,21 3 0 0,-21-3 1 15,0 0-2-15,0 0 1 0,22 1-1 0,-22-1 2 16,0 0-2-16,0 0 0 0,21 0 0 16,-21 0-1-16,0 0 0 0,18-4-2 0,-18 4 1 15,0 0 0-15,19-4-1 0,-19 4 0 16,0 0-1-16,19-6 1 0,-19 6 0 0,0 0 2 15,18-5-2-15,-18 5 1 0,0 0 0 0,14-6 4 16,-14 6-1-16,0 0 0 0,0 0 1 16,0 0 0-16,15-5 1 0,-15 5 1 15,0 0-1-15,0 0 1 0,0 0-1 0,0 0 2 16,0 0 2-16,0 0 2 0,14-5 4 0,-14 5 4 16,0 0 4-16,0 0 3 0,0 0 0 0,0 0 3 15,0 0-1-15,0 0-1 0,0 0-2 16,0 0-1-16,0 0-3 0,0 0-3 0,0 0-2 15,0 0-3-15,0 0-2 0,0 0 0 16,0 0 0-16,0 0-2 0,-22-1 0 16,22 1 1-16,0 0 1 0,0 0-1 0,-24 1 0 15,24-1-2-15,0 0-2 0,-20 0 1 0,20 0-1 16,0 0-1-16,-22 2 1 0,22-2-2 16,0 0 1-16,-23 0 0 0,23 0 1 0,0 0 1 15,-22 0 0-15,22 0-1 0,0 0-2 16,-19 0 2-16,19 0-2 0,0 0-1 0,0 0 0 15,-22-3 0-15,22 3-1 0,0 0 0 0,0 0-1 16,-19-4 0-16,19 4 0 0,0 0-2 16,0 0 1-16,0 0 0 0,-15-6-1 0,15 6-1 15,0 0 0-15,0 0 0 0,0 0-1 16,0 0 0-16,0 0 0 0,-14-9 0 0,14 9-2 16,0 0 1-16,0 0-1 0,0 0-3 0,0 0 0 15,0 0-1-15,0 0 0 0,0 0 2 16,0 0 0-16,0 0 6 0,0 0-1 0,0 0 0 15,0 0 3-15,0 0-1 0,0 0 2 16,14 9 1-16,-14-9-1 0,0 0-2 16,15 5 3-16,-15-5 0 0,0 0 0 0,16 5 0 15,-16-5 0-15,0 0 0 0,19 5-3 0,-19-5-4 16,0 0-7-16,16 4-9 0,-16-4-17 16,0 0-27-16,0 0-47 0,21 4-83 0,-21-4-57 15,0 0-65-15,0 0-101 0,22 1-58 0,-22-1-75 16,0 0-321-16,19-5-426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1:41.567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51 4 242 0,'0'0'256'0,"0"0"-50"0,0 0-38 0,0 0-29 16,-14-6-22-16,14 6-21 0,0 0-25 0,0 0-15 16,0 0-11-16,-20 1-13 0,20-1-11 15,0 0-21-15,0 0-18 0,0 0-22 0,0 0-15 16,-17 5-12-16,17-5-15 0,0 0-12 16,0 0-14-16,0 0-42 0,0 0-113 0,0 0 82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1:48.628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111 101 156 0,'0'0'192'0,"0"0"-44"0,10-12-8 15,-10 12-11-15,0 0-1 0,10-11 10 16,-10 11 9-16,0 0 3 0,0 0-1 0,5-13 18 16,-5 13-11-16,0 0-11 0,0 0-3 15,0 0-10-15,0 0-1 0,0 0-10 0,-18-2-10 16,18 2-1-16,0 0-13 0,-19 10-9 0,19-10-7 16,-17 11-3-16,17-11 3 0,-14 16-2 15,14-16-8-15,-15 17-7 0,15-17-9 0,-10 15-9 16,10-15-11-16,-9 14-7 0,9-14-5 15,0 0-3-15,-1 18-3 0,1-18-5 0,0 0-1 16,0 0-2-16,10 10 0 0,-10-10-2 16,0 0-1-16,17-3 1 0,-17 3-2 0,16-10-2 15,-16 10 2-15,16-15-2 0,-16 15 2 16,17-15-20-16,-17 15 6 0,14-19 4 0,-14 19 10 16,13-19 12-16,-13 19 11 0,10-18 8 0,-10 18 1 15,6-17 1-15,-6 17 7 0,0 0 10 16,2-23 13-16,-2 23 0 0,0 0-6 15,-6-17-10-15,6 17-15 0,0 0-4 0,-15-8-7 16,15 8-1-16,0 0-2 0,-22 0-3 16,22 0 0-16,-21 7 1 0,21-7 5 0,-20 11-6 15,20-11-1-15,-21 14-1 0,21-14 4 0,-18 16-1 16,18-16-3-16,-14 16-2 0,14-16 0 16,-10 15-8-16,10-15-3 0,0 0-2 0,-7 18 1 15,7-18-1-15,0 0 0 0,7 15 1 16,-7-15 0-16,0 0-4 0,15 5 0 0,-15-5-3 15,0 0-3-15,24-4-3 0,-24 4-2 16,20-8-3-16,-20 8-4 0,18-12-4 0,-5 5-2 16,-13 7-1-16,21-17 5 0,-21 17 4 0,15-16 0 15,-15 16 3-15,15-15 2 0,-15 15 5 16,10-14 5-16,-10 14 5 0,0 0 5 0,6-18 2 16,-6 18 3-16,0 0-5 15,0 0 3-15,-2-16 2 0,2 16-1 0,0 0-5 16,0 0 2-16,-22 3 5 0,22-3 5 0,-17 10 0 15,7-1 5-15,0 2-2 0,-1-1 1 0,1 2 6 16,0 1-1-16,4 0 0 0,-4 1-3 16,3-2-7-16,7-12-2 0,-10 24-4 0,10-24-6 15,-6 20 0-15,6-20 1 0,-1 17-1 16,1-17-4-16,0 0 2 0,5 22 1 0,-5-22-4 16,0 0 0-16,14 11-1 0,-14-11-2 15,0 0-1-15,21 4-2 0,-21-4-2 0,18-4-2 16,-18 4 3-16,19-6-3 0,-19 6 0 0,19-12 1 15,-19 12-1-15,20-14 0 0,-20 14-3 16,14-16 4-16,-14 16 0 0,12-17 3 0,-12 17 1 16,9-16 3-16,-9 16 0 0,6-16 2 15,-6 16 0-15,0 0 2 0,0-21 7 0,0 21 2 16,0 0-2-16,-6-16-5 0,6 16 1 16,0 0-1-16,-16-7 0 0,16 7-3 0,0 0 0 15,-19 5-1-15,19-5 8 0,-18 10 1 16,18-10 0-16,-17 13-1 0,17-13 2 0,-16 19-1 15,16-19-1-15,-13 18 0 0,13-18-1 0,-12 18-4 16,12-18-3-16,-6 18 2 0,6-18-3 16,0 0-1-16,0 21 3 0,0-21-2 0,0 0 1 15,8 16-3-15,-8-16-1 0,0 0-2 16,18 7-1-16,-18-7-1 0,0 0-4 0,29 0 0 16,-29 0-5-16,21-7 1 0,-21 7 1 15,22-7-3-15,-22 7 0 0,19-10 2 0,-19 10 4 16,19-11 2-16,-19 11 2 0,16-12 1 15,-16 12 0-15,10-12 3 0,-10 12 1 0,0 0 3 16,9-15 1-16,-9 15 1 0,0 0 0 16,0 0-1-16,-3-18 0 0,3 18 4 0,0 0-2 15,-12-6 2-15,12 6 5 0,0 0 0 0,0 0 0 16,-27 0-3-16,27 0-1 0,-14 6-2 16,14-6 2-16,-19 10-2 0,19-10 1 0,-14 12-1 15,14-12-3-15,-12 13 0 0,12-13-2 16,-13 14-1-16,13-14 1 0,-7 11-5 0,7-11 2 15,0 0 2-15,-7 17 0 0,7-17-1 16,0 0-3-16,0 0 0 0,0 0 1 0,7 15-1 16,-7-15 0-16,0 0-3 0,0 0-2 0,20 0 0 15,-20 0-3-15,0 0-6 0,22-9-1 16,-22 9 2-16,16-10 0 0,-16 10 0 0,17-12 1 16,-17 12 0-16,14-11 6 0,-14 11 0 15,13-14 5-15,-13 14 1 0,6-12 4 0,-6 12-1 16,0 0 2-16,5-17 6 0,-5 17 5 15,0 0 5-15,-7-17 4 0,7 17 4 0,0 0 3 16,-12-11-2-16,12 11 0 0,0 0-2 0,-21-2-1 16,21 2-1-16,-16 3-2 0,16-3 1 15,-19 8 0-15,19-8-2 16,-16 11-1-16,16-11-2 0,-17 15-2 0,17-15-1 0,-17 16-5 16,17-16-1-16,-12 18-1 0,12-18-5 0,-8 18-1 15,8-18-14-15,-6 18-13 0,6-18-25 16,0 17-25-16,0-17-36 0,0 0-36 0,4 24-25 15,-4-24-33-15,10 13-28 0,-10-13-36 16,15 6-51-16,-15-6-39 0,21-1-27 0,-6-5-437 16,1-1-363-16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1:53.461"/>
    </inkml:context>
    <inkml:brush xml:id="br0">
      <inkml:brushProperty name="width" value="0.03528" units="cm"/>
      <inkml:brushProperty name="height" value="0.03528" units="cm"/>
      <inkml:brushProperty name="color" value="#FF0505"/>
      <inkml:brushProperty name="fitToCurve" value="1"/>
    </inkml:brush>
  </inkml:definitions>
  <inkml:trace contextRef="#ctx0" brushRef="#br0">121 220 178 0,'0'0'331'0,"0"0"-63"0,0 0-34 0,-19 3-10 16,19-3-10-16,0 0-5 0,-8 11-14 0,8-11-15 15,0 0-8-15,-2 19-14 0,2-19-24 16,2 19-17-16,-2-19-14 0,5 20-18 0,-5-20-9 16,7 22-10-16,-7-22-8 0,8 21-9 15,-8-21-4-15,9 18-8 0,-9-18-5 0,8 18-5 16,-8-18-3-16,5 13 1 0,-5-13 6 0,0 0 7 15,7 14 8-15,-7-14 10 0,0 0 3 16,0 0 4-16,0 0-7 0,0 0-5 16,0 0-9-16,0 0-7 0,0 0 0 15,0 0 5-15,0 0-5 0,0 0-5 0,0 0-6 0,-7-15-5 16,7 15-3-16,-8-16-2 0,8 16 0 16,-12-18-1-16,12 18-3 0,-12-22 1 0,4 9 2 15,2 2 4-15,-2-2-20 0,8 13 10 16,-11-18 17-16,11 18 16 0,-12-17 6 0,12 17 2 15,-10-15 2-15,10 15 0 0,-8-10-9 0,8 10-10 16,0 0-4-16,-9-13-4 0,9 13-11 16,0 0-1-16,0 0 0 0,0 0 0 15,0 0-2-15,-7 16 2 0,7-16-1 0,0 0 8 16,5 24-8-16,-5-24-1 0,7 20-1 0,-7-20-2 16,7 21 2-16,-7-21-4 0,12 21-1 15,-12-21 0-15,13 18-2 0,-13-18 3 16,12 17-2-16,-12-17-1 0,11 17 2 0,-11-17-3 15,12 13 2-15,-12-13 5 0,10 10-3 0,-10-10 1 16,0 0 2-16,11 12 8 0,-11-12 4 16,0 0 4-16,0 0 3 0,11 8 1 0,-11-8 0 15,0 0-2-15,0 0-6 0,0 0-5 16,0 0-3-16,0 0 1 0,5-13-4 0,-5 13-1 16,0 0-3-16,-5-17-1 0,5 17-2 0,-7-18-1 15,7 18 1-15,-8-18-1 0,8 18-2 16,-10-21 2-16,10 21-3 0,-11-20 3 0,11 20 0 15,-12-17 1-15,12 17-1 0,-10-17 4 16,10 17 4-16,-9-15 4 0,9 15 0 0,0 0-2 16,-11-15-3-16,11 15-4 0,0 0-2 15,-9-9-3-15,9 9-2 0,0 0 1 0,0 0 0 16,0 0 2-16,0 0 2 0,0 0 2 0,-2 16 3 16,2-16 4-16,4 15 3 0,-4-15-5 15,10 19 0-15,-10-19-2 0,10 18 1 0,-10-18-3 16,12 17-1-16,-12-17 1 0,13 17-2 15,-13-17 2-15,13 14-3 0,-13-14 3 0,12 13-1 16,-12-13 0-16,10 10-1 0,-10-10 4 16,0 0 2-16,12 11 5 0,-12-11 8 0,0 0 4 15,0 0 5-15,12 9 3 0,-12-9-3 16,0 0-4-16,0 0-3 0,0 0-2 0,0 0-2 16,11-12-4-16,-11 12-6 0,0 0-1 15,0-21-2-15,0 21-1 0,-4-17-1 0,4 17-2 16,-7-22 0-16,7 22 0 0,-5-22-2 15,5 22 0-15,-9-24 1 0,9 24 0 0,-10-22 1 16,10 22 3-16,-10-20 3 0,10 20 5 0,-8-18 2 16,8 18 3-16,-9-14 0 0,9 14-2 15,0 0-2-15,-8-16-3 0,8 16-6 0,0 0 0 16,0 0-5-16,-8-14-2 0,8 14 3 16,0 0-1-16,0 0 0 0,0 0 1 0,0 0 5 15,0 0 4-15,2 23 3 0,-2-23-2 16,5 19 0-16,-5-19-2 0,7 21 1 15,-7-21-3-15,11 23 0 0,-11-23-2 0,10 24 1 0,-10-24-4 16,10 21 3-16,-10-21-2 0,12 19 0 16,-12-19-1-16,10 17 1 0,-10-17 0 0,9 14-1 15,-9-14 2-15,0 0 0 0,10 16 6 16,-10-16 6-16,0 0 4 0,8 12 5 0,-8-12 3 16,0 0 3-16,0 0-3 0,0 0-2 15,0 0-5-15,0 0-1 0,0 0-4 0,0 0-2 16,0 0-5-16,0 0-1 0,4-14-1 15,-4 14-2-15,-3-16-2 0,3 16 1 0,-7-20-1 16,7 20-3-16,-8-21-1 0,8 21 3 0,-13-25-4 16,6 11 0-16,0 1 1 0,-1-1-1 15,1 2-1-15,0-2 3 0,-1 2 0 0,-1 0-1 16,1 1-1-16,-1 0 4 0,9 11 5 16,-14-18 0-16,14 18 1 0,-12-15 1 0,12 15-2 15,-10-13 0-15,10 13-3 0,0 0-5 16,-12-14-4-16,12 14 1 0,0 0-2 0,0 0 1 15,0 0 1-15,0 0 2 0,0 0-1 16,0 0-2-16,-15 6 3 0,15-6 0 0,0 0 1 16,0 17 0-16,0-17 0 0,0 0 1 0,2 21 0 15,-2-21 0-15,5 16 1 0,-5-16 1 16,3 15-3-16,-3-15 1 0,0 0 0 0,8 19 0 16,-8-19 1-16,0 0-2 0,4 16 1 15,-4-16 2-15,0 0-1 0,0 0 0 0,7 15 1 16,-7-15 0-16,0 0-1 0,0 0 0 15,0 0 2-15,0 0 0 0,5 14 0 0,-5-14-1 16,0 0-1-16,0 0-1 16,0 0-1-16,0 0-2 0,0 0-2 0,-2-19-3 0,2 19 1 15,0 0 0-15,-5-20 3 0,5 20 0 0,-6-18 0 16,6 18 0-16,-6-20 2 0,6 20-1 16,-7-20 0-16,7 20 3 0,-6-19-2 0,6 19 2 15,-6-14 2-15,6 14 1 0,0 0 2 16,-6-18-2-16,6 18 2 0,0 0-2 0,-7-14-4 15,7 14-3-15,0 0 1 0,0 0 0 16,0 0 0-16,0 0 3 0,0 0 2 0,0 0 3 16,-5 17 2-16,5-17-2 0,0 0 2 15,0 24 2-15,0-24-2 0,2 19 1 0,-2-19-2 16,1 22-1-16,-1-22 2 0,2 19-1 0,-2-19-1 16,5 15 0-16,-5-15-2 0,0 0 1 15,3 19-4-15,-3-19 4 0,0 0-1 0,0 0 2 16,2 18 1-16,-2-18 1 0,0 0 5 15,0 0 2-15,0 0 2 0,0 0 1 0,5 16 0 16,-5-16-1-16,0 0-1 0,0 0-3 16,0 0-2-16,0 0-2 0,0 0-6 0,0 0 3 15,0-22-4-15,0 22-1 0,0 0-2 0,0-24 2 16,0 24 1-16,-2-19-3 0,2 19-1 16,-3-22-1-16,3 22 0 0,-1-22-1 0,1 22 1 15,-1-19 1-15,1 19-1 0,-1-18 3 16,1 18-4-16,0 0 3 0,-2-18-1 0,2 18-1 15,0 0-2-15,0 0-1 0,-2-18 0 16,2 18 1-16,0 0 4 0,0 0 2 0,0 0 1 16,0 0 2-16,0 0 0 0,7 11 4 15,-7-11 1-15,7 13 3 0,-7-13-2 16,10 16-1-16,-10-16 0 0,10 18 0 0,-10-18 1 0,12 20-4 16,-12-20 0-16,11 23 0 0,-3-10 3 15,-1-1 0-15,-7-12 1 0,12 20-1 0,-12-20 1 16,10 22 1-16,-10-22 3 0,12 22 2 15,-12-22-3-15,12 20-4 0,-12-20-2 0,13 20 3 16,-13-20-2-16,11 17 1 0,-11-17-3 16,10 14-1-16,-10-14 0 0,12 15-4 0,-12-15 3 15,11 12 1-15,-11-12-2 0,9 9 2 16,-9-9-2-16,0 0 0 0,14 12 0 0,-14-12-1 16,0 0 1-16,12 9-2 0,-12-9 1 0,0 0 1 15,0 0-3-15,14 6 0 0,-14-6 3 16,0 0-1-16,0 0 1 0,0 0 1 0,0 0-2 15,0 0 0-15,20 0 2 0,-20 0 2 16,0 0-4-16,0 0 1 0,0 0 0 0,9-13 1 16,-9 13-1-16,0 0 2 0,0 0-4 15,2-20 2-15,-2 20-2 0,0 0 0 0,-4-17-1 16,4 17-3-16,0 0 4 0,-6-19 0 0,6 19-1 16,0 0 0-16,-11-19-2 0,11 19 0 15,0 0 2-15,-10-16 1 0,10 16 0 0,0 0 2 16,-7-12-1-16,7 12 2 0,0 0-1 0,0 0-2 15,-10-14 1-15,10 14-2 0,0 0 2 16,0 0 1-16,0 0-3 0,-9-11 0 16,9 11 0-16,0 0 0 0,0 0-2 0,0 0-2 15,0 0 1-15,0 0 0 0,0 0 2 16,0 0-2-16,0 0 2 0,0 0 1 0,0 0-1 16,-10 10 1-16,10-10-1 0,0 0 1 15,0 0 0-15,0 22 0 0,0-22 1 0,0 0-1 16,0 22 1-16,0-22 0 0,0 0-3 0,3 23 5 15,-3-23 1-15,0 0-1 0,2 24 0 16,-2-24 1-16,0 0 0 0,2 24 0 0,-2-24-1 16,0 0 3-16,2 19 0 0,-2-19 2 15,0 0 2-15,1 19 2 0,-1-19 4 0,0 0 1 16,0 0-3-16,0 19 4 0,0-19 0 16,0 0-1-16,0 0-3 0,0 0 1 0,0 0 1 15,0 18-4-15,0-18-3 0,0 0-4 16,0 0-7-16,0 0-1 0,0 0-4 0,0 0-3 15,0 0-4-15,0 0-5 0,0 0-6 0,0 0 6 16,-20-3 0-16,20 3-3 0,0 0 2 16,-4-12 1-16,4 12 0 0,0 0 1 0,-1-19-1 15,1 19-4-15,0 0-2 0,3-23 3 16,-3 23 1-16,7-17 2 0,-7 17 2 0,7-16 0 16,-7 16 2-16,7-16 2 0,-7 16 2 15,10-15-2-15,-10 15 3 0,9-11-2 0,-9 11-2 16,0 0 3-16,11-13 2 0,-11 13-2 0,0 0 5 15,9-10 3-15,-9 10 4 0,0 0 2 16,0 0 2-16,0 0 3 0,0 0-1 0,0 0 0 16,0 0 3-16,18 3 2 0,-18-3 0 15,0 0 0-15,0 0 1 0,4 19 3 0,-4-19-5 16,0 0 1-16,0 19 3 0,0-19 0 16,0 0 2-16,-1 22-1 0,1-22 4 0,-4 14 0 15,4-14 0-15,-5 17-2 0,5-17-1 0,-5 17 0 16,5-17-4-16,-9 17 2 0,9-17-1 15,-8 15-1-15,8-15 0 0,-11 17 0 0,11-17-1 16,-12 16-1-16,12-16-1 0,-12 14 0 16,12-14-4-16,-13 14-2 0,13-14-1 0,-12 12 2 15,12-12-1-15,-12 12-1 0,12-12-2 16,0 0 1-16,-12 13 0 0,12-13-3 0,0 0 0 16,-11 10-3-16,11-10-1 0,0 0-4 15,0 0-2-15,-10 10-2 0,10-10 1 0,0 0-1 16,0 0 2-16,0 0-1 0,0 0-1 0,0 0 5 15,0 0 1-15,0 0 3 0,0 0-1 16,0 0 2-16,0 0 0 0,0 0-2 16,0 0-3-16,0 0-4 0,0-20 2 0,0 20-1 15,6-15-1-15,-6 15-2 0,8-19-3 0,-8 19 0 16,7-20 1-16,-7 20 0 0,5-21 1 16,-5 21 2-16,5-23-1 0,-5 23 4 15,5-22 2-15,-5 22 2 0,4-21 0 0,-4 21 0 16,1-19 2-16,-1 19 0 0,0 0 4 0,0-24 2 15,0 24 1-15,0 0 1 0,0-18 0 0,0 18-1 16,0 0 1-16,0 0-2 0,0-19-1 16,0 19-2-16,0 0 0 0,0 0-2 0,0 0 1 15,0 0-3-15,0 0 2 0,0 0 2 16,0 0-1-16,0 0 2 0,0 0-2 0,0 0 2 16,0 0 0-16,-4 18 1 0,4-18-3 15,0 0 3-15,-2 24 2 0,2-24-2 0,0 0 2 16,1 26-2-16,-1-26 1 0,0 0 1 0,1 25-1 15,-1-25-1-15,0 0 2 0,2 22-1 16,-2-22 1-16,0 0-1 0,1 18 2 0,-1-18 0 16,0 0-2-16,0 0 5 0,1 20-1 15,-1-20 4-15,0 0-1 0,0 0 0 0,0 0 2 16,0 0-2-16,2 16 0 0,-2-16-3 16,0 0 2-16,0 0-3 0,0 0-1 0,0 0-1 15,0 0-2-15,0 0-1 0,0 0-3 16,0 0-4-16,7-16-3 0,-7 16-2 0,0 0 2 15,3-22 0-15,-3 22 1 0,1-21-1 16,-1 21 2-16,0-22-4 0,0 22 3 0,0-23 3 16,0 23-1-16,-2-25 3 0,2 25 0 15,-5-25-1-15,5 25 2 0,-2-24 2 0,2 24 2 16,-5-19 0-16,5 19 2 16,-5-18 1-16,5 18 3 0,-4-16-1 0,4 16 0 0,-6-14-1 15,6 14 1-15,0 0-1 0,-6-16 0 0,6 16 0 16,0 0-1-16,-5-14-1 0,5 14 0 0,0 0-1 15,0 0-1-15,-4-13 1 0,4 13-3 16,0 0 0-16,0 0 0 0,0 0-2 0,0 0 0 16,-6-14-3-16,6 14 1 0,0 0-3 15,0 0-3-15,0 0-1 0,0 0 0 0,0 0 1 16,0 0 2-16,0 0 0 0,0 0 3 16,0 0 1-16,0 0 1 0,0 0 2 0,0 0 0 15,0 0 1-15,0 0-1 0,0 0 1 16,17 4 2-16,-17-4 0 0,0 0 2 0,0 0 1 15,0 0 0-15,0 0 4 0,0 0 1 16,0 0 1-16,0 0 4 0,0 0 4 0,0 0 3 16,0 0-1-16,0 0 1 0,0 0 2 15,0 0-2-15,0 0-1 0,0 0-2 0,0 0-1 16,0 0-7-16,0 0-1 0,0 0 0 16,0 0 2-16,0 0-5 0,-7-12 0 0,7 12-3 15,0 0 3-15,-15-9 0 0,15 9 0 0,-12-8 1 16,12 8-2-16,-14-10-1 0,14 10-2 15,-12-8 2-15,12 8 0 0,-10-7-2 0,10 7-2 16,-11-9 2-16,11 9-2 0,0 0 0 0,-15-11 0 16,15 11 2-16,0 0 0 0,-12-12-1 15,12 12-1-15,0 0 1 0,-10-12-3 0,10 12 1 16,0 0-2-16,-5-11 3 0,5 11-2 16,0 0 1-16,0 0 0 0,-5-17-2 0,5 17-1 15,0 0-3-15,0 0 0 0,0 0 1 16,0-20-2-16,0 20 0 0,0 0-2 0,0 0 1 15,0 0-1-15,5-18 5 0,-5 18-2 16,0 0 2-16,0 0-4 0,0 0 4 16,0 0 1-16,0 0 1 0,0 0-3 0,3-16 1 15,-3 16-1-15,0 0 0 0,0 0 1 0,0 0-2 16,0 0 4-16,0 0 0 0,0 0 2 16,0 0 2-16,0 0 0 0,0 0 2 0,0 0 4 15,0 0 1-15,0 0 0 0,0 0 1 0,2 21 0 16,-2-21 1-16,0 0 1 0,2 23 0 15,-2-23 0-15,3 18-2 16,-3-18 0-16,3 20 0 0,-3-20 1 0,3 20-3 0,-3-20 1 16,4 18 0-16,-4-18-2 0,2 18 1 0,-2-18-2 15,0 0 1-15,5 22-3 0,-5-22 1 0,0 0 0 16,5 17 0-16,-5-17 0 0,0 0 1 16,0 0 2-16,2 17 5 0,-2-17 2 0,0 0 1 15,0 0 4-15,0 0 2 0,0 0-1 16,4 15-1-16,-4-15-6 0,0 0 1 0,0 0-2 15,0 0-2-15,0 0-2 0,0 0-2 0,0 0-2 16,0 0-4-16,0 0 1 0,-4-15-5 16,4 15 1-16,0 0-5 0,-6-18 1 15,6 18-4-15,-4-14 0 0,4 14-2 0,-4-18-5 16,4 18 1-16,-5-20 0 0,5 20 0 16,-3-21 1-16,3 21 1 0,-2-21 3 0,2 21 0 15,-3-18 0-15,3 18 2 0,0 0 3 0,-2-23 1 16,2 23 1-16,0 0 1 0,-2-19 1 15,2 19 1-15,0 0 1 0,0 0 2 0,-1-20 0 16,1 20 1-16,0 0 0 0,0 0 1 16,0 0-1-16,0 0 3 0,-1-16 0 0,1 16-2 15,0 0 6-15,0 0 3 0,0 0 2 16,0 0 2-16,0 0 3 0,0 0 0 0,2 19 1 16,-2-19-4-16,0 0 3 0,4 21 0 0,-4-21 0 15,3 17-3-15,-3-17 0 0,5 21 1 16,-5-21-3-16,5 20-7 0,-5-20 5 0,4 22 2 15,-4-22 0-15,5 21 1 0,-5-21-2 16,7 22 2-16,-7-22-2 0,7 22-2 0,-7-22 1 16,5 19-2-16,-5-19-2 0,9 19 2 15,-9-19-4-15,8 18 0 0,-8-18 0 0,8 16-6 16,-8-16 5-16,9 15 1 0,-9-15-4 16,7 12 1-16,-7-12 2 0,8 12-1 0,-8-12-1 15,9 11 1-15,-9-11-1 0,10 10 1 0,-10-10-2 16,0 0-1-16,12 12 2 0,-12-12-2 15,0 0 2-15,15 12-2 0,-15-12 0 0,0 0 3 16,13 8-1-16,-13-8 0 0,0 0 0 16,11 9-1-16,-11-9-1 0,0 0 1 0,0 0-3 15,12 9 4-15,-12-9 2 0,0 0 1 16,0 0 5-16,9 9 0 0,-9-9 3 0,0 0 0 16,0 0 0-16,8 15 2 0,-8-15-1 0,0 0-1 15,0 0-2-15,5 17-1 0,-5-17 1 16,0 0-2-16,0 0-3 15,2 19 3-15,-2-19 1 0,0 0 0 0,0 0 0 0,-2 22 0 16,2-22-3-16,0 0-2 0,-3 19 1 0,3-19-5 16,0 0 3-16,-5 18-3 0,5-18 2 15,0 0-3-15,-5 18-11 0,5-18-12 0,0 0-19 16,-9 17-13-16,9-17-15 0,0 0-20 16,-7 13-33-16,7-13-41 0,0 0-56 0,0 0-101 15,-4 16-109-15,4-16-95 0,0 0-55 0,0 0-61 16,0 0-396-16,10 11-652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03.946"/>
    </inkml:context>
    <inkml:brush xml:id="br0">
      <inkml:brushProperty name="width" value="0.03528" units="cm"/>
      <inkml:brushProperty name="height" value="0.03528" units="cm"/>
      <inkml:brushProperty name="color" value="#FFC000"/>
      <inkml:brushProperty name="fitToCurve" value="1"/>
    </inkml:brush>
  </inkml:definitions>
  <inkml:trace contextRef="#ctx0" brushRef="#br0">151 5 272 0,'0'0'284'16,"0"0"-58"-16,0 0-35 0,-14 8-18 0,14-8-24 16,0 0-21-16,0 0-15 0,0 0-12 0,0 0-4 15,0 0 5-15,0 0 14 0,0 0 18 16,0 0 5-16,-12-8-1 0,12 8-3 15,0 0-4-15,0 0-6 0,0 0-9 0,0 0-11 16,0 0-11-16,-15-6-7 0,15 6-11 0,0 0-11 16,0 0-7-16,0 0-12 0,0 0-5 15,-19 4-11-15,19-4-4 0,0 0-5 0,0 0-4 16,-10 11-4-16,10-11-3 0,0 0-3 16,0 0-1-16,-5 13-5 0,5-13 0 0,0 0 0 15,0 0-1-15,0 0 1 0,3 17 1 16,-3-17-1-16,0 0-2 0,11 9 1 0,-11-9 1 15,0 0-1-15,14 7 1 0,-14-7-1 16,0 0 0-16,0 0-1 0,16 5 1 0,-16-5 1 16,0 0-1-16,0 0 2 0,0 0 2 15,17 3 3-15,-17-3 6 0,0 0 4 0,0 0 4 16,0 0-5-16,0 0-1 0,0 0-2 0,0 0 2 16,0 0 5-16,0 0 1 0,0 0-2 15,12-7-2-15,-12 7 4 0,0 0 4 0,0 0 1 16,0 0-3-16,0 0-4 0,0 0-5 15,0 0-3-15,0 0-2 0,0 0 0 0,0 0-4 16,-8-11-3-16,8 11-1 0,0 0-3 0,0 0-3 16,0 0-2-16,0 0-7 0,0 0-5 15,0 0-6-15,0 0-2 0,0 0 2 16,0 0 5-16,0 0 1 0,0 0 3 0,0 0 1 16,0 0 0-16,0 0 0 0,13-8-1 15,-13 8-1-15,0 0 3 0,0 0-2 0,0 0 2 16,21-3 2-16,-21 3 1 0,0 0 1 15,0 0-3-15,20-2 1 0,-20 2 0 0,0 0 0 16,0 0 2-16,20 0 2 0,-20 0 0 0,0 0 3 16,0 0-1-16,0 0 3 0,0 0 2 15,21 0-1-15,-21 0 4 0,0 0 1 0,0 0 3 16,0 0 1-16,0 0 1 0,0 0 3 16,0 0 4-16,0 0 3 0,0 0 4 0,21 0 2 15,-21 0 4-15,0 0 2 0,0 0 5 16,0 0 1-16,0 0 0 0,0 0-2 15,0 0-1-15,0 0-4 0,0 0 0 0,0 0 2 16,0 0 2-16,0 0-1 0,0 0 0 0,0 0-1 16,0 0 3-16,0 0-4 0,0 0-3 15,-19-2-2-15,19 2 1 0,0 0-4 0,0 0 4 16,-17-4-6-16,17 4-2 0,0 0-3 0,0 0 5 16,-19-4 1-16,19 4 3 0,0 0 1 15,0 0 1-15,-24-4-8 0,24 4 2 0,0 0-2 16,-18-1-2-16,18 1-2 0,0 0-1 15,-21-2 3-15,21 2-2 0,0 0 2 0,-19-1-3 16,19 1-1-16,0 0 2 0,0 0 0 16,-22-1-3-16,22 1 1 0,0 0-4 0,0 0-2 15,0 0-1-15,-22 0 0 0,22 0-1 16,0 0-3-16,0 0 0 0,0 0-3 0,0 0 0 16,0 0-2-16,0 0 0 0,-21 0-4 0,21 0 1 15,0 0-2-15,0 0-2 0,0 0-1 16,0 0 2-16,0 0 0 0,0 0-5 0,0 0-4 15,0 0-3-15,0 0-1 0,0 0 1 16,0 0-1-16,9 13-1 0,-9-13 2 0,0 0 3 16,0 0-5-16,15 4 3 0,-15-4 2 15,0 0-1-15,0 0 0 0,17 3 1 0,-17-3-1 16,0 0 0-16,0 0 2 0,0 0 4 0,17 4 3 16,-17-4 5-16,0 0 2 0,0 0 3 15,0 0 1-15,0 0 3 0,0 0 3 16,0 0 5-16,0 0 5 0,0 0 4 0,20 1 3 15,-20-1 1-15,0 0 1 0,0 0-5 0,0 0 1 16,0 0-11-16,0 0 1 16,0 0 7-16,0 0-1 0,0 0-3 0,0 0 0 0,-8-12 6 15,8 12-3-15,0 0 0 0,0 0-2 16,0 0 1-16,-12-9 0 0,12 9-2 0,0 0 0 16,0 0 1-16,0 0 3 0,-17-7-4 15,17 7 0-15,0 0 3 0,0 0 0 0,0 0 0 16,-18-3-1-16,18 3-1 0,0 0-5 15,0 0 0-15,0 0-1 0,0 0 1 0,-23 2-3 16,23-2 0-16,0 0-1 0,0 0-1 0,-15 5-3 16,15-5 2-16,0 0 3 0,0 0-1 15,-12 6 0-15,12-6 0 0,0 0-1 0,0 0-3 16,-10 11 0-16,10-11-1 0,0 0-3 0,0 0 4 16,-9 12-2-16,9-12 1 0,0 0 0 15,0 0-2-15,-5 14 1 0,5-14 0 16,0 0-1-16,0 0 1 0,-3 15-2 0,3-15 2 15,0 0-2-15,0 0 0 0,0 0 0 16,0 20 0-16,0-20-1 0,0 0 0 0,0 0-1 16,5 13 0-16,-5-13 1 0,0 0 2 15,0 0 0-15,10 13-4 0,-10-13 0 0,0 0-3 16,0 0 0-16,12 9 1 0,-12-9-2 0,0 0-1 16,0 0 2-16,15 7-1 0,-15-7 1 15,0 0-1-15,0 0 3 0,0 0-1 0,16 6 1 16,-16-6 2-16,0 0-3 0,0 0 2 15,0 0 1-15,0 0 1 0,0 0-1 0,17 3 0 16,-17-3 2-16,0 0-2 0,0 0 2 0,0 0-3 16,0 0 0-16,0 0 5 0,0 0-2 15,0 0 3-15,0 0 1 0,0 0 0 16,0 0 0-16,0 0 1 0,0 0-1 0,0 0 1 16,0 0 0-16,0 0-2 0,8-13-1 0,-8 13 1 15,0 0 0-15,0 0 0 0,-7-12-1 16,7 12 1-16,0 0 0 0,0 0-2 0,-10-13 0 15,10 13 2-15,0 0-1 0,-8-12 0 16,8 12 1-16,0 0-1 0,-9-10 1 0,9 10 1 16,0 0 0-16,0 0 0 0,-12-11 4 15,12 11 2-15,0 0 0 0,0 0 0 0,0 0-2 16,-10-10 2-16,10 10-1 0,0 0-3 0,0 0 1 16,0 0-2-16,0 0-1 0,0 0-2 15,0 0-2-15,0 0-2 0,0 0 1 0,0 0 0 16,0 0 1-16,0 0-2 0,0 0 3 15,0 0-2-15,0 0-1 0,0 0 2 0,0 0 0 16,0 0 0-16,0 0 0 0,2 21 2 0,-2-21-1 16,0 0-2-16,10 12 2 0,-10-12 0 15,0 0 2-15,15 11-2 0,-15-11 1 16,0 0 2-16,16 11-2 0,-16-11 1 0,0 0-2 16,17 10 2-16,-17-10-2 0,0 0 1 0,16 9 0 15,-16-9 1-15,0 0-1 0,16 9-1 16,-16-9 1-16,0 0 0 15,17 6 0-15,-17-6 0 0,0 0-2 0,14 7 0 0,-14-7 0 16,0 0-1-16,0 0 0 0,20 6 2 0,-20-6-2 16,0 0-1-16,0 0 3 0,18 4-2 15,-18-4-1-15,0 0 2 0,0 0-1 0,18 3 0 16,-18-3-3-16,0 0 0 0,0 0 2 16,0 0-2-16,19 4-3 0,-19-4 3 0,0 0 1 15,0 0 1-15,0 0 0 0,0 0 3 0,20 1-2 16,-20-1 0-16,0 0 0 0,0 0 0 15,0 0 0-15,0 0 1 0,0 0 1 0,0 0 1 16,0 0-1-16,0 0 1 0,19 0 1 16,-19 0-1-16,0 0 2 0,0 0-1 0,0 0 3 15,0 0 0-15,0 0-1 0,0 0-1 16,0 0 3-16,0 0-1 0,0 0 1 0,0 0 1 16,0 0 2-16,0 0 4 0,0 0 1 15,0 0 0-15,0 0 3 0,0 0-1 0,0 0 0 16,0 0-5-16,0 0-1 0,0 0-3 15,0 0 2-15,0 0 1 0,0 0 0 0,0 0-1 16,-8-8-2-16,8 8 1 0,0 0-3 0,0 0 0 16,-15-5-2-16,15 5 0 0,0 0 0 15,0 0 1-15,-18-8-2 0,18 8 0 0,0 0 0 16,0 0 2-16,-17-5 1 0,17 5-3 16,0 0 1-16,0 0 1 0,0 0-3 0,-17-5 0 15,17 5 0-15,0 0-2 0,0 0-1 16,0 0-1-16,0 0-2 0,0 0-2 0,0 0 1 15,0 0-2-15,-14-5 1 0,14 5 0 0,0 0 3 16,0 0 1-16,0 0 0 16,0 0 1-16,0 0 2 0,0 0 0 0,0 0 1 0,0 0 0 15,24 1 0-15,-24-1 0 0,0 0 2 16,0 0-4-16,21 2 2 0,-21-2 0 0,0 0 2 16,19 2-4-16,-19-2 0 0,0 0 3 15,17 5 0-15,-17-5-1 0,0 0 1 0,18 6 0 16,-18-6 0-16,0 0 1 0,14 9 1 15,-14-9-2-15,0 0 0 0,17 10 0 0,-17-10 1 16,0 0-2-16,14 11 2 0,-14-11-1 0,0 0-2 16,15 11 2-16,-15-11-1 0,0 0 0 15,12 11-1-15,-12-11 0 0,0 0 1 0,0 0-2 16,14 10 0-16,-14-10 2 0,0 0-1 16,0 0 2-16,0 0-1 0,13 7 1 0,-13-7 2 15,0 0 0-15,0 0 1 0,0 0 0 16,0 0 2-16,0 0-1 0,0 0 0 0,0 0 0 15,0 0 0-15,0 0-2 0,0 0 1 16,0 0 0-16,0 0-1 0,0 0-1 0,0 0 0 16,0 0-1-16,0 0 1 0,2-16-2 0,-2 16-1 15,0 0-1-15,-7-12 2 0,7 12 0 16,0 0 0-16,-8-12-2 0,8 12-1 0,0 0-1 16,-10-14 2-16,10 14 0 0,0 0 1 15,-9-10-1-15,9 10 1 0,0 0-1 0,0 0 0 16,-10-12 2-16,10 12-4 0,0 0 1 15,0 0 0-15,0 0 0 0,0 0-2 0,-7-10 0 16,7 10-1-16,0 0-1 0,0 0 1 0,0 0-2 16,0 0 0-16,0 0 1 0,0 0 1 15,0 0 1-15,0 0 3 0,0 0-1 0,0 0 0 16,0 0-1-16,0 0 0 0,0 0 3 16,0 0-1-16,0 0 1 0,0 0 2 0,16 7-2 15,-16-7 1-15,0 0 0 0,0 0 0 16,14 8 0-16,-14-8 2 0,0 0-2 0,0 0 0 15,15 9 0-15,-15-9 2 0,0 0-2 16,0 0 0-16,14 8 1 0,-14-8-1 0,0 0 0 16,0 0 1-16,14 9-2 0,-14-9 2 15,0 0-1-15,0 0 1 0,13 7-4 0,-13-7 3 16,0 0-2-16,0 0 1 0,0 0-1 0,16 6-3 16,-16-6 2-16,0 0 0 0,0 0 2 15,0 0 0-15,17 5 0 0,-17-5-1 0,0 0 1 16,0 0 0-16,0 0 0 0,22 3 1 15,-22-3-2-15,0 0 0 0,0 0-1 0,0 0 3 16,21 1-3-16,-21-1 0 0,0 0 2 16,0 0-1-16,0 0 2 0,21 1 1 0,-21-1-2 15,0 0 1-15,0 0 0 0,0 0 0 0,20 3 0 16,-20-3 0-16,0 0 0 0,0 0-2 16,0 0 3-16,20 2 0 0,-20-2-1 0,0 0 0 15,0 0-1-15,0 0 1 0,19-1-1 16,-19 1 3-16,0 0-2 0,0 0 0 0,0 0 0 15,19-2 0-15,-19 2 0 0,0 0 0 16,0 0-1-16,0 0 0 0,19-3-2 0,-19 3 0 16,0 0 0-16,0 0-1 0,15-5 2 15,-15 5 0-15,0 0-1 0,0 0-1 0,15-7 2 16,-15 7 1-16,0 0 0 0,0 0-1 0,13-6 1 16,-13 6-2-16,0 0 1 0,0 0 2 15,0 0-3-15,14-6 2 0,-14 6 0 0,0 0 0 16,0 0-1-16,0 0 2 0,0 0-3 15,16-3 4-15,-16 3-1 0,0 0-1 0,0 0 1 16,0 0-1-16,0 0 1 0,0 0 0 16,21-1 1-16,-21 1 1 0,0 0-2 0,0 0-1 15,0 0 2-15,0 0-2 0,0 0 3 0,19 1-2 16,-19-1 0-16,0 0 0 16,0 0 0-16,0 0 0 0,0 0 0 0,0 0-1 0,0 0 0 15,0 0 2-15,0 0-2 0,0 0-1 16,18 1-2-16,-18-1 1 0,0 0-2 0,0 0-2 15,0 0-1-15,0 0-1 0,0 0 1 16,0 0 0-16,0 0 0 0,0 0 3 0,0 0-2 16,0 0 1-16,0 0 0 0,0 0 3 15,0 0 0-15,0 0 0 0,0 0 2 0,0 0 0 16,0 0 1-16,0 0 2 0,0 0-2 0,0 0 1 16,0 0 2-16,0 0-1 0,0 0 0 15,0 0 3-15,0 0 0 0,0 0-1 0,0 0 4 16,0 0-1-16,0 0 2 0,0 0 2 15,0 0-1-15,0 0 4 0,0 0-2 0,0 0 2 16,0 0 1-16,0 0-2 0,0 0-2 16,0 0 2-16,0 0-2 0,0 0-1 15,0 0 2-15,0 0-1 16,0 0 3-16,0 0-2 0,0 0-3 16,0 0 0-16,0 0 0 0,0 0 1 0,0 0 2 0,0 0 0 0,0 0 2 0,0 0 0 15,0 0-1-15,-10-12-2 0,10 12-2 16,0 0-2-16,0 0 1 0,-15-6 3 0,15 6-1 15,0 0 0-15,0 0 1 0,-16-6 3 47,16 6-2-47,0 0 1 0,0 0-2 0,-17-6-1 0,17 6 4 0,0 0-3 16,0 0 1-16,-16-5-2 0,16 5-2 0,0 0 0 0,0 0-2 0,-17-4-2 0,17 4 3 0,0 0-1 0,0 0-2 16,-18-4-1-16,18 4 1 0,0 0 0 15,0 0-1-15,0 0 0 0,-21-2-1 0,21 2 0 16,0 0 2-16,0 0-1 0,0 0-1 15,-20-1-1-15,20 1 0 0,0 0 0 0,0 0-1 16,0 0 1-16,-19-1-1 0,19 1 1 16,0 0 0-16,0 0 0 0,0 0 0 0,-18-1 1 15,18 1 1-15,0 0-1 0,0 0 0 16,0 0 1-16,-21-1 0 0,21 1 1 0,0 0 2 16,0 0-1-16,0 0-1 15,-17-4 0-15,17 4 1 0,0 0-1 0,0 0-2 0,-15-3 1 16,15 3 0-16,0 0-2 0,0 0-1 0,-18-6 0 15,18 6 1-15,0 0 0 0,0 0 0 16,-18-5-1-16,18 5 1 0,0 0 0 0,0 0 0 16,-16-7-1-16,16 7 1 0,0 0-1 15,0 0 1-15,-17-6-1 0,17 6 0 0,0 0 0 16,0 0 1-16,-16-6-1 0,16 6 0 0,0 0 1 16,0 0-1-16,-15-7-1 0,15 7 1 15,0 0 1-15,0 0-2 0,-16-6 0 0,16 6 2 16,0 0-2-16,0 0 1 0,-16-8-1 15,16 8 0-15,0 0 1 0,0 0-2 0,-17-6 1 16,17 6 0-16,0 0-1 0,0 0-5 16,-15-8-5-16,15 8-8 0,0 0-16 0,0 0-10 15,-16-8-21-15,16 8-21 0,0 0-33 16,0 0-43-16,-15-9-40 0,15 9-43 0,0 0-40 16,0 0-53-16,0 0-30 0,-14-6-34 0,14 6-75 15,0 0-253-15,0 0-235 0</inkml:trace>
  <inkml:trace contextRef="#ctx0" brushRef="#br0" timeOffset="525">707 194 193 0,'0'0'395'0,"0"0"-95"15,0 0-42-15,0 0-34 0,0 0-24 16,0 0-28-16,12-10-23 0,-12 10-22 0,0 0-17 16,0 0-10-16,0 0-9 0,13-9-10 15,-13 9 2-15,0 0-7 0,0 0-7 0,13-9-8 16,-13 9-10-16,0 0-11 0,0 0-6 16,0 0-6-16,13-9-7 0,-13 9-16 0,0 0-24 15,0 0-35-15,0 0-43 0,0 0-45 16,13-6-39-16,-13 6-50 0,0 0-35 0,0 0-321 15,0 0-103-15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08.319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</inkml:brush>
  </inkml:definitions>
  <inkml:trace contextRef="#ctx0" brushRef="#br0">95 242 126 0,'-31'-6'279'0,"31"6"-75"0,-24-10-42 16,24 10-34-16,-19-13-22 0,19 13-21 0,-12-17-16 15,12 17-14-15,-8-21-14 0,8 21-15 0,0-26-15 16,2 10-11-16,4 0-10 0,0 0-28 16,0 0-21-16,3-3-17 0,1 0-25 0,-4 3-49 15,4 1-119-15,-4-1 82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11.509"/>
    </inkml:context>
    <inkml:brush xml:id="br0">
      <inkml:brushProperty name="width" value="0.03528" units="cm"/>
      <inkml:brushProperty name="height" value="0.03528" units="cm"/>
      <inkml:brushProperty name="color" value="#FFFF00"/>
      <inkml:brushProperty name="fitToCurve" value="1"/>
    </inkml:brush>
  </inkml:definitions>
  <inkml:trace contextRef="#ctx0" brushRef="#br0">218 41 53 0,'0'0'325'0,"0"0"-64"0,0-20-26 15,0 20-6-15,0 0-4 0,0 0-13 0,2-19-15 16,-2 19-17-16,0 0-14 0,0 0-15 16,0 0-15-16,0 0-15 0,0 0-1 0,-19-1 13 15,19 1-4-15,-17 15 5 0,7-4 0 16,-2 2-6-16,-2 2-5 0,-1 3 0 0,1 0-6 16,-3 4-8-16,0-1-2 0,3-2-16 15,-1-2-17-15,3 0-17 0,0-1-14 0,4-3-12 16,-1-1-17-16,9-12-17 0,-10 20-10 0,10-20-1 15,-5 16-4-15,5-16 2 0,0 0 2 16,0 0 3-16,3 17 1 0,-3-17 0 0,0 0 3 16,17-4 4-16,-17 4-2 0,16-10 3 15,-16 10 0-15,23-16 0 0,-11 7 1 0,1-2 1 16,-1 1-1-16,1-1 0 0,-1-1 0 16,0 0 2-16,0 1 1 0,-2 0-2 0,1 1 4 15,-11 10 1-15,16-16 15 0,-16 16 21 16,14-13 20-16,-14 13 21 0,9-11 4 0,-9 11-8 15,0 0-11-15,10-10-11 0,-10 10-15 0,0 0-10 16,0 0-8-16,0 0-5 0,0 0-4 16,-14 14-3-16,14-14-1 0,-19 19-2 0,9-7-3 15,-2 0-1-15,0 4-2 16,-3 0 3-16,3 1-3 0,0-1-1 0,-1 0-2 0,2-3-2 16,4 1-4-16,0-4-13 0,7-10-19 15,-12 20-5-15,12-20 2 0,-6 13 3 0,6-13 5 16,0 0 10-16,0 0 4 0,12 9 4 15,-12-9 3-15,15-6 5 0,-15 6 1 0,20-12-6 16,-9 4 3-16,1-1 2 0,0-2 0 16,1 0 0-16,-1-1 1 0,0 0 2 0,0 0 4 15,0 0-1-15,-3-1 4 0,1 3 2 16,-3-2 8-16,-7 12 14 0,10-18 17 0,-10 18 4 16,8-14-4-16,-8 14-3 0,0 0-7 0,0 0-5 15,-2-17-7-15,2 17-5 0,0 0-1 16,0 0 0-16,-28 5 2 0,28-5 2 0,-24 12 1 15,12-4-1-15,-2 2 5 0,2 1-4 16,-3 2-5-16,1 1-2 0,-3 0-5 0,5-1-3 16,0-1-3-16,2 0 0 0,1 1-7 15,1-3-11-15,8-10-17 0,-12 19-10 0,12-19 0 16,-7 15 10-16,7-15 4 0,0 0 6 16,0 0 4-16,4 15 9 0,-4-15 2 0,0 0 5 15,20-7-2-15,-20 7 1 0,19-11 0 16,-6 2 3-16,1-1-2 0,0-2 3 15,3-1-2-15,-2-2 1 0,1 1 3 0,1 0-2 0,-3-1 1 16,2 0 1-16,-2 2 4 0,-3 1 6 16,-1 2 15-16,-10 10 23 0,15-16 22 0,-15 16 10 15,12-12-3-15,-12 12-17 0,0 0-14 16,0 0-12-16,0 0-7 0,0 0-6 0,0 0-5 16,-14 13 0-16,1-1 0 0,1 1 0 15,-2 4-4-15,-1 1-2 0,-4 2-2 0,3 3-3 16,-2 0 0-16,-1 1-2 0,5-1 1 0,-3 0-4 15,7-3-1-15,-2-1-4 0,5-3-13 16,-1-1-12-16,4-1-11 0,4-14-12 0,-6 22-1 16,6-22 7-16,0 0 9 0,1 21 10 15,-1-21 5-15,0 0 7 0,0 0 9 0,26-3 1 16,-26 3 2-16,24-15 2 0,-9 5-1 16,-1-3 0-16,4-3 0 0,3-3 0 0,0 1 0 15,-1-1 1-15,3-1 1 0,-5 0 0 16,1 1 1-16,-4 2-2 0,-1 2 2 0,-2 1 14 15,-2 3 17-15,0 1 24 0,-10 10 15 16,15-16-1-16,-15 16-13 0,0 0-13 0,6-11-11 16,-6 11-7-16,0 0-7 0,-12 8-5 0,12-8-3 15,-21 19-4-15,5-4-1 0,-4 2 0 16,-2 4 3-16,0 1 2 0,-4 4-3 0,3 0 3 16,2-2-4-16,0-1 0 0,3-1-5 15,4-3-3-15,2-2-3 0,-1 0-7 0,5-3-13 16,0-1-15-16,8-13 0 0,-9 19-8 15,9-19-1-15,0 0 11 0,0 0 11 0,4 16 3 16,-4-16 6-16,0 0 2 16,21-13 8-16,-11 5 1 0,5-2 0 0,-1-3 3 0,1-1 1 15,1-1 0-15,2-1 1 0,1-3-1 16,1-2 0-16,-1 1 1 0,2 0 0 0,-3 0 0 16,-1 4 0-16,-3-1 1 0,-2 2 4 15,0 3 10-15,-3 1 18 0,-9 11 18 0,17-19 12 16,-17 19-4-16,8-11-11 0,-8 11-13 0,0 0-8 15,0 0-7-15,0 0-2 0,0 0-5 16,-19 8-3-16,7 4-1 0,-5 2-2 0,-3 4 2 16,-1 2 1-16,-1 3 0 0,-3 4 2 15,-1 2-2-15,0 0-1 0,2 1-5 0,1-1-1 16,7-5-3-16,-1-1-2 0,5-5-10 0,2 1-20 16,1-5-20-16,3-2-3 0,6-12 3 15,-4 19 6-15,4-19 7 0,0 0 9 0,0 0 4 16,12 7 7-16,-12-7 4 0,21-12 4 15,-6 2 2-15,1-3 2 0,2-3 6 0,5-3 1 16,2-1-1-16,2-6 1 0,4 0 1 16,-2-2-1-16,1 0 0 0,-2 0 0 0,1 0 0 15,-2 2 1-15,-6 3 3 0,-1 2 9 16,-3 3 13-16,-3 3 21 0,-4 2 25 0,-1 3 18 16,-9 10-2-16,12-15-20 0,-12 15-15 0,0 0-11 15,0 0-11-15,0 0-5 0,-14 5-6 16,-1 6-1-16,-1 3-1 0,-7 7-2 15,-3 6 0-15,-3 1-2 0,0 4 6 0,-2 1 1 16,2 1-2-16,-2 2-3 0,2-1-5 0,5 0-3 16,-1-2-3-16,4-3-3 0,6-5-10 15,3-6-20-15,2-1-17 0,5-4-3 16,5-14 3-16,-7 22 5 0,7-22 9 0,0 0 7 16,8 11 7-16,-8-11 4 0,19-7 2 0,-7-1 2 15,7-5 1-15,3-3 3 0,2-3 1 0,2-5 1 16,5-2 2-16,-3-1 1 0,1-1 0 15,2 0 0-15,-2-1 0 0,0 1 0 0,-5 1 2 16,-3 4-1-16,-1 2 2 0,-5 4 4 16,-3 3 26-16,-1 2 20 0,-1 2 8 0,-10 10-8 15,8-13-12-15,-8 13-12 0,0 0-6 16,0 0-4-16,-18 10-5 0,4 4-2 0,-7 5-1 16,-2 3 8-16,-3 6 0 0,-5 6-8 15,-1-1 3-15,-4 10-2 0,0 0-2 0,6-6-4 16,3-1-2-16,2-1-1 0,3-4-4 0,5-5-4 15,5-2-11-15,0-3-14 0,5-6-9 16,2 0-3-16,5-15 3 0,-3 19 8 0,3-19 5 16,0 0 6-16,15 6 7 0,-15-6 1 15,22-12 5-15,-5 1 1 0,2-2 0 0,3-6 3 16,0 0 0-16,7-7 0 0,0 0 1 16,-3-3 1-16,5 1 1 0,-2-3 0 0,0 2 2 15,-2 2-4-15,-3 0 1 0,-3 6 2 16,-2 1 2-16,-4 5 9 0,-5 2 20 0,2 1 21 15,-12 12 8-15,14-18-3 0,-14 18-8 16,0 0-14-16,0 0-12 0,0 0-4 0,0 0-2 16,0 0-4-16,-23 8 4 0,5 6-2 0,-3 4-3 15,-1 2-2-15,-5 5-2 0,1 0 2 16,-1 3-4-16,1 1-1 0,2-1-1 0,0 0-4 16,5-5 2-16,2-1-4 0,5-5-10 15,0-1-13-15,2-2-13 0,3-3-3 0,7-11 1 16,-10 17 7-16,10-17 6 0,0 0 5 15,0 0 5-15,0 0 4 0,0 0 3 0,0 0 1 16,27-7 1-16,-15-4 2 0,2-4 1 0,3 0 0 16,4-4-1-16,-1-1 3 0,3 0-1 15,0-1 0-15,-1-1-2 0,1 2 0 0,-1 0 1 16,-3 2 1-16,-1 4 1 0,-4 0 0 16,1 4 5-16,-6-1 6 0,-9 11 11 0,18-15 9 15,-18 15-2-15,11-10-3 0,-11 10-7 16,0 0-6-16,0 0-1 0,0 0 1 0,-13 9 1 15,2-1-5-15,-1 2-1 0,-5 4-4 16,2 0 0-16,-2 3-3 0,-2 1 4 0,0 2-2 16,2-1-2-16,0-3 0 0,3 1-1 0,-1 0-1 15,5-4-4-15,1-1-14 0,-1-1-23 16,10-11-5-16,-10 18-4 0,10-18 9 16,0 0 10-16,-4 14 8 0,4-14 6 0,0 0 6 15,0 0 2-15,22-12 2 0,-11 4 3 0,1-4 2 16,5-1 1-16,1-1 1 0,3-4 0 15,1-1 2-15,-1-1-1 0,1-1 1 0,2 0 1 16,-4 2 0-16,2-2 1 0,-3 3-1 16,-3 4 0-16,-1 0 3 0,-5 3 15 0,0 1 20 15,-10 10 12-15,14-14-5 0,-14 14-9 16,0 0-11-16,0 0-5 0,0 0-6 0,0 0-1 16,-16 8 2-16,0 2-2 0,-1 2-3 0,-6 4 0 15,-1 2-4-15,-1-1 3 0,1 4-1 16,-3-3-2-16,6 0-2 0,-1 0 2 0,3-5-3 15,5-1-6-15,1-2-12 0,13-10-5 16,-16 15 1-16,16-15 5 0,0 0 6 0,0 0 2 16,0 0 1-16,0 0 2 0,0 0 2 0,19-16 0 15,-5 4 0-15,0-2 1 0,3-1-3 16,3-4 3-16,-1 1 0 0,1-1 0 0,1 0 3 16,-1-1 0-16,-5 4 5 0,1 0 2 15,-1 2 7-15,-3 1 3 0,-1 2 15 16,-1 1 17-16,-10 10 15 0,12-14 3 0,-12 14-4 15,0 0-14-15,8-14-11 0,-8 14-5 0,0 0-5 16,0 0-4-16,-20 2-7 0,20-2-2 16,-27 12-3-16,11-4 23 0,-3 3-4 0,-1-1-5 15,1 2-1-15,0 0-11 0,-1-1-5 16,3-1-2-16,3-2-7 0,2 0-4 0,12-8-17 16,-21 11-16-16,21-11-11 15,-14 10 4-15,14-10 10 0,0 0 7 0,0 0 6 0,0 0 2 16,0 0 5-16,6-13-2 0,4 4 10 0,2-2-1 15,2-3 1-15,3 0 0 0,-2-2 1 16,3 1 5-16,-1-1 6 0,1 0 2 0,-1 0 0 16,-1 1 4-16,-1 1-1 0,-3 3 7 15,-2 1 5-15,1 0 13 0,-11 10 10 0,14-13 3 16,-14 13-9-16,0 0-10 0,8-12-11 0,-8 12-3 16,0 0-9-16,0 0-1 0,-24 7-3 15,12 0-4-15,-7 3 2 0,0 2-4 0,-3 0 1 16,-1 3-3-16,-2 1 0 0,0 1 0 15,1 0-3-15,1-2-3 0,3 0-6 0,3-2-5 16,2-3-14-16,3 0-19 0,2-2-11 16,10-8 4-16,-14 13 12 15,14-13 10-15,0 0 5 0,0 0 11 0,0 0 5 0,0 0 3 16,14-6 4-16,-2-3 2 0,5-4 2 0,1-1 2 16,3-3 1-16,3-1-2 0,0-2 5 15,0-1 7-15,3-3 2 0,-3 3 1 0,-1 0 0 16,0 1-1-16,-1 1-3 0,-5 3 2 15,-3 0 4-15,-2 4 11 0,-2 0 14 0,-10 12 3 16,17-17-6-16,-17 17-6 0,0 0-8 0,0 0-5 16,0 0-6-16,0 0-1 0,-17-4 0 15,3 12-2-15,-4 1-4 0,-1 3-2 0,-5 4-1 16,1 2 0-16,-2 2 1 0,-4 3-1 16,0 1 0-16,5-3 6 0,2-1-2 0,1 2 0 15,1-4-5-15,3-2-3 0,2-2-12 0,5-2-21 16,-1-1-20-16,1-2-23 0,10-9-22 15,-14 15-31-15,14-15-35 0,-10 10-34 0,10-10-57 16,0 0-98-16,0 0-85 0,-14 5-105 16,14-5-102-16,0 0-507 0,-8-14-772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22.272"/>
    </inkml:context>
    <inkml:brush xml:id="br0">
      <inkml:brushProperty name="width" value="0.07938" units="cm"/>
      <inkml:brushProperty name="height" value="0.07938" units="cm"/>
      <inkml:brushProperty name="color" value="#FFFF00"/>
      <inkml:brushProperty name="fitToCurve" value="1"/>
    </inkml:brush>
  </inkml:definitions>
  <inkml:trace contextRef="#ctx0" brushRef="#br0">414 394 10 0,'0'0'588'0,"0"0"-154"0,0 0-42 0,0 0-27 16,-2-18-16-16,2 18-27 0,0 0-24 15,-19-12-9-15,19 12-26 0,-21-5-18 0,21 5-24 16,-27-3-34-16,27 3-23 0,-34 3-27 16,15 0-30-16,-1 3-22 0,-1 2-20 0,-1 1-13 15,1 2-10-15,-2 1-10 0,0 5-6 16,-1-1-5-16,4 2-7 0,-1 0-4 0,4-1-5 16,1 0 0-16,2 0-1 0,1 0-3 0,3-2-2 15,0-1 1-15,3-1 5 0,7-13-3 16,-8 21 5-16,8-21 0 0,-2 18 3 15,2-18 3-15,0 0 3 0,12 14 2 0,-12-14-2 16,23 0-4-16,-23 0-2 0,30-9-4 0,-8 2 4 16,0-2-6-16,-1-2-1 15,6-2 0-15,-3-2-2 0,3 0-2 0,-3 0 3 0,-1 1-1 16,0-3-1-16,-5 3 2 0,1-1 0 16,-1 1 2-16,-3 1-1 0,-1-1 6 0,-4 2 6 15,-1 2 7-15,-9 10 6 0,14-18 8 16,-14 18 0-16,6-16 5 0,-6 16-9 0,0 0-8 15,-8-13-7-15,8 13-7 0,0 0-1 16,-31 2-3-16,14 3 0 0,-5 3-2 0,-2 2-1 16,-3 5-2-16,-2 2-1 0,-2 6-1 0,2 2 2 15,0 0 0-15,3 1-2 0,5-3-3 16,1 0 0-16,5-1-1 0,3-4 1 0,2-1-5 16,3-2-11-16,7-15 1 0,-4 24 4 15,4-24 5-15,11 15 3 0,-11-15 1 0,22 6 1 16,-22-6 2-16,35-4 1 0,-10-1-3 15,0-3 0-15,6-3 0 0,1-1 1 0,-1-2-1 16,6-3-1-16,-2-1 2 0,0-1-1 16,-2 0 0-16,-2-1 0 0,-2 3 2 0,-2-1-1 15,-3 0 2-15,-1-1 1 0,-1 2 1 0,-2-1 0 16,-3 3 0-16,0 0 0 0,-3 2 3 16,-2 2 0-16,-2 1 5 0,-10 10 11 0,17-17 10 15,-17 17 5-15,11-11-2 0,-11 11-8 16,0 0-12-16,0 0-9 0,0 0-3 0,0 0-2 15,0 0-1-15,-25 5 1 0,25-5 0 16,-23 15-2-16,11-6 0 0,2 0-3 0,10-9-8 16,-19 18-9-16,19-18-9 0,-11 18 0 15,11-18-2-15,-5 15 4 0,5-15 2 0,0 0 0 16,4 17 4-16,-4-17 5 0,12 6 3 16,-12-6-4-16,23 0-5 0,-23 0-3 0,33-5-2 15,-13 2-3-15,-3-2 2 0,4 0-3 0,-4-2 7 16,5 1 4-16,-4-2 6 0,0 0 6 15,-1 0 2-15,-3 0 2 0,3 0 5 0,-5-1 1 16,3 1 2-16,-5-2-1 0,-10 10 2 16,18-15 6-16,-18 15 8 0,13-15 11 0,-13 15-5 15,0 0-8-15,7-16-2 0,-7 16-3 16,0 0 0-16,0 0-1 0,-17-7 3 0,17 7-5 16,-21 5 1-16,21-5 0 0,-25 10 4 0,11-3 0 15,-1 1-2-15,3 2-3 0,-2 0-1 16,-1 1-3-16,3 1 1 0,0 0-3 0,2-1-3 15,1 1-4-15,9-12-4 0,-12 18-3 16,12-18-2-16,-7 17-3 0,7-17-1 0,0 0 0 16,2 17 6-16,-2-17-2 0,0 0 3 15,17 7-2-15,-17-7 0 0,0 0-1 0,27-3-3 16,-27 3 4-16,21-6 3 0,-21 6 2 16,20-8 3-16,-20 8 2 0,18-12 4 0,-18 12 4 15,15-10 5-15,-15 10 10 0,12-10 10 0,-12 10 5 16,0 0 2-16,10-14-3 0,-10 14-2 15,0 0-4-15,0 0-5 16,0 0-1-16,-8-17-3 0,8 17-7 0,0 0-4 0,-21-3-2 16,21 3 0-16,-24 2 1 0,24-2-2 0,-31 8-2 15,13-3-1-15,-1 1 1 0,-2 2 0 16,-1 0-2-16,1 2 3 0,1-1-3 0,-1 1 1 16,1 1-2-16,3 0 0 0,-2-1 0 15,7 1 0-15,-3-1-5 0,3 0-2 0,2 0-11 16,10-10-10-16,-12 17-8 15,12-17-2-15,-9 15-6 0,9-15 4 0,0 0 4 0,0 0 5 16,4 21 2-16,-4-21 4 0,0 0-2 0,19 5 1 16,-19-5-3-16,0 0 15 0,31-1 3 15,-31 1 2-15,25-6 1 0,-11 1-2 0,3 0 2 16,-1-1-1-16,-2-1-1 0,3 1-2 16,-3-3 0-16,3 2-1 0,-3 0-1 0,3-2 2 15,-3 1-2-15,1-1-2 0,0 0 0 16,-1 1-4-16,-2 0-1 0,-2-1-2 0,-10 9 2 15,19-14 6-15,-19 14 3 0,14-15 8 16,-14 15 6-16,8-10 2 0,-8 10-1 0,0 0-1 16,0 0 0-16,0 0 0 0,-2-17 1 0,2 17 0 15,0 0 1-15,-25 2 2 0,25-2 5 16,-26 7 3-16,9-1 13 0,0 1 11 0,-3 1 4 16,-1 1-2-16,1 2 0 0,1-1-7 15,-1 2-5-15,-1 0-4 16,5 1-10-16,-1-3-4 0,2 1-1 0,3-1-3 0,2 1-2 15,10-11-3-15,-14 15 0 0,14-15 1 0,-7 14-5 16,7-14 0-16,0 0-1 0,7 12 1 16,-7-12 0-16,0 0-2 0,31-1 5 0,-17-3-11 15,6-1-6-15,1-3 1 0,4 0 3 16,2-4 1-16,1 0 2 0,1 1 3 0,-2-3 3 16,2-1 0-16,0 0 3 0,0 0 0 0,-3-1 2 15,3-1 1-15,-2 0-2 0,-1 0 2 16,1 1 0-16,-1-1 1 0,-2-1 1 0,1 2-3 15,-3 1 0-15,-1 1-4 0,-2 1 0 16,-2 1 1-16,0 1 1 0,-5 2 0 0,1 2 7 16,-13 7 4-16,21-13 16 0,-21 13 2 15,12-9-6-15,-12 9-6 0,0 0-5 0,0 0 0 16,0 0-2-16,0 0 2 0,-17 5 2 16,17-5 5-16,-20 13-1 0,7-6-4 0,-2 1-5 15,2 2 0-15,-1 0-3 0,0 1 3 0,0 1-3 16,-1 0-4-16,3-1 1 0,0 1 0 15,2-1-2-15,1 1-5 0,1 0-6 0,8-12-8 16,-10 18-3-16,10-18-7 0,-4 16-1 16,4-16 3-16,0 0 2 0,4 16 2 0,-4-16 2 15,0 0-1-15,20 3 4 0,-20-3-2 16,24-3-1-16,-24 3 1 0,26-9 2 0,-9 4 3 16,0-2 2-16,-2-1 5 0,2 1 1 15,-3-1 3-15,1-1 3 0,-1 0 8 16,1 1 7-16,-1-2 4 0,-2 1 5 0,-2 1 4 0,3-1 2 15,-13 9 0-15,15-16-4 0,-15 16-3 16,12-16-2-16,-12 16-1 0,8-14-3 16,-8 14-7-16,0 0-7 0,3-17-3 0,-3 17-1 15,0 0-2-15,-11-11-2 0,11 11 0 0,0 0 1 16,-23-5 0-16,23 5 1 0,-18 2 2 16,18-2 0-16,-23 6 0 0,23-6 2 0,-21 9-1 15,21-9 2-15,-22 10-2 0,22-10 0 16,-17 13-1-16,17-13 2 0,-15 13-2 0,15-13-1 15,-10 12-2-15,10-12-1 0,0 0 1 16,-3 15 2-16,3-15 2 0,0 0 2 0,11 9-1 16,-11-9-1-16,0 0-5 0,27-1-2 15,-27 1-5-15,25-5-1 0,-10 0-1 0,2-1 3 16,-1-2 0-16,0 0 0 0,3-2 3 0,0-1 2 16,-3 0 3-16,0 0 1 0,-2 0 3 15,1 1 9-15,-3 0 5 31,1 0 5-31,-2 1 1 0,-2-1 5 0,-9 10 2 0,18-13 6 0,-18 13 4 0,12-13-3 0,-12 13-8 0,0 0-9 16,9-12-8-16,-9 12-5 0,0 0-1 16,0 0-4-16,0 0 1 0,0 0-4 0,0 0 1 15,0 0-3-15,-14-7-4 16,14 7-5-16,0 0-5 0,0 0-10 16,0 0-16-16,-17 6-13 0,17-6-6 0,0 0 4 0,0 0 3 15,0 0-1-15,0 0 3 0,0 0 4 0,0 0-3 16,23-6-8-16,-23 6-8 0,19-8 2 15,-19 8 7-15,20-8 11 0,-20 8 10 16,22-12 11-16,-22 12 8 0,23-11 10 0,-23 11 10 0,21-11 13 16,-21 11 10-16,19-10 6 15,-19 10 5 1,15-8 6-16,-15 8 6 0,0 0 3 0,18-9-2 0,-18 9-7 0,0 0-6 0,0 0-6 16,0 0-6-16,0 0-2 0,0 0-4 0,0 0 0 15,0 0-5-15,0 0-2 0,0 0-2 16,-9 19-2-16,9-19-4 0,-14 10 1 15,14-10-2-15,-15 10 2 0,15-10 0 0,-12 9-5 16,12-9-1-16,-12 8 0 0,12-8 3 0,0 0-8 16,-13 8-9-16,13-8-11 0,0 0-7 0,0 0-8 15,-12 8-1-15,12-8 9 0,0 0 7 16,0 0 3-16,0 0-4 0,0 0-2 0,0 0-3 16,12-8-2-16,-12 8 2 0,0 0 2 15,19-8 7-15,-19 8 4 0,15-9 6 0,-15 9 2 16,15-8 4-16,-15 8 2 0,15-10 6 15,-15 10 0-15,14-7 9 0,-14 7 10 0,0 0 16 16,17-10 14-16,-17 10 7 0,0 0-1 16,12-6-1-16,-12 6-9 0,0 0-6 0,0 0-8 15,0 0-5-15,0 0-3 0,0 0-4 0,0 0-1 16,0 0-3-16,0 0-1 0,0 0-2 16,0 0-2-16,0 0 0 0,-10 8-4 0,10-8 1 15,0 0-1-15,-14 9 0 0,14-9 1 16,0 0-5-16,-13 8-5 0,13-8-4 0,0 0-4 15,0 0-2-15,-11 10 2 0,11-10 2 16,0 0 7-16,0 0 0 0,0 0 4 0,0 0 1 16,0 0-3-16,0 0-3 0,21 3-3 15,-21-3 2-15,0 0 2 0,24-5 1 0,-24 5 2 16,20-5 3-16,-20 5 1 0,20-5 1 0,-20 5 4 16,19-5 9-16,-19 5 7 0,16-4 9 15,-16 4 11-15,0 0 15 0,21-4 12 0,-21 4 11 16,0 0 0-16,0 0-6 0,18-5-9 15,-18 5-12-15,0 0-11 0,0 0-6 0,0 0-8 16,0 0-4-16,0 0-5 0,0 0-3 16,0 0-2-16,0 0-5 0,-17 8-3 0,17-8-2 15,0 0-1-15,0 0-3 0,-15 7-9 16,15-7-6-16,0 0-9 0,0 0-7 0,0 0-2 16,0 0-2-16,-16 5 4 0,16-5 6 0,0 0 7 15,0 0 2-15,0 0-1 0,0 0-3 16,0 0-1-16,0 0 1 0,17-4 0 0,-17 4 4 15,0 0-1-15,17-6 0 0,-17 6 0 16,0 0 3-16,16-9 1 0,-16 9 4 16,0 0 3-16,19-8 4 0,-19 8 8 0,0 0 12 15,14-7 12-15,-14 7 9 0,0 0 1 0,0 0-4 16,12-8-5-16,-12 8-7 0,0 0-5 16,0 0-3-16,0 0-7 0,0 0-6 0,0 0-7 15,0 0-5-15,0 0-1 0,0 0 0 16,0 0-2-16,0 0 0 0,0 0-1 0,-9-11-3 15,9 11-2-15,0 0-4 0,0 0 2 16,0 0 4-16,0 0 4 0,0 0 4 0,0 0 2 16,0 0 1-16,0 0 4 0,0 0-3 0,8-13 0 15,-8 13-1-15,0 0 1 0,0 0 2 16,14-10 0-16,-14 10 5 0,0 0 3 0,0 0 4 16,12-10 5-16,-12 10 5 0,0 0 12 15,0 0 10-15,0 0 5 0,13-8 0 0,-13 8-1 16,0 0-4-16,0 0-2 0,0 0-9 15,0 0-4-15,0 0-5 0,0 0-4 0,0 0-5 16,0 0-4-16,0 0-6 0,0 0-5 16,0 0-4-16,0 0-1 0,0 0 1 0,0 0 1 15,0 0 2-15,20-2 0 0,-20 2 1 16,0 0 0-16,0 0 0 0,17-5 2 0,-17 5 1 16,0 0 0-16,15-5 3 0,-15 5 2 15,0 0 3-15,0 0 7 0,15-6 11 0,-15 6 10 16,0 0 4-16,0 0 3 0,0 0 2 15,0 0 0-15,15-6-1 0,-15 6-3 0,0 0-7 16,0 0-4-16,0 0-6 0,0 0-4 0,0 0-1 16,0 0 0-16,0 0 0 0,0 0-1 15,-10 9-2-15,10-9-4 0,0 0-2 0,-12 9-1 16,12-9-2-16,0 0 0 0,-12 6-3 16,12-6-2-16,0 0-4 0,0 0-8 0,-11 11-6 15,11-11-5-15,0 0-2 0,0 0-3 16,0 0 0-16,0 0 2 0,0 0 4 0,0 0 1 15,0 0 3-15,0 0 6 0,0 0 2 16,0 0 3-16,0 0 2 0,0 0 4 0,0 0 2 16,0 0 7-16,0 0 6 0,0 0 10 0,0 0 4 15,0 0 2-15,0 0 0 0,0 0 9 16,0 0 5-16,0 0-4 0,0 0-7 16,0 0-7-1,0 0-3-15,0 0-1 0,0 0-2 0,0 0 3 0,0 0 2 0,0 0 6 31,-27 1 0-31,27-1 5 0,-23 5 16 0,23-5 14 0,-25 7 7 0,7-4 6 0,2 1-10 0,0 1-7 16,0-1-5-16,0 0-10 0,0 0-8 16,16-4-7-16,-29 9-7 0,29-9-6 0,-22 8-7 15,22-8-5-15,-21 7-6 0,21-7-14 0,-17 8-9 16,17-8-8-16,0 0-5 0,-15 10-2 16,15-10 3-16,0 0-2 0,0 0 3 0,0 0 4 15,0 0 4-15,0 0-2 0,0 0-6 16,9 12 0-16,-9-12 2 0,0 0 1 0,20-5 3 15,-20 5-1-15,17-7 0 0,-17 7 2 16,20-8 6-16,-20 8 6 0,19-9 4 0,-19 9 3 16,19-9 4-16,-19 9 6 0,17-10 8 15,-17 10 10-15,13-7 20 0,-13 7 7 0,0 0 0 16,12-10-2-16,-12 10-16 0,0 0-5 0,0 0-7 16,0 0 0-16,0 0-3 0,-11-8-1 15,11 8-1-15,0 0-3 0,-27 4 1 0,27-4 0 16,-25 6 1-16,9-3-2 0,0 2-3 15,-3 1 0-15,1 1-3 0,-3-1 1 0,0 2-3 16,1 0-2-16,-1-1 0 0,4 1 0 16,0-2 0-16,0 1-3 0,2 0-3 0,1 0-14 15,14-7-18-15,-20 8-25 0,20-8-16 16,-16 7 4-16,16-7 2 0,0 0 6 0,0 0 6 16,0 0 0-16,0 0 1 0,0 0 1 0,0 0 3 15,0 0 4-15,0 0 2 0,18-4 5 16,-18 4 8-16,16-8 7 0,-16 8 4 15,18-10 7-15,-18 10 10 0,16-10 14 0,-16 10 8 16,14-9 9-16,-14 9 11 0,0 0 12 16,16-8 14-16,-16 8 6 0,0 0-2 0,11-9-12 15,-11 9-15-15,0 0-9 0,0 0-4 0,0 0-5 16,0 0-7-16,0 0-4 0,-12-12 1 16,12 12-1-16,0 0 1 0,-25-1 0 0,25 1-1 15,-24 2 2-15,24-2 3 0,-27 2 1 16,27-2-1-16,-31 3-3 0,31-3 1 0,-31 7-1 15,31-7-2-15,-29 5-1 0,29-5-2 16,-25 7-4-16,25-7-6 0,-24 5-5 0,24-5-6 16,-17 5-11-16,17-5-12 0,0 0-9 0,-21 5-3 15,21-5 4-15,0 0 8 0,0 0 9 16,-17 5 3-16,17-5 3 0,0 0 4 0,0 0 4 16,0 0 2-16,0 0 4 0,0 0 0 15,0 0 1-15,0 0 0 0,21-2 2 0,-21 2 3 16,0 0 1-16,18-4 2 0,-18 4 0 15,0 0 1-15,19-3 7 0,-19 3 5 0,0 0 4 16,16-3 12-16,-16 3 9 0,0 0 11 16,0 0 7-16,0 0 5 0,18-4-3 0,-18 4-5 15,0 0-4-15,0 0-3 0,0 0-4 16,0 0-9-16,0 0-5 0,0 0-2 0,0 0 1 16,0 0 4-16,-17-8-7 0,17 8 15 15,0 0 10-15,-26 0 0 0,26 0 9 0,-22 1 0 16,22-1 9-16,-27 1-4 0,27-1-4 0,-31 2 6 15,31-2-4-15,-37 2 0 0,18-1-10 16,1 1-6-16,-3 1-4 0,4-2-8 0,-2 1-6 16,0 0-4-16,2 0-6 0,17-2-3 15,-29 5-3-15,29-5-5 0,-26 5-9 0,26-5-7 16,-23 5-5-16,23-5-8 0,-18 6-4 0,18-6-4 16,-15 7-4-16,15-7 1 0,0 0-3 15,-10 13-7-15,10-13-2 0,0 0 2 0,0 0 2 16,2 19-1-16,-2-19 3 0,13 7 4 15,-13-7 1-15,21 6 6 0,-21-6 1 0,27 4 1 16,-27-4 3-16,36 1 4 0,-15-1 4 16,-1-1 4-16,5 1 5 0,-2-2 0 0,1 0 4 15,-2 0-1-15,2 0 3 0,-2 0 2 16,-2 0 11-16,-1-1 13 0,-2 1 11 0,-17 2 15 16,28-4 18-16,-28 4 10 0,23-4 4 15,-23 4-4-15,16-4-4 0,-16 4-13 0,0 0-14 16,0 0-8-16,0 0-9 0,0 0 3 15,0 0-3-15,-7-11-6 0,7 11-6 0,-24-1-2 16,24 1 2-16,-29 3 2 0,10-2 0 16,-1 2 1-16,-2-1 3 0,-2 3-2 0,-2 0-2 15,0 1-5-15,1 0-2 0,-1 1-3 0,2 0-3 16,0 2-1-16,2-1-1 0,0 2-3 16,0-1-1-16,6-2 0 0,1 2-3 0,1-2-5 15,1 1-8-15,13-8-6 0,-17 13-8 16,17-13-3-16,-11 12 2 0,11-12-2 0,0 0 5 15,0 0 4-15,4 17 2 0,-4-17 4 16,0 0-3-16,24 4-4 0,-24-4 5 0,27-1 1 16,-27 1 2-16,31-5 5 0,-14 1 1 0,1 0 4 15,-2-1 1-15,-1-1 3 0,-1 1 3 16,1-1 7-16,-15 6 6 0,24-10 6 0,-24 10 1 16,17-10 7-16,-17 10 7 0,12-10 2 15,-12 10-4-15,0 0-11 0,10-15-9 0,-10 15-4 16,0 0-1-16,-10-14-2 0,10 14-1 15,-12-6-3-15,12 6 3 0,-22-4 0 0,22 4 3 16,-32 0 0-16,14 1 3 0,-5 2-1 0,2-1 4 16,-4 3 1-16,-1 1-3 0,-1 0 0 15,3 1-3-15,0 0-3 0,0 2-1 0,2-1-1 16,1 1-1-16,1-1-4 0,6 1-1 16,-1-1-5-16,3 0-7 0,12-8-10 0,-15 15-2 15,15-15-4-15,-7 14 1 0,7-14 4 16,0 0 5-16,3 16 2 0,-3-16 2 0,14 8 3 15,-14-8 2-15,24 3 1 0,-24-3 4 16,29 0 2-16,-29 0 2 0,32-6 3 0,-16 3 3 16,2-1 5-16,-1-1 2 0,0-1 2 0,-3 0 2 15,3-1-3-15,-5 1 0 0,0-2-1 16,-12 8 1-16,19-13 2 0,-19 13-5 16,14-14 2-16,-14 14-3 0,8-15-4 0,-8 15-7 15,0 0-7-15,-3-19 1 0,3 19-1 0,-15-13 2 16,15 13-1-16,-25-10 2 0,8 5 1 15,-3 2 3-15,-1 1 8 0,-3 1 8 0,-1 1 8 16,-6 1 9-16,1 2-3 16,-1 1-4-16,-4 2 0 0,2 0-5 0,0 1-3 0,6 1-3 15,3-1-3-15,1 1-1 0,3 0-4 16,3-1-1-16,3 1-3 0,1 0-1 0,13-8-1 16,-14 16-1-16,14-16 0 0,0 0-4 0,0 21 0 15,0-21 1-15,14 13-4 0,-14-13 5 16,25 7-6-16,-25-7 0 0,29 5 3 0,-29-5 3 15,34 0 1-15,-15-2 2 0,-2-1 2 16,1 1 3-16,0-3 2 0,1 0 0 0,-4-1 1 16,1 0 2-16,1-1 2 0,-3 0-3 15,-1 0 3-15,-1-1 3 0,-12 8-1 0,18-14 0 16,-18 14-1-16,12-15 2 0,-12 15-1 0,6-13-3 16,-6 13-3-16,0 0-6 0,-2-18-6 15,2 18-3-15,-10-8 3 0,10 8 0 0,-19-6 3 16,19 6 1-16,-26-1 4 0,26 1 0 15,-35 3 6-15,16 1-2 0,-1-1-1 0,-3 3-1 16,1 1 0-16,1-1 1 0,3 0-2 16,-1 1-1-16,5 0-1 0,-1-1-2 0,3 2-1 15,12-8 0-15,-19 13-4 0,19-13-2 16,-12 12-1-16,12-12-3 0,0 0-1 0,0 0 2 16,2 18-1-16,-2-18 3 0,0 0 0 15,22 7-2-15,-22-7 0 0,19 0 1 0,-19 0 2 16,25-4 1-16,-25 4 3 0,24-6 0 0,-24 6 1 15,23-7 2-15,-23 7 0 0,20-11 1 16,-20 11 2-16,17-12 3 0,-17 12-1 0,10-12-2 16,-10 12-10-16,0 0-5 0,2-21-8 15,-2 21 1-15,-10-14 1 0,10 14 2 0,-16-12 3 16,16 12 6-16,-25-10 5 0,8 6 4 16,-1 0 6-16,-5 4 10 0,3 0 6 0,-3 0 1 15,1 2 1-15,-5 1 2 0,2 3-5 16,0-2-1-16,1 2-2 15,2 0-5 1,5 1-2-16,0 0-3 0,1 1-4 0,3 0-2 0,1 0-1 0,12-8-1 0,-14 16-1 0,14-16 1 16,-7 16 0-16,7-16 1 0,0 0 0 0,9 19 2 15,-9-19 2-15,14 10-2 0,-14-10 1 16,23 6-1-16,-23-6 4 0,28 0-1 0,-28 0-1 16,32-5 2-16,-16 1-1 0,2-1-1 15,-1-1 0-15,-1-1 1 0,1 0-2 0,-3-2 0 16,1 2-1-16,-3-1 2 0,-2-1-1 0,-10 9 0 15,17-16-1-15,-17 16-4 0,12-17-9 16,-12 17-5-16,2-17-9 0,-2 17-1 0,0 0 1 16,-7-23 1-16,7 23 3 0,-14-13 3 15,14 13 0-15,-22-10 4 0,22 10 5 0,-27-5 1 16,27 5 1 0,-29-2 3-16,29 2 0 0,-33 2 1 0,15 1 1 0,2 0-2 0,-1 2 1 15,2 2 1-15,1-1-1 0,0 1 2 0,1 0-1 16,3 2 1-16,10-9-1 15,-14 16 0-15,14-16-1 0,-9 16 2 0,9-16 1 16,0 0 4-16,0 22 0 0,0-22 1 0,11 12-1 16,-11-12-1-16,17 10 2 0,-17-10-3 15,20 5 1-15,-20-5 0 0,24 0 0 0,-24 0 0 16,27-3 2-16,-27 3-1 0,25-6 4 0,-25 6-1 16,25-10-3-16,-25 10 3 0,20-13-2 15,-20 13-2-15,19-15 0 0,-19 15-1 0,12-16 2 16,-12 16-2-16,9-17-5 0,-9 17-13 15,1-17 1-15,-1 17 0 0,-6-17 2 0,6 17-1 16,-8-14 1-16,8 14 1 0,-18-12 5 0,18 12 2 16,-21-8-1-16,21 8 2 0,-25-4 1 15,25 4 0-15,-29 0 0 0,29 0 2 0,-26 3 1 16,26-3-2-16,-27 6 0 0,27-6 0 16,-27 10-1-16,27-10-1 0,-21 9 2 0,21-9-2 15,-18 11-1-15,18-11 0 0,-14 11 1 16,14-11 2-16,-9 10-1 0,9-10 0 0,0 0-3 15,0 0 1-15,-2 19-3 0,2-19 2 16,0 0 1-16,11 11 1 0,-11-11 1 0,0 0 0 16,20 4 2-16,-20-4-2 0,0 0 2 15,24-2-1-15,-24 2-1 0,22-4 2 0,-22 4 0 16,20-7 0-16,-20 7 1 0,18-9-2 0,-18 9 0 16,17-12 1-16,-17 12 0 0,15-11 1 15,-15 11 1-15,12-13-1 0,-12 13-2 0,0 0-8 16,8-16-6-16,-8 16-2 0,0 0 3 15,-4-17 2-15,4 17 4 0,0 0 3 0,-14-14 0 16,14 14 1-16,-17-9 4 0,17 9 0 16,-21-5 1-16,21 5 0 0,-24-5 0 0,24 5-1 15,-25-1 0-15,25 1 1 0,-27 2 0 16,27-2-1-16,-26 4 0 0,26-4 0 0,-25 7 2 16,25-7-3-16,-23 8 1 0,23-8 1 15,-20 12 0-15,20-12-1 0,-17 13 0 0,17-13-1 16,-14 15-1-16,14-15 2 0,-7 14-2 0,7-14-3 15,0 0-2-15,-3 16-2 0,3-16-3 16,0 0-4-16,6 15 0 0,-6-15-2 0,0 0 1 16,14 8 1-16,-14-8 2 0,0 0 1 15,19 1 2-15,-19-1 2 0,0 0-1 0,22-4 1 16,-22 4 3-16,17-7-2 0,-17 7 1 0,19-10 3 16,-19 10-5-16,16-11-9 0,-16 11-8 15,18-15-5-15,-18 15-3 0,19-14-3 16,-19 14 3-16,17-16-2 0,-17 16 2 0,16-14 5 15,-16 14 4-15,16-13 3 0,-16 13 3 0,14-10 1 16,-14 10-1-16,12-9-2 0,-12 9 3 16,14-7-2-16,-14 7-7 0,0 0-4 0,18-7-5 15,-18 7 3-15,0 0 4 0,18-3 8 16,-18 3 3-16,0 0 3 0,20-2 4 0,-20 2 2 16,0 0 2-16,22 3 3 15,-22-3 0-15,0 0 3 0,20 3 0 0,-20-3 2 0,0 0 0 16,23 4 4-16,-23-4 0 0,0 0 3 0,22 3 2 15,-22-3 0-15,0 0 1 0,24 1 0 16,-24-1 3-16,0 0-3 0,26 0-2 16,-26 0 1-16,0 0-2 0,27 0-1 0,-27 0 0 15,0 0-1-15,29-1-4 0,-29 1 2 0,17 1 0 16,-17-1-2-16,21 1-1 0,-21-1 0 16,0 0 1-16,27 0-2 0,-27 0 0 0,0 0 1 15,25 1-1-15,-25-1 1 0,0 0 0 16,21 3-4-16,-21-3-5 0,0 0 0 0,0 0-1 15,20 3 2-15,-20-3 3 0,0 0 0 16,0 0 2-16,0 0 4 0,0 0 2 0,19 0-2 16,-19 0 2-16,0 0-5 0,0 0-3 15,0 0-6-15,0 0 0 0,0 0 4 0,0 0-4 16,0 0 2-16,-19-2 0 0,19 2 1 0,0 0 0 16,-23 0 1-16,23 0 0 0,0 0 0 15,-28 2 2-15,28-2 0 0,-19 0 2 0,19 0 0 16,-20 1 0-16,20-1 2 0,-19 2 0 15,19-2 1-15,0 0 2 0,-25 2-1 0,25-2-4 16,0 0-4-16,-19 2 0 0,19-2 1 16,0 0 1-16,0 0 1 0,0 0 2 0,0 0 1 15,0 0 0-15,0 0 0 0,0 0 2 16,0 0-1-16,0 0 0 0,22 6 2 0,-22-6 0 16,17 0 0-16,-17 0-1 0,26-3-2 0,-26 3 2 15,28-4 0-15,-28 4 1 0,30-3 0 16,-30 3 2-16,30-3 4 0,-30 3 7 15,31-4-2-15,-31 4 1 0,26-2 5 0,-26 2 1 16,27-1 5-16,-27 1-6 0,24 0-2 0,-24 0 2 16,19 0-6-16,-19 0 3 0,0 0-1 15,27 0 1-15,-27 0-2 0,0 0-5 0,22 1-1 16,-22-1-1-16,0 0-2 0,17 2-1 16,-17-2-2-16,0 0 0 0,0 0-2 0,19 2 0 15,-19-2 1-15,0 0 0 0,0 0 1 16,0 0 0-16,0 0 0 0,16 3 0 0,-16-3 3 15,0 0 5-15,0 0 1 0,0 0 1 0,0 0 1 16,0 0-5-16,0 0-1 0,0 0-4 16,0 0 0-16,0 0-1 0,0 0 1 0,0 0-1 15,-18 5 1-15,18-5 0 0,0 0 1 16,-23 4-1-16,23-4 2 0,-21 1 7 0,21-1 11 16,-22 2 2-16,22-2-7 0,-22 3-2 15,22-3-2-15,-24 2-5 0,24-2-2 0,-16 2-3 16,16-2-2-16,0 0-5 0,-22 3-6 15,22-3-2-15,0 0-4 0,-17 3-5 0,17-3 1 16,0 0-1-16,0 0-3 0,0 0-5 16,0 0-4-16,0 0-6 0,0 0-5 0,0 0-4 15,7 17 1-15,-7-17 0 0,0 0 1 0,17 2 3 16,-17-2 2-16,0 0 0 0,25 1 2 16,-25-1 2-16,0 0 4 0,25-4 5 0,-25 4 3 15,18-3 4-15,-18 3 3 0,15-4 7 16,-15 4 5-16,0 0 7 0,16-6 1 0,-16 6 1 15,0 0-5-15,0 0-6 0,0 0-5 16,0 0 0-16,0 0 1 0,0 0-1 0,-12-12 0 16,12 12 1-16,-20 1 2 0,20-1 3 15,-31 2 7-15,12 0 10 0,-1 2 11 0,-5 0 3 16,-2 2 6-16,-2 0 5 0,-1 2-3 0,-3 2-3 16,2-1 2-16,-2 2-5 0,2-1-3 15,0 3-5-15,2-2-5 0,3 2-2 0,-1-1-4 16,5-1-2-16,1 1-2 0,0 0-2 15,3-1-7-15,3 1-11 0,1-3-8 0,2 1-9 16,3-1-6-16,9-9-3 0,-16 15 0 16,16-15 4-16,-9 12 4 0,9-12 5 0,0 0 5 15,0 0 1-15,0 0 1 0,0 0-2 16,3 16-1-16,-3-16 0 0,0 0 4 0,0 0 0 16,18-8 3-16,-18 8 2 0,0 0 2 15,15-12 3-15,-15 12 4 0,8-11 2 0,-8 11 0 16,0 0 0-16,7-18 1 0,-7 18 0 0,0 0 1 31,-1-16-4-31,1 16 2 0,0 0-1 0,-14-10 3 0,14 10 11 0,0 0 10 16,-26-2 13-16,26 2 6 0,-24 4 8 0,24-4-1 15,-27 8 3-15,11-2-7 0,1 3-7 0,3-1-2 16,-2 2-4-16,1 0-3 0,3 0-3 16,-2 2-1-16,3-1-4 0,1 1-3 0,8-12-2 15,-12 20-5-15,12-20 3 0,-6 20 0 16,6-20-1-16,0 0-3 0,-3 22-1 0,3-22-2 15,0 0-2-15,13 12-6 0,-13-12-4 0,0 0-6 16,18 3-1-16,-18-3-1 0,22-4-1 16,-22 4 5-16,20-6 2 0,-20 6 3 0,23-12 3 15,-11 5 0-15,0 0 0 0,-12 7 2 16,18-14 1-16,-18 14 1 0,17-15 1 0,-17 15-1 16,9-17 0-16,-9 17-3 0,5-15-2 15,-5 15 2-15,0 0 1 0,0-19 2 0,0 19 7 16,0 0 5-16,-14-10 14 0,14 10 4 15,0 0 11-15,-25-1 10 0,25 1-1 0,-22 6 0 16,22-6 0-16,-25 12-1 0,12-3 0 16,-1 0-8-16,2 1-1 0,-1 2-4 0,1 0-2 15,2 0-6-15,-1 1-6 0,3 0-4 0,1-2-11 16,0 2-3-16,7-13 1 0,-8 20-2 16,8-20-6-16,-4 17-4 0,4-17 2 0,0 0-1 15,4 18 2-15,-4-18-4 0,0 0-6 16,18 6 3-16,-18-6-1 0,0 0-5 0,25-3-3 15,-25 3-1-15,20-7 1 0,-20 7 2 16,22-11 1-16,-22 11 4 0,17-13 2 0,-17 13 0 16,17-16 1-16,-17 16-1 0,12-16 4 15,-12 16 2-15,9-16 0 0,-9 16-1 0,0 0 6 16,0-20 7-16,0 20 11 0,0 0 7 0,-11-14 9 16,11 14 10-16,0 0 13 0,-22-2 10 15,22 2 5-15,-22 5-1 0,22-5-6 0,-26 10-9 16,12-3-12-16,1 1-7 15,-1 1-8-15,2 0-6 0,-1 3-7 0,1-2-20 0,2 2-35 16,1 0-65-16,2 0-64 0,7-12-62 16,-10 21-79-16,10-21-74 0,-5 21-48 0,5-21-77 15,0 0-315-15,5 21-361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27.780"/>
    </inkml:context>
    <inkml:brush xml:id="br0">
      <inkml:brushProperty name="width" value="0.07938" units="cm"/>
      <inkml:brushProperty name="height" value="0.07938" units="cm"/>
      <inkml:brushProperty name="color" value="#FFFF00"/>
      <inkml:brushProperty name="fitToCurve" value="1"/>
    </inkml:brush>
  </inkml:definitions>
  <inkml:trace contextRef="#ctx0" brushRef="#br0">317 4 348 0,'0'0'314'0,"0"0"-41"0,-21-8-8 0,21 8-21 16,0 0-6-16,-22-1-11 0,22 1-3 0,-19 7-7 15,19-7-20-15,-23 15-3 0,11-4-5 0,0 1-5 16,1 3-12-16,-4 2-12 0,5 0-10 15,-2 1-12-15,2 1-14 0,1 1-17 16,4-4-12-16,-2 1-11 0,4-1-10 0,-2 0-21 16,5-16-5-16,-2 26-4 0,2-26-5 0,2 22-2 15,-2-22-5-15,6 17-4 0,-6-17-3 16,11 11-3-16,-11-11-7 0,0 0-7 16,24 4-4-16,-24-4-10 0,20-5-5 0,-20 5 6 15,24-11 8-15,-10 5 1 0,-2-3-1 0,-2 0-2 16,3-1 3-16,-4 0-1 0,1-2 0 15,-3 1-1-15,0-1 2 0,-7 12-1 0,8-24-4 16,-8 24-9-16,2-24-7 0,-2 24-5 16,-4-23 0-16,4 23 0 0,-13-23 8 0,3 12 15 15,0 2 5-15,-2 1 10 0,0 2 6 16,12 6 0-16,-26-8-2 0,26 8 3 0,-30 0 3 16,30 0-3-16,-31 9-4 0,15-2-1 0,1 1-6 15,-1 4-1-15,-1 1-2 0,5 2 0 16,-3 0-2-16,5 2-4 0,0-2 1 0,4 0-3 15,0 0 1-15,6-15-1 0,-7 26 0 16,7-26-3-16,0 23 2 0,0-23-2 0,7 19-2 16,-7-19-1-16,12 13 3 0,-12-13 0 15,20 9 2-15,-20-9-5 0,24 1-1 0,-24-1 4 16,26-3-1-16,-9-1 3 0,-2-2 6 0,2 0 2 16,2-2-1-16,-5 0-4 0,5-2 1 15,-1-2-1-15,-1 1 2 0,-3-1-1 0,3-1-1 16,-5 1 0-16,-2 0 2 0,0 1 0 15,-1-2-1-15,-1 1-1 0,-8 12 1 0,9-22 0 16,-9 22 2-16,5-19 2 0,-5 19 2 16,0 0-3-16,-3-21-2 0,3 21-4 0,0 0-1 15,-15-11 0-15,15 11 0 0,0 0 1 16,-25 1 1-16,25-1-4 0,-18 9 2 0,18-9 0 16,-21 15-1-16,11-5 0 0,0 0-1 0,1 0-1 15,1 2 4-15,8-12-3 0,-12 19-1 16,12-19-5-16,-7 17-2 0,7-17-5 15,0 0-6-15,-2 22-4 0,2-22-1 0,0 0 1 16,7 14-3-16,-7-14 2 0,0 0 9 0,14 6-1 16,-14-6-1-16,0 0-7 0,18-3-10 15,-18 3-12-15,0 0-10 0,21-9-7 0,-21 9-4 16,12-8-2-16,-12 8-2 0,13-9-7 16,-13 9-5-16,10-10 0 0,-10 10-6 0,0 0-2 15,13-15-4-15,-13 15-3 16,0 0-2-16,10-14-6 0,-10 14 7 0,0 0 13 0,5-12 8 15,-5 12 0-15,0 0 0 0,0 0 14 0,3-17 11 16,-3 17 17-16,0 0 18 0,0 0 20 16,0 0 6-16,-6-15 13 0,6 15 8 0,0 0 5 15,0 0 0-15,0 0 1 0,-21 3 4 16,21-3 2-16,-12 9 3 0,12-9-7 0,-17 11-1 16,17-11-2-16,-14 17 4 0,6-8 2 15,8-9 7-15,-17 22-5 0,9-10-6 0,2 0-3 16,6-12-2-16,-10 24-4 0,10-24-5 15,-9 24-4-15,9-24-5 0,-3 22-7 0,3-22-13 16,0 20-11-16,0-20-6 0,0 0-4 16,3 23 4-16,-3-23 6 0,0 0 0 0,11 13-2 15,-11-13-2-15,0 0 0 0,0 0-1 0,24 0 0 16,-24 0 4-16,15-7 4 0,-15 7 5 16,14-14 10-16,-14 14 0 0,15-15 1 0,-15 15 2 15,12-18 0-15,-12 18 0 0,8-19 1 16,-8 19 1-16,4-21 6 0,-4 21 10 0,0 0 4 15,0-24 4-15,0 24 0 16,0 0 3-16,-10-16 5 0,10 16 7 0,0 0 4 16,-19-5-4-16,19 5-1 0,-14 5-1 0,14-5 4 0,-19 12-1 15,9-2-7-15,0 1-1 0,2 1 4 16,-1 4 2-16,2-2-3 0,-2 2-1 0,1 1-1 16,3-2-7-16,-2 3-1 0,2 0-5 15,3-2-2-15,-2-2-2 0,4-14-3 0,-2 27-5 16,2-27-5-16,0 22-5 0,0-22-3 15,2 19 2-15,-2-19 0 0,0 0 0 16,8 19 0-16,-8-19 0 0,0 0 0 0,13 10 0 16,-13-10-2-16,0 0 2 0,0 0-2 0,19-3 1 15,-19 3 1-15,0 0 0 0,14-12 0 16,-14 12 1-16,10-13-1 0,-10 13-1 0,8-15 0 16,-8 15-3-16,6-20-2 0,-6 20-4 15,5-20 0-15,-5 20 0 0,0-22 1 0,0 22 11 16,-2-21 1-16,2 21 4 0,-7-18 4 15,7 18 6-15,-6-13-1 0,6 13-2 0,0 0-3 16,-14-13-8-16,14 13-2 0,0 0 4 0,-21 2 1 16,21-2 3-16,-15 7 1 0,15-7-1 15,-14 14 1-15,14-14 12 0,-14 20 1 0,6-8 3 16,1 0 3-16,2 1 4 0,5-13-7 16,-9 25 0-16,9-25 0 0,-6 23-3 0,6-23-3 15,-2 20-6-15,2-20-1 0,0 0 2 0,0 24-3 16,0-24-2-16,0 0-4 0,6 16-3 15,-6-16-2-15,0 0-5 0,11 9-4 0,-11-9-2 16,0 0-6-16,0 0 0 0,20-1 1 16,-20 1 0-16,0 0-1 0,14-9-2 0,-14 9-6 15,0 0 1-15,12-15 3 0,-12 15 1 16,7-15 2-16,-7 15-6 0,8-19 5 0,-8 19-2 16,2-18 6-16,-2 18 2 0,0-17 0 15,0 17 6-15,0-18 5 0,0 18 5 0,0 0 5 16,-6-18 0-16,6 18-1 0,0 0-3 15,-9-11 0-15,9 11-1 0,0 0-1 0,0 0 0 16,-20 4 0-16,20-4 2 0,-12 12 3 16,12-12 1-16,-13 18 5 0,13-18 7 0,-12 22-1 15,6-8 0-15,2-2 3 0,-1 3-2 0,5-15-2 16,-7 24 0-16,7-24-5 0,-7 23-2 16,7-23-2-16,-3 19-3 0,3-19 1 0,0 0 0 15,0 23-1-15,0-23-1 0,0 0-1 0,3 16-1 16,-3-16 3-16,0 0 0 0,0 0-1 15,9 10-1-15,-9-10-1 0,0 0-2 16,0 0 0-16,0 0 0 0,16-8-2 0,-16 8-10 16,0 0-6-16,10-15-1 0,-10 15 1 0,6-14-3 15,-6 14-1-15,4-16-1 0,-4 16-2 16,3-22-2-16,-3 22 2 0,0-23-1 0,0 23 2 16,0-23 7-16,0 23 2 0,-5-22 1 15,5 22 5-15,-3-18 7 0,3 18 7 0,-5-16 5 16,5 16 1-16,0 0-4 0,-6-16-4 15,6 16-1-15,0 0-2 0,0 0 5 0,0 0 1 16,-18 3 4-16,18-3 10 0,0 0 7 16,-11 16-3-16,11-16 2 0,-6 18-1 0,6-18-1 15,-6 20 4-15,6-20 4 0,-6 21-3 16,6-21 0-16,-7 23-7 0,7-23-3 0,-2 22 0 16,2-22-4-16,-3 20-4 0,3-20-1 0,-2 17-2 15,2-17-4-15,0 0-1 16,0 23 0-16,0-23 0 0,0 0-1 0,-3 17 3 0,3-17-3 15,0 0 0-15,0 0 1 0,0 0 2 16,3 20 0-16,-3-20 4 0,0 0-1 0,0 0 5 16,0 0-3-16,0 0-1 0,0 0-3 15,0 0-4-15,0 0-1 0,12-6-4 0,-12 6-3 16,0 0-2-16,8-18-2 0,-8 18-4 0,4-15-1 16,-4 15 2-16,2-18 0 0,-2 18 1 15,3-21-4-15,-3 21 0 0,3-18 8 0,-3 18 1 16,0 0 0-16,0-25 3 0,0 25 4 15,0 0 1-15,0-21 0 0,0 21 1 0,0 0 2 16,0 0-3-16,0-20-3 0,0 20 0 16,0 0-4-16,0 0 2 0,0 0 0 0,0 0 0 15,0 0 2-15,0 0-1 0,0 0 1 16,-10 14 1-16,10-14 6 0,-5 16 3 0,5-16 6 16,-3 24 1-16,3-24 3 0,-4 24-3 0,4-24 1 15,-5 28 1-15,5-28 2 0,-5 28 1 16,5-28-1-16,-3 28-2 0,3-28 0 0,-2 29-2 15,2-29-6-15,-2 28 1 0,2-28-1 16,-2 26-4-16,2-26 0 0,-2 23-1 0,2-23-2 16,-2 20-1-16,2-20 1 0,0 0-2 15,0 24-1-15,0-24-1 0,0 0 3 0,-2 18-1 16,2-18 1-16,0 0 0 0,0 0 2 16,0 17 2-16,0-17 0 0,0 0 2 0,0 0-2 15,0 0-2-15,0 0 2 0,0 0-2 16,0 0-2-16,0 0-1 0,0 0-5 0,0 0-4 15,0 0-2-15,12-11 1 0,-12 11-2 0,5-14-3 16,-5 14-1-16,5-17-1 0,-5 17 0 16,5-20 2-16,-5 20 3 0,4-22-1 0,-4 22 3 15,4-23 2-15,-4 23 0 0,4-22 0 16,-4 22 2-16,0-21 1 0,0 21 0 0,2-18 1 16,-2 18 2-16,0 0 0 0,3-23 3 0,-3 23 2 15,0 0-2-15,0-18 1 0,0 18 0 16,0 0-2-16,0 0-1 0,0 0 1 0,0 0 0 15,0 0-1-15,0-17 2 0,0 17-1 16,0 0 3-16,0 0-1 0,0 0 5 0,0 0 3 16,-7 19-2-16,7-19 1 0,0 0 0 15,-5 21 4-15,5-21 3 0,-3 20-1 0,3-20-3 16,-4 21 1-16,4-21-2 0,-3 25-1 16,3-25 1-16,-4 23-1 0,4-23 0 15,-3 25-3-15,3-25 1 0,-5 24-2 0,5-24 2 16,-2 24-2-16,2-24 0 0,-4 25-2 0,4-25-2 15,-4 23 0-15,4-23 1 0,-2 22-2 16,2-22 0-16,-4 20 0 0,4-20 1 0,-3 20 3 16,3-20-1-16,-3 19 0 0,3-19 1 0,-2 16-2 15,2-16 0-15,0 0-1 0,-5 23 0 16,5-23-1-16,0 0 0 0,-2 21-1 0,2-21 2 16,0 0 0-16,-2 16 0 0,2-16 1 15,0 0-1-15,0 0-2 0,-3 17 2 0,3-17-2 16,0 0-3-16,0 0-1 0,0 0-2 15,0 0 0-15,0 0 0 0,-3 18-2 0,3-18 0 16,0 0 0-16,0 0-3 0,0 0 3 0,0 0-2 16,0 0-2-16,0 0-1 0,0-18-2 15,0 18-2-15,0 0-1 0,3-22-1 0,-3 22 0 16,1-16 1-16,-1 16 3 0,2-17-2 16,-2 17 5-16,4-17 0 0,-4 17 3 0,0 0 1 15,3-21 2-15,-3 21 4 0,0 0 5 16,2-16 2-16,-2 16-1 0,0 0-1 0,0 0-2 15,0 0-2-15,2-16-1 0,-2 16-1 16,0 0 1-16,0 0 0 0,0 0 0 0,0 0 1 16,0 0 1-16,0 0-1 0,0 0 1 0,0 17 0 15,0-17-1-15,0 0 0 0,0 0-1 16,-2 21 1-16,2-21 1 0,0 0 0 0,0 18 0 16,0-18-2-16,0 0 2 0,0 19-1 15,0-19-1-15,0 0 0 0,-2 19 1 0,2-19 0 16,0 0 2-16,0 19 0 0,0-19 1 0,0 0 0 15,2 21 1-15,-2-21-2 0,0 0 0 16,0 19-1-16,0-19 0 0,0 0 0 0,0 21 2 16,0-21 1-16,0 0 0 0,-2 19-1 15,2-19-1-15,0 0 0 0,0 0-1 0,0 22 1 16,0-22-1-16,0 0 0 0,0 0-1 16,-3 20 1-16,3-20 0 0,0 0-1 0,-2 15 0 15,2-15 1-15,0 0-2 0,-3 16 0 16,3-16 1-16,0 0-2 0,-5 14 1 0,5-14-1 15,0 0 1-15,0 0 0 0,-4 18 0 0,4-18-1 16,0 0 3-16,0 0-2 16,0 0-3-16,-6 15-2 0,6-15 0 0,0 0-1 15,0 0-1-15,0 0 1 0,0 0 0 0,0 0 3 16,0 0-1-16,0 0 2 0,0 0 1 0,0 0-1 16,0 0-2-16,8-14 0 0,-8 14 2 15,7-19 0-15,-7 19-1 0,10-27-5 0,-5 10-2 16,4-1-2-16,-1-4 1 0,1 1-6 15,1-3-2-15,0-2 0 0,2-2 0 0,0 0-1 16,-1-1 5-16,2 3 2 0,-1 0 2 16,2 0 4-16,-4 5 1 0,2 0 2 0,-3 1 0 15,1 2 2-15,0 1-1 0,0 2 2 16,-3 2 4-16,1 1 1 0,-8 12 2 0,11-18 1 16,-11 18 2-16,10-16 1 0,-10 16 1 0,5-11-2 15,-5 11 0-15,0 0-2 0,0 0-2 16,9-11-1-16,-9 11-2 0,0 0-3 0,0 0-5 15,0 0 1-15,-9 19 0 0,9-19 1 16,-10 19 1-16,3-6-1 0,0 1 2 0,-1 1 0 16,-2 3 2-16,1 0 0 0,-1-1 0 0,0 1 3 15,4-2 1-15,-4-1-2 0,3 1 1 16,1-1-1-16,0-2-2 0,0 0 1 0,6-13-2 16,-9 22-13-16,9-22-9 0,-5 17-8 15,5-17-2-15,0 0 6 0,-5 16 6 0,5-16 9 16,0 0 2-16,0 0 1 0,0 0 3 15,0 0 4-15,20-3-1 0,-20 3 1 16,13-13-1-16,-13 13 2 0,16-19 1 0,-9 7-1 16,3-1 0-16,0-2 1 0,1-1 1 0,-1-4 4 15,2 1-2-15,0 0 2 0,-2 0 1 0,2-1 3 16,-2 2 3-16,-3 4 5 0,2 0 5 16,-3 2 5-16,-6 12 9 0,12-19 1 0,-12 19-3 15,7-13-9-15,-7 13-4 0,0 0-6 16,0 0-4-16,0 0-2 0,0 0 0 0,0 0-5 15,-13 20 0-15,5-7-1 0,-2 1-1 16,0 5 1-16,-3 1-1 0,-1 4 0 0,-1 1 1 16,1 1 0-16,0 0 0 0,-1-1 12 15,1 1 5-15,1-6 0 0,3 1-2 0,-1-2-2 16,4-2-1-16,0-2-2 0,1-2-3 0,6-13-7 16,-10 20-8-16,10-20-5 0,-6 17 5 15,6-17 0-15,0 0 3 0,0 0 3 0,0 0 0 16,0 0 0-16,0 0 0 0,0 0-1 15,0 0 0-15,19-2-1 0,-19 2 0 0,12-17 0 16,-4 6 0-16,2-2 1 0,-2-1 0 16,5-2-1-16,-1-3 0 0,0 0 1 0,3-3-2 15,-1-2 0-15,0-1 1 0,1 2-1 16,-3 3 1-16,0 0 1 0,1 2 0 0,-2 1 2 16,-4 3 7-16,2 1 5 0,-1 3 7 0,-8 10 6 15,10-16-1-15,-10 16-2 0,0 0-2 16,0 0-4-16,0 0-5 0,0 0-1 0,0 0-2 15,0 0-2-15,0 0-2 0,-5 21 1 16,5-21 0-16,-13 24-2 0,4-11 1 0,2 0 1 16,-4 3-2-16,3-2 7 0,-2 0-2 15,1 0 2-15,1-1-2 0,-2 0-2 0,3-2-3 16,7-11 0-16,-12 17-2 0,12-17-6 0,-10 15-6 16,10-15-2-16,-6 10-2 0,6-10 0 15,0 0 0-15,-10 12 2 0,10-12 0 0,0 0 2 16,0 0 2-16,0 0 1 0,0 0 2 15,0 0 0-15,0 0-4 0,4-24 1 0,-4 24-4 16,6-19 0-16,-6 19-2 0,10-25 0 16,-2 10 2-16,0-1 0 0,1-2 2 0,1 0-2 15,0-2 0-15,-1 1 2 0,1-1 3 16,2 1-1-16,0 0 2 0,-2 1 0 0,4 0 0 16,-4 1 0-16,2 0 0 0,0 1 2 15,-2 2 0-15,2 3 0 0,-3-1 0 0,1 1 1 16,-10 11 1-16,17-18-2 0,-17 18 1 0,14-15-1 15,-14 15 2-15,13-12 0 0,-13 12 4 16,0 0 1-16,12-14 3 0,-12 14 1 0,0 0-3 16,0 0 0-16,10-10-5 0,-10 10-3 15,0 0 0-15,0 0-1 0,0 0 1 0,-15 7 0 16,15-7-1-16,-14 9 2 0,14-9-1 16,-20 15 2-16,8-6-1 0,0 1 1 0,-3 1 3 15,-2 2 0-15,3 0 3 16,0 1-2-16,-3 2 4 0,2-3-3 0,1 1 1 0,4-1-1 15,-2-3-1-15,3 0-3 0,9-10-2 0,-15 16-7 16,15-16-8-16,-12 14-5 0,12-14 0 16,0 0 2-16,-12 13 4 0,12-13 3 0,0 0 1 15,0 0 3-15,0 0 2 0,0 0-5 16,0 0 2-16,14-9-1 0,-14 9 1 0,13-15-2 16,-4 5 2-16,1-2 3 0,2 1 0 15,-2-2 0-15,1 0 1 0,-1-1 0 0,2 1-3 16,-2 0 2-16,-1 0 1 0,-1 1 1 0,-8 12 2 15,14-20 6-15,-14 20 4 0,10-15 3 16,-10 15-3-16,0 0-5 0,0 0-2 0,0 0-1 16,0 0-1-16,0 0 6 0,0 0 4 15,0 0-1-15,-24 8 3 0,12 2 0 0,2 2 0 16,-5 1 2-16,3 2 2 0,-3 2-1 16,1-1 6-16,0 0-1 0,2 0-3 0,0-3-2 15,2 0-2-15,2-2-4 0,8-11-3 16,-14 19-4-16,14-19-7 0,-11 15-3 0,11-15-1 15,0 0 4-15,-10 14 1 0,10-14 2 0,0 0 3 16,0 0 1-16,0 0-1 0,10-9-1 16,-10 9 1-16,14-15-4 0,-5 4 1 0,1-1 1 15,0 0 0-15,2-4 2 0,2 0-5 16,-2 0-3-16,0-2-1 0,0-1-5 0,3 0-1 16,-5 1-3-16,2 0 0 0,-3-1 0 15,1 2 4-15,-4 0 4 0,0 4 2 0,1-3 0 16,-7 16 0-16,5-23 5 0,-5 23 8 0,3-18 4 15,-3 18-1-15,0 0-2 0,-8-15 0 16,8 15 1-16,0 0 5 0,0 0 6 16,-26 4-4-16,26-4-1 0,-17 14-2 0,5-4-1 15,2 2-4-15,0 2 3 0,-2 4-1 0,1-3 2 16,1 3 6-16,2-3 5 0,-1-1 4 16,2 0-4-16,0-2 0 0,7-12-2 0,-10 19-3 15,10-19-3-15,-8 15-5 0,8-15 2 16,0 0-1-16,-6 15 3 0,6-15-2 0,0 0-1 15,0 0-3-15,0 0-2 0,0 0-6 16,16-11 0-16,-16 11-5 0,10-14-1 0,-10 14-3 16,12-19-1-16,-12 19-3 0,15-22 0 0,-11 8-1 15,3 1 1-15,-1-1 1 0,-2-1-1 16,0 0 4-16,-2-1 1 0,-2 16 2 0,4-27 2 16,-4 27-1-16,0-28 8 0,0 28 1 15,-2-25 4-15,2 25 4 0,-4-19 0 0,4 19-3 16,-6-16 0-16,6 16-3 0,0 0-1 15,-12-8-1-15,12 8 0 0,0 0 1 0,-19 9 0 16,19-9 3-16,-15 18-1 0,7-5 0 0,0 3 1 16,0 1 1-16,-2 2 1 0,3 0 5 15,-1-2 3-15,4 1 4 0,-2-3 3 0,2 0 0 16,4-15 2-16,-5 25 1 0,5-25-1 16,-5 21-1-16,5-21-3 0,0 0 2 0,3 18 2 15,-3-18-5-15,0 0-2 0,0 0-5 16,21 0 0-16,-21 0-6 0,17-11-3 0,-17 11-3 15,20-17-2-15,-10 8-1 0,1-2-2 16,-1-1 0-16,0 0 2 0,-3-2 1 0,1 1 0 16,0-1-2-16,-2 0 1 0,-2-1 1 15,2 0-1-15,-6 15 4 0,4-26-1 0,-4 26-1 16,0-25-2-16,0 25 2 0,-2-21 8 0,2 21 2 16,-5-18 1-16,5 18 2 0,-9-10-3 15,9 10-2-15,0 0 2 0,-20-3-2 0,20 3-3 16,-15 6 0-16,15-6-3 0,-19 17-6 15,9-6-13-15,2 2-13 0,-2 0-9 0,2 3-22 16,-1-3-28-16,3 3-53 31,0-2-61-31,6-14-45 0,-6 27-40 0,6-27-56 0,0 21-34 0,0-21-10 0,6 19-27 0,-6-19-455 0,11 8-422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2:31.692"/>
    </inkml:context>
    <inkml:brush xml:id="br0">
      <inkml:brushProperty name="width" value="0.07938" units="cm"/>
      <inkml:brushProperty name="height" value="0.07938" units="cm"/>
      <inkml:brushProperty name="color" value="#FFFF00"/>
      <inkml:brushProperty name="fitToCurve" value="1"/>
    </inkml:brush>
  </inkml:definitions>
  <inkml:trace contextRef="#ctx0" brushRef="#br0">709 633 275 0,'0'0'281'0,"0"0"-53"0,0 0-36 0,14-8-18 16,-14 8-16-16,0 0-8 0,0 0 0 0,0 0-11 16,12-7-7-16,-12 7-12 0,0 0-8 15,0 0-4-15,0 0-10 0,0 0 2 0,0 0 1 16,0 0-4-16,0 0-7 0,-12 14-8 15,12-14 0-15,-14 12-1 0,14-12-5 0,-19 13-4 16,9-5-8-16,-2 0-8 0,1 2-8 16,-2-2-5-16,1 1-6 0,0 0-6 0,12-9-5 15,-20 15-7-15,20-15-4 0,-17 12-9 16,17-12-9-16,-12 10-7 0,12-10-7 0,0 0-3 16,-11 12 2-16,11-12 4 0,0 0 4 0,0 0 1 15,0 0-2-15,0 0-6 0,29-5-4 16,-29 5 0-16,29-10 1 0,-13 3 1 0,3-1 3 15,3-2 2-15,1 0 4 0,0-1 7 16,4-2 0-16,-1 0 2 0,1-1 0 0,-3 1 1 16,3 0 7-16,-4 3 9 0,0 0 6 15,-1-1 9-15,-1 2 4 0,-2 1 4 0,-3 0 1 16,-1 2-1-16,-1 0-2 0,-14 6-1 0,22-8 3 16,-22 8 5-16,17-5-4 0,-17 5-5 15,0 0-3-15,0 0-7 0,0 0-4 0,0 0-4 16,8 11-1-16,-8-11-5 0,-15 14-5 15,5-5-3-15,-2 2 1 0,-7 1 1 0,3 2 1 16,-9 1 7-16,1 1 9 0,-3 0 5 16,-2 2 11-16,3-2 9 0,-3 1 7 0,3 0 4 15,1-2-4-15,4-2-9 0,2-1-8 16,-1 0-8-16,5-3-7 0,3-1-6 0,0 1-8 16,12-9-17-16,-19 14-14 0,19-14-5 15,-12 9-7-15,12-9 4 0,0 0 6 0,0 0-2 16,0 0-7-16,0 0-11 0,0 0 1 15,24-3 6-15,-24 3 8 0,27-11 7 0,-13 1 9 16,5 0 4-16,-1 0 6 0,3-2 10 0,-1 0 9 16,1 1 6-16,-1-2 4 0,-1 2 7 15,2-1 4-15,-3 1 15 0,1 1-1 0,-5 2-2 16,3 0-10-16,-5 0-3 0,-12 8 5 16,22-12 5-16,-22 12 10 0,17-10 3 0,-17 10-6 15,14-7-8-15,-14 7-9 0,0 0-16 16,0 0-12-16,0 0-18 0,0 0-4 0,0 0 1 15,0 0 4-15,0 0 1 0,-5 18 1 16,5-18 0-16,-13 11 5 0,13-11-1 0,-15 12 1 16,15-12-1-16,-13 8-8 0,13-8-21 15,0 0-18-15,-14 11-13 0,14-11 4 0,0 0 6 16,0 0 11-16,0 0 8 16,0 0-2-16,0 0-15 0,0 0-16 0,24-9-3 0,-24 9 5 15,22-11 8-15,-8 3 8 0,-1 1 15 0,3-1 7 16,-1 0 5-16,1 0 4 0,-1 0 4 15,1-1 6-15,-1 2 9 0,0 0 11 0,-1 0 9 16,-1 0 6-16,-13 7 1 0,21-11-3 16,-21 11 0-16,19-9 5 0,-19 9 5 0,13-6 4 15,-13 6-1-15,0 0-5 0,16-7-7 16,-16 7-5-16,0 0-4 0,0 0-4 0,0 0-4 16,0 0 0-16,0 0-1 0,0 0-3 0,0 0-1 15,0 0 1-15,0 0-1 0,0 0-2 16,0 0 0-16,0 0-2 0,0 0-4 0,0 0-3 15,0 0 3-15,6 12 1 0,-6-12 1 16,0 0 0-16,0 0-9 0,22-9-12 0,-22 9-7 16,16-9-2-16,-16 9 0 0,22-10 2 15,-22 10 1-15,22-14 5 0,-10 7 5 0,1 1 4 16,-1-2 4-16,-12 8 3 0,23-14 4 0,-23 14 8 16,20-12 6-16,-20 12 8 0,16-11 4 15,-16 11 5-15,17-9 3 0,-17 9 0 0,12-9 0 16,-12 9-2-16,12-8-7 0,-12 8-6 15,12-9-4-15,-12 9-3 0,10-9-5 0,-10 9 1 16,14-11-3-16,-14 11 0 0,12-10 0 16,-12 10 0-16,15-10-2 0,-15 10 2 0,14-10 3 15,-14 10 2-15,12-7 3 0,-12 7 0 16,0 0 2-16,18-11-1 0,-18 11-1 0,11-7-2 16,-11 7-1-16,0 0-2 0,19-10 0 0,-19 10-1 15,12-8-4-15,-12 8-3 16,15-8-4-16,-15 8 2 0,13-9-1 0,-13 9 2 0,14-9 2 15,-14 9 0-15,12-9 1 0,-12 9 1 16,12-8 1-16,-12 8 1 0,0 0 3 16,14-10 3-16,-14 10 1 0,0 0 1 0,12-10-1 15,-12 10-1-15,0 0 0 0,0 0 0 0,12-8-1 16,-12 8-1-16,0 0-3 0,0 0 0 16,0 0-1-16,0 0-1 0,11-9 0 0,-11 9 0 15,0 0 1-15,0 0-1 0,0 0-1 16,9-10-4-16,-9 10-5 0,0 0 2 0,0 0 3 15,12-12 0-15,-12 12 1 0,0 0 1 16,0 0-1-16,14-10 3 0,-14 10 1 0,0 0 0 16,0 0 3-16,10-11 0 0,-10 11 2 15,0 0 3-15,0 0 0 0,0 0-1 0,12-11-1 16,-12 11-2-16,0 0 0 0,0 0-2 0,9-11 1 16,-9 11-2-16,0 0-2 0,0 0 1 15,10-15-1-15,-10 15 0 0,0 0 0 0,0 0 1 16,9-14 2-16,-9 14 4 0,0 0 7 15,0 0 5-15,0 0 3 0,9-13 1 0,-9 13-1 16,0 0 0-16,0 0-4 0,0 0-2 16,0 0-3-16,0 0-5 0,0 0 2 0,0 0 1 15,0 0-5-15,0 0-1 0,0 0 3 16,0 0 2-16,0 0-3 0,0 0 5 0,0 0 6 16,0 0 11-16,0 0 7 0,0 0 1 0,0 0 2 15,-11 13-4-15,11-13-1 0,-9 10-4 16,9-10 2-16,-10 11 0 0,10-11-6 0,-12 15-4 15,12-15-4-15,-17 16-4 0,8-7 0 16,-1 2 1-16,-2-2 1 0,2 1-2 0,-4 1 1 16,1-1 5-16,0 1 4 0,0 0-2 15,-4 1 0-15,0-2-2 0,1 2-2 0,-1-1-3 16,1 0 0-16,1-2-3 0,0 1 2 16,0-2-1-16,-2 1 0 0,3 0-1 0,0-2 1 15,1 1-3-15,-1 0-1 0,2-1-3 0,-3-1-1 16,3 0-2-16,12-6 1 0,-23 12-1 15,23-12 0-15,-23 11-3 0,23-11 0 0,-22 10-4 16,22-10 2-16,-23 9-1 0,23-9-2 16,-22 9-1-16,22-9-4 0,-25 8-3 0,25-8-1 15,-23 9 1-15,23-9 0 0,-24 9-1 0,24-9 0 16,-25 8 3-16,25-8-1 0,-24 9 4 16,24-9 1-16,-24 7 3 0,24-7 1 15,-22 7 1-15,22-7 1 0,-19 7-1 0,19-7 1 16,-18 5-1-16,18-5-3 0,-16 5-3 0,16-5 3 15,-17 5 0-15,17-5-3 0,-14 7-10 16,14-7 4-16,-15 5 4 0,15-5-3 0,-16 6 5 16,16-6-2-16,-15 5 3 0,15-5 4 15,-14 6-3 1,14-6 2-16,-18 6 1 0,18-6 2 0,-17 6 2 0,17-6-2 0,-16 5 1 16,16-5 0-16,-15 6 0 0,15-6 1 0,-14 5-1 15,14-5 2-15,0 0 0 0,-19 8-2 0,19-8 1 16,0 0-1-16,-18 7-3 0,18-7-2 15,0 0-1-15,-19 7 1 0,19-7 3 0,0 0 1 16,-19 8-3-16,19-8 2 0,0 0 2 16,-16 7-1-16,16-7 3 0,0 0 0 0,-20 9 0 15,20-9-1-15,0 0 0 0,-17 7 0 16,17-7 1-16,0 0-1 0,-17 7 1 0,17-7 1 16,0 0-1-16,-14 6 1 0,14-6 1 15,0 0-2-15,0 0 0 0,-18 7 1 0,18-7 1 16,0 0 1-16,0 0 3 0,-12 6 0 0,12-6 1 15,0 0-1-15,0 0-1 0,0 0 1 16,-17 8-1-16,17-8 2 0,0 0-2 0,0 0-1 16,0 0 0-16,-14 9-2 0,14-9 1 15,0 0-3-15,0 0 1 0,-15 8 0 0,15-8-1 16,0 0 1-16,-12 7-1 0,12-7-1 16,0 0 2-16,-11 8 0 0,11-8 0 0,0 0-1 15,-12 9 1-15,12-9 0 0,0 0-1 16,-12 8 0-16,12-8 0 0,0 0 2 0,0 0-1 15,-13 7-2-15,13-7 2 0,0 0-1 16,0 0 0-16,0 0-4 0,-12 10-4 0,12-10-7 16,0 0 1-16,0 0 3 0,0 0 0 0,0 0 4 15,-14 7-3-15,14-7-1 0,0 0 2 16,0 0 1-16,0 0 1 0,-12 8 0 0,12-8 3 16,0 0-2-16,0 0-1 0,0 0 1 15,-13 8 0-15,13-8 2 0,0 0 0 0,0 0 3 16,0 0-2-16,0 0 0 0,-14 8 1 15,14-8 1-15,0 0 4 0,0 0-4 0,0 0-3 16,0 0 4-16,-15 9-1 0,15-9-2 16,0 0 3-16,0 0-1 0,-12 8 0 0,12-8 3 15,0 0-4-15,0 0 0 0,-12 9 0 16,12-9-1-16,0 0 2 0,-11 9 1 0,11-9-1 16,0 0-1-16,0 0-1 0,-12 10 0 0,12-10-1 15,0 0 1-15,0 0-1 0,-13 11-2 16,13-11-6-16,0 0 1 0,0 0 0 0,-10 9 2 15,10-9 1-15,0 0 3 0,0 0 0 16,0 0-2-16,-12 11 0 0,12-11-1 0,0 0-1 16,0 0-1-16,0 0-4 0,0 0-2 15,0 0 0-15,-9 10-1 0,9-10-2 0,0 0 1 16,0 0 0-16,0 0 0 0,0 0-2 0,0 0 1 16,0 0 0-16,0 0-8 0,0 0-5 15,0 0-3-15,0 0 0 0,3-20 3 0,-3 20 2 16,0 0-1-16,8-19 4 0,-8 19-3 15,8-16 0-15,-8 16 1 0,10-17 4 0,-10 17 1 16,12-20 2-16,-5 7 2 0,1 1 2 16,1-1 4-16,1 1 1 0,0-2 3 15,2-2-1-15,1 1 11 0,0 0 0 0,-1-2-2 16,2 1 1-16,1 1-1 0,-3-1 0 0,2 0-2 16,-4 4-3-16,0-1 1 0,-1 2 2 0,-1 0 1 15,-8 11 1-15,12-17 5 0,-12 17 4 16,7-14 3-16,-7 14 0 0,0 0-3 0,0 0 0 15,-7-14-3-15,7 14 3 0,0 0 3 16,-26 5-1-16,26-5-1 0,-25 10 0 16,8-3 3-16,-1 4 1 0,-2 0 3 0,1 2 8 15,-6 4 8-15,3 0 5 0,-4 2 6 0,4 2 5 16,-2 1 5-16,1 0-1 0,3 0-1 16,-2-1-1-16,2-1 3 0,6-2 1 0,0-2-4 15,1-1-11-15,3-2-7 0,1-1-8 16,9-12-9-16,-14 18-11 0,14-18 0 0,-8 14-3 15,8-14 1-15,0 0-2 0,0 0-2 16,0 0 0-16,0 0 1 0,0 0-6 0,0 0-5 16,0 0-6-16,18-5 0 0,-18 5-1 15,13-14 1-15,-13 14-4 0,13-17-3 0,-6 5 1 16,0 1-3-16,1-1 2 0,0 1 3 0,-4-3 0 16,3 2-2-16,-2-1 10 0,0 0 1 15,1-2 1-15,-2 0-5 0,0 0-4 0,-2 0 3 16,3 0 1-16,-5 15-3 0,3-26 2 15,-3 26 6-15,5-24 6 0,-5 24 7 0,2-20 6 16,-2 20 6-16,0 0 6 0,0-21 4 16,0 21-3-16,0 0-3 0,0 0-4 0,0 0-1 15,-7-14 4-15,7 14 4 0,0 0 9 16,0 0 4-16,-12 14-2 0,12-14 7 0,-8 17 1 16,8-17 3-16,-9 23-3 0,4-9 3 0,0 0 8 15,1 1 2-15,0 1-2 0,0-1-6 16,0 1-8-16,4-16-5 0,-5 28-6 0,5-28-5 15,-3 25-3-15,3-25-5 0,-2 21-3 16,2-21-10-16,0 18-7 0,0-18-3 0,0 0 0 16,-3 21 1-16,3-21 5 0,0 0 4 15,0 0 2-15,0 0-1 0,7 13-4 0,-7-13-5 16,0 0-3-16,12-10-1 0,-12 10-1 0,10-13-1 16,-10 13-5-16,10-19-5 0,-3 6-6 15,1 0 1-15,-2-4-2 0,0 1 9 0,1-2-4 16,0-3-2-16,-2 4 5 0,-1-2 2 15,0-2 0-15,-2 2 2 0,-2 0 5 0,2 1 6 16,-4 0 8-16,2 18 15 0,-2-29 15 16,2 29 8-16,-6-23-2 0,6 23 0 0,-9-16 1 15,9 16-7-15,-12-8-4 0,12 8 1 16,0 0 0-16,-22 4 8 0,22-4-4 0,-19 16 1 16,9-4-1-16,2 1 5 0,-3 5 2 0,1 2-1 15,2 1 1-15,-1 1-2 0,1 1 0 16,2-1-2-16,0-1-2 0,0-3-4 15,3-1-5-15,0 0 0 0,3-17 1 0,0 24 1 16,0-24 1-16,1 21 0 0,-1-21 3 0,9 12-2 16,-9-12-3-16,0 0-7 0,27 1-10 15,-27-1-12-15,24-10-6 0,-9 2-4 0,3-4-2 16,-1-1 0-16,1-2 0 0,-1-2 8 16,1-2-3-16,2-2-1 0,-3 0-6 0,0-2-8 15,-1 1-1-15,-3 1-3 0,-3 0-5 16,0 1 1-16,-2 1 8 0,-2 2 7 0,-4 2 7 15,-2 15 11-15,5-26 5 0,-5 26 11 16,-5-18 1-16,5 18 3 0,-10-10 10 0,10 10 5 16,0 0 8-16,-22 0 1 0,22 0 0 0,-21 12 1 15,9-2-6-15,-1 2-3 0,1 4-2 16,0 2 0-16,0 2 1 0,1 1-4 0,1 0-3 16,0-1-2-16,3-1-5 0,2-3-2 15,2 0-3-15,3-16-2 0,-4 26-1 0,4-26-1 16,4 19-3-16,-4-19 2 0,8 11-1 0,-8-11-6 15,0 0-5-15,21 2-1 0,-21-2-4 16,20-8-2-16,-20 8-1 0,21-11-2 0,-21 11 2 16,18-17-3-16,-9 7-3 0,-9 10-6 15,12-20-5-15,-12 20 1 0,8-22 0 0,-8 22-1 16,2-24-2-16,-2 24 3 0,-8-20 6 16,8 20 10-16,-10-19 13 0,10 19 7 0,-16-13 4 15,16 13 6-15,-21-7 7 0,21 7 6 16,-23 0 5-16,23 0 1 0,-26 10-4 0,14-2-6 15,0 3-5-15,0 1-2 0,0 5-3 16,2 0-4-16,0 2-5 0,1 0-9 0,4-2-8 16,0-1-3-16,1-1-7 0,4-15-4 15,-6 25-7-15,6-25-8 0,0 21-9 0,0-21-15 16,0 0-39-16,6 18-50 0,-6-18-50 0,0 0-63 16,0 0-81-16,16 6-48 0,-16-6-51 15,0 0-483-15,13-6-503 0</inkml:trace>
  <inkml:trace contextRef="#ctx0" brushRef="#br0" timeOffset="2168">108 675 406 0,'0'0'327'16,"0"0"-53"-16,-15 6-26 0,15-6-25 16,0 0 3-16,-12 13 4 0,12-13-5 0,-9 14-10 15,9-14-21-15,-5 17-13 0,5-17-9 16,-5 21-10-16,5-21-7 0,-2 22-8 0,2-22-8 16,0 23-13-16,0-23-18 0,0 22-16 0,0-22-14 15,2 20-7-15,-2-20-10 0,3 17-10 16,-3-17-12-16,0 0-6 0,2 20-2 0,-2-20-5 15,0 0-4-15,0 0-1 0,2 19-3 16,-2-19-4-16,0 0-1 0,0 0 0 0,0 0-3 16,0 0-2-16,0 0-5 0,0 0-7 15,0 0-6-15,0 0 0 0,10-13-3 0,-10 13-7 16,0 0-6-16,0-23-1 0,0 23-4 16,0-20-2-16,0 20 5 0,-2-24 2 0,2 24 0 15,-5-25 0-15,5 25 0 0,-5-26 7 16,5 26 11-16,-5-24 5 0,5 24 7 0,-7-20 11 15,7 20 7-15,-5-16 3 0,5 16-1 0,0 0-4 16,-7-16-10-16,7 16-1 0,0 0 1 16,0 0 8-16,0 0 10 0,0 0 4 0,-12 10 2 15,12-10 6-15,0 0 13 0,-2 24 1 16,2-24 0-16,0 23-4 0,0-23-8 0,2 25-5 16,-2-25-6-16,2 26-3 0,-2-26-3 15,5 26-4-15,-5-26-3 0,4 25-3 0,-4-25-4 16,4 21-3-16,-4-21 1 0,4 17-1 0,-4-17 0 15,0 0 1-15,5 20 0 0,-5-20-1 16,0 0 1-16,3 15-2 0,-3-15 1 0,0 0 0 16,0 0-3-16,0 0-2 0,0 0-4 15,0 0-5-15,0 0-6 0,0 0-8 0,9-10-2 16,-9 10-3-16,0 0-9 0,0-23-5 16,0 23-3-16,-2-21 2 0,2 21-2 0,-3-22 6 15,3 22 0-15,-6-22 3 0,6 22 5 16,-6-20 6-16,6 20 10 0,-7-18 7 0,7 18 9 15,-5-14 5-15,5 14-2 0,0 0-1 0,-7-13-2 16,7 13 3-16,0 0 1 0,0 0-3 16,0 0-1-16,0 0 0 0,-18 9 8 0,18-9 5 15,-6 14 4-15,6-14 1 0,-5 19-1 16,5-19 2-16,0 23 2 0,0-23 0 0,-2 25-6 16,2-25-1-16,2 24-5 0,-2-24-1 15,0 23-2-15,0-23-2 0,5 21 0 0,-5-21-3 16,4 17-1-16,-4-17 1 0,6 13 4 15,-6-13-2-15,0 0 1 0,11 12-1 0,-11-12 0 16,0 0 1-16,0 0-5 0,24-2-1 16,-24 2-1-16,17-12-1 0,-7 3-1 15,0-1-5-15,0-2 4 0,3-3-1 0,-1-2 1 16,1-2 1-16,-1-2-1 0,-2 1-1 0,0-1 0 16,1 0 9-16,-1 0 0 0,-2 1 3 0,1 3 0 15,-4 1 7-15,2 3 7 0,-7 13 8 16,8-20 5-16,-8 20 1 0,4-16-9 0,-4 16-9 15,0 0-4-15,0 0-1 0,0 0-5 16,-7 13 1-16,7-13 2 0,-12 25 3 16,7-8 2-16,-4 3 4 0,-1 2 5 0,0 1 7 15,1 4 4-15,-3 0-1 0,2-4-4 0,0 0-5 16,3-1-4-16,-3-1-2 0,3-2-4 16,2-4-3-16,-2-1-2 0,7-14-3 0,-10 22-3 15,10-22-8-15,-4 17-5 0,4-17 0 0,0 0 3 16,0 0 0-16,0 0 0 0,0 0-3 15,0 0-5-15,0 0-5 0,19-10-1 0,-19 10 4 16,16-21 1-16,-8 7 2 0,4-2-1 16,0-3 0-16,3-1 1 0,-1-4-1 0,1-1 1 15,1-3 1-15,1-1 6 0,0-3 1 0,-3 3 0 16,1-1-1-16,-1 1 0 0,-2-1 2 16,1 3 0-16,-1-1 0 0,-2 2 0 0,-1 4 2 15,-2 1 0-15,2 2 0 16,-3 3 0-16,1 0-1 0,-4 3-1 0,-3 13 1 0,9-21-1 15,-9 21 0-15,5-19-2 0,-5 19 1 16,7-15 0-16,-7 15-2 0,6-14 0 0,-6 14 2 16,8-11 0-16,-8 11 2 0,8-10-1 15,-8 10 2-15,0 0 2 0,17-11 0 0,-17 11 1 16,0 0 1-16,19-5 1 0,-19 5 0 16,0 0 1-16,20 0-1 0,-20 0-1 0,16 3 1 15,-16-3-1-15,21 8 1 0,-21-8 0 0,23 10-2 16,-9-5 1-16,1 1 0 0,-1 1-1 15,3-1 1-15,-3-1-2 0,2 0 3 0,-2-1-1 16,-14-4 1-16,26 7 0 0,-26-7 0 16,24 3-3-16,-24-3 0 0,22 2-1 0,-22-2-1 15,17-2-3-15,-17 2 0 0,0 0-10 0,21-6-5 16,-21 6-4-16,0 0-3 0,0 0-14 16,8-14-3-16,-8 14 8 0,0 0 3 0,-6-13 5 15,6 13 0-15,-13-10 4 0,13 10 5 16,-20-11 6-16,20 11 3 0,-22-9 4 0,22 9 4 15,-29-8 7-15,12 4 5 0,1 0 5 16,16 4-2-16,-27-5-1 0,27 5 0 0,-27-4-2 16,27 4-3-16,-19-2-4 0,19 2-4 15,0 0-4-15,-24-4-3 0,24 4-1 16,0 0 2-16,0 0 0 0,-17-4 3 0,17 4 0 0,0 0 1 16,0 0 0-16,0 0 0 0,12-8-1 15,-12 8 0-15,17-5 2 0,-17 5-1 16,22-6 0-16,-22 6 1 0,31-8 0 0,-12 5 0 15,1 0 0-15,1-1 2 0,2 1 0 16,2 0-3-16,1-1 3 0,-1 1-1 0,2 1-1 16,0 0 1-16,-1 0-1 0,-1 1 0 0,1-1 2 15,0 1-2-15,-4 0 3 0,3-1-3 16,-2 0 2-16,-1 0-4 0,0 0 0 0,-1-1 0 16,-1 1-3-16,1-1 1 0,-2 0-2 15,1 0 2-15,-3-2 0 0,2 1 1 0,-4-1-2 16,4 1 0-16,-4 0 0 0,1-1 1 0,-1 0-3 15,-15 5-2-15,29-8-1 0,-29 8 2 16,22-9 0-16,-22 9-1 0,22-7-1 0,-22 7 0 16,19-8-5-16,-19 8-3 0,19-6-2 15,-19 6 2-15,15-7 0 0,-15 7 3 0,14-6-1 16,-14 6 2-16,0 0 0 0,18-8-3 16,-18 8 4-16,0 0 3 0,15-7 0 0,-15 7 4 15,0 0 2-15,0 0 2 0,13-7 1 16,-13 7 1-16,0 0 6 0,0 0 2 0,0 0 1 15,0 0-3-15,15-6 2 0,-15 6-2 16,0 0-3-16,0 0 1 0,0 0 0 0,0 0-3 16,0 0-2-16,0 0 1 0,0 0-6 15,0 0-8-15,0 0-15 0,0 0-17 0,0 0-14 16,-15 6-9-16,15-6-20 16,0 0-19-16,-20 6-13 0,20-6-3 15,-18 7 3-15,18-7-8 0,-25 8-3 0,13-2-8 0,-5 0-9 0,1 1 1 16,-2-1-21-16,-3 3-13 0,-3-1-18 0,1 0-22 15,0 1-40-15,-1-2-98 0,1 0-205 16,0 0-81-16</inkml:trace>
  <inkml:trace contextRef="#ctx0" brushRef="#br0" timeOffset="5012">2112 218 109 0,'0'0'274'0,"0"0"-73"16,0 0-35-16,0 0-23 0,0 0-11 15,0 0-11-15,0 0-18 0,0 0-17 0,-13-8-10 16,13 8-9-16,0 0-4 0,0 0-8 16,0 0-2-16,0 0-7 0,0 0-7 0,0 0-3 15,0 0 1-15,0 0 4 0,-14 5 4 16,14-5 0-16,0 0 4 0,0 0 2 0,-10 9-2 16,10-9-3-16,0 0 4 0,0 0 3 15,-12 13-4-15,12-13-4 0,0 0-6 0,-10 9-2 16,10-9 0-16,0 0-3 0,0 0-5 0,-14 12-3 15,14-12-5-15,0 0-6 0,0 0-1 16,-10 10-5-16,10-10 1 0,0 0-3 16,0 0-2-16,-10 11 0 0,10-11-1 0,0 0 1 15,0 0-4-15,-11 11 0 0,11-11-2 16,0 0-12-16,0 0-15 0,-10 11-22 0,10-11-36 16,0 0-27-16,0 0-32 0,0 0-25 0,0 0-18 15,-6 12-14-15,6-12-48 0,0 0-188 16,0 0 94-16</inkml:trace>
  <inkml:trace contextRef="#ctx0" brushRef="#br0" timeOffset="5515">2089 268 259 0,'0'0'270'0,"0"0"-49"16,0 0-38-16,0 0-29 0,0 0-11 0,-10-9-20 16,10 9-11-16,0 0-9 0,0 0-16 15,0 0-7-15,0 0-11 0,0 0 0 0,0 0-4 16,-17 1 5-16,17-1 3 0,0 0 2 0,0 0-4 16,0 0 0-16,-20 8-2 0,20-8 1 15,0 0 8-15,-15 7-3 0,15-7-1 0,0 0-6 16,-19 10-9-16,19-10-4 15,-13 7-2-15,13-7 0 0,-15 8-5 0,15-8-2 0,-13 7-8 16,13-7-6-16,-14 7-5 0,14-7 1 16,-13 8 4-16,13-8-1 0,-13 7-1 0,13-7-1 15,-13 8-3-15,13-8-5 0,-12 8-1 0,12-8-4 16,0 0-1-16,-16 10 1 0,16-10 0 16,0 0-2-16,-17 11-3 0,17-11 5 0,0 0-2 15,-16 11-4-15,16-11 0 0,0 0-3 16,-16 12 1-16,16-12 1 0,0 0 4 0,-15 12-4 15,15-12-1-15,-11 7-2 0,11-7-2 16,-10 10 1-16,10-10-2 0,-13 8-1 0,13-8 0 16,-10 10-1-16,10-10-2 0,-10 9-7 15,10-9-10-15,-11 10-16 0,11-10-15 0,0 0-15 16,-13 12-22-16,13-12-28 0,0 0-41 16,-12 11-31-16,12-11-21 0,0 0-2 0,0 0 4 15,0 0 0-15,0 0-4 0,0 0-15 16,0 0-278-16,0 0 4 0</inkml:trace>
  <inkml:trace contextRef="#ctx0" brushRef="#br0" timeOffset="9826">1885 363 238 0,'0'0'294'0,"0"0"-50"15,0 0-27-15,0 0-21 0,0 0-22 0,0 0-16 16,0 0-20-16,0 0-14 16,0 0-9-16,0 0-7 0,-18 4-4 0,18-4 6 0,0 0-3 15,0 0-7-15,-12 11-4 0,12-11-11 16,0 0-10-16,-11 11-6 0,11-11-2 0,0 0 4 16,-13 12-6-16,13-12-7 0,-12 9-8 15,12-9-4-15,-10 9-1 0,10-9 3 0,-10 9 0 16,10-9 0-16,-11 8-7 0,11-8-6 15,-10 9-3-15,10-9 1 0,-12 8-1 0,12-8-3 16,-10 8-4-16,10-8-2 0,-11 9 4 0,11-9-1 16,0 0-1-16,-16 11-4 0,16-11-5 15,0 0-2-15,-15 12-1 0,15-12 0 0,0 0 0 16,-16 12-4-16,16-12-2 0,0 0-1 16,-14 10 0-16,14-10 0 0,0 0-2 0,-15 11-1 15,15-11 4-15,0 0-2 0,-13 9 2 16,13-9-1-16,0 0-2 0,-13 9-1 0,13-9-1 15,0 0 0-15,-12 9-1 0,12-9 1 16,0 0 1-16,0 0-1 0,-16 9 1 0,16-9 0 16,0 0-1-16,0 0 0 0,-16 9 0 15,16-9-1-15,0 0 0 0,0 0 0 0,-14 9-1 16,14-9 0-16,0 0 0 0,0 0 0 0,-14 10 1 16,14-10-8-16,0 0 3 0,0 0 0 15,-15 10 2-15,15-10 0 0,0 0 2 0,0 0 0 16,-14 7 1-16,14-7 1 0,0 0-2 15,0 0 1-15,-10 9 0 0,10-9 0 0,0 0 0 16,0 0-1-16,0 0 0 0,-15 7 0 16,15-7 0-16,0 0 0 0,0 0 2 0,0 0-2 15,-14 8 0-15,14-8 0 0,0 0-1 16,0 0 2-16,-13 7-1 0,13-7-1 0,0 0 0 16,0 0 2-16,-13 7-2 0,13-7 1 0,0 0 2 15,0 0-2-15,-14 7 0 16,14-7 0-16,0 0-1 0,0 0 1 0,-13 8 1 0,13-8-1 15,0 0 1-15,0 0-1 0,-13 7 1 16,13-7 0-16,0 0 0 0,0 0-1 0,-14 6 0 16,14-6-1-16,0 0 1 0,0 0 0 15,-15 8 0-15,15-8 1 0,0 0-2 0,0 0 2 16,-15 8-1-16,15-8 0 0,0 0-1 16,0 0 2-16,-18 6-2 0,18-6 2 0,0 0 0 15,0 0-1-15,-12 6 1 0,12-6-1 16,0 0 0-16,0 0 2 0,-15 7-2 0,15-7 0 15,0 0 1-15,0 0-1 0,0 0 0 16,-16 5 1-16,16-5 0 0,0 0-1 0,0 0 0 16,0 0 0-16,-19 5-1 0,19-5 2 0,0 0-1 15,0 0 1-15,-15 5 0 0,15-5-2 16,0 0 1-16,0 0 1 0,-16 5-2 0,16-5 1 16,0 0 2-16,0 0-1 0,-16 4-1 15,16-4 0-15,0 0 0 0,0 0-1 0,0 0 1 16,-19 4 0-16,19-4 1 0,0 0-2 15,0 0 1-15,0 0 0 0,0 0 0 0,-17 3 0 16,17-3 0-16,0 0 0 0,0 0 0 16,0 0 0-16,0 0 0 0,0 0-2 0,-21 4 4 15,21-4-3-15,0 0 0 0,0 0 2 16,0 0-2-16,0 0 1 0,0 0-1 0,-17 2 1 16,17-2 1-16,0 0-2 0,0 0 1 0,0 0-1 15,0 0 0-15,0 0 0 0,0 0 2 16,0 0-1-16,-17 4 0 0,17-4 0 0,0 0 0 15,0 0 0-15,0 0 0 0,0 0 0 16,0 0-1-16,0 0 1 0,0 0 0 0,0 0-2 16,0 0-6-16,0 0-1 0,0 0 1 15,-18 2 1-15,18-2 0 0,0 0 1 0,0 0 2 16,0 0-1-16,0 0 1 0,0 0 2 16,0 0-1-16,-14 5 1 0,14-5 0 0,0 0-1 15,0 0 0-15,0 0 0 0,0 0-1 16,0 0-1-16,0 0 0 0,-17 6 0 0,17-6-1 15,0 0-3-15,0 0 2 0,0 0-1 0,0 0 2 16,0 0 1-16,0 0-1 0,-12 6 1 16,12-6 0-16,0 0 2 0,0 0 0 0,0 0 0 15,0 0 0-15,0 0 1 0,0 0 0 16,0 0 0-16,-12 8-1 0,12-8-2 0,0 0-4 16,0 0 4-16,0 0-1 0,0 0 1 15,0 0 0-15,0 0 1 0,-15 5 1 0,15-5 0 16,0 0-1-16,0 0 0 0,0 0 1 15,0 0-2-15,-13 6 0 0,13-6-1 0,0 0 1 16,0 0 1-16,0 0 1 0,-13 11 0 16,13-11 0-16,0 0 0 0,0 0 0 0,-11 13 1 15,11-13 0-15,0 0 1 0,-6 13 0 0,6-13 1 16,0 0-2-16,-4 15 0 0,4-15-1 16,0 0 1-16,0 0-2 0,-3 19-3 0,3-19-2 15,0 0-1-15,0 0-1 0,3 18-1 16,-3-18 0-16,0 0-1 0,0 0-3 0,7 16-1 15,-7-16 1-15,0 0 2 16,0 0 3-16,15 9 2 0,-15-9 1 0,0 0-1 0,0 0 1 16,21-1 0-16,-21 1 0 0,0 0-2 15,21-7-4-15,-21 7-3 0,16-9-1 0,-16 9-3 16,14-10 1-16,-14 10 1 0,15-11 2 16,-15 11 2-16,11-12 3 0,-11 12 4 0,10-10 0 15,-10 10 4-15,0 0 5 0,7-13 11 16,-7 13 7-16,0 0-1 0,0 0-2 0,0 0-4 15,0 0-4-15,0 0 1 0,0 0-1 0,0 0 0 16,-6-12-2-16,6 12 1 0,0 0 3 16,-14 11-1-16,14-11 1 0,-11 12 6 0,11-12 1 15,-12 17-3-15,12-17-3 0,-12 20-2 16,12-20-1-16,-10 20 2 0,10-20-1 0,-5 21-2 16,5-21 0-16,-2 19-2 0,2-19-2 15,2 18 1-15,-2-18-1 0,9 15 3 0,-9-15-3 16,14 11 0-16,-14-11 0 0,16 5-3 15,-16-5 0-15,21 0-3 0,-21 0-4 0,27-6-1 16,-12 0-1-16,-1 1-1 0,3-2 1 16,-3-1 1-16,2-1 2 0,-2 0 0 0,0 0 0 15,-1 0 2-15,-1 1 0 0,-3-2 1 0,-9 10 4 16,16-16 0-16,-16 16 2 0,13-13 2 16,-13 13 1-16,0 0-3 0,5-15 0 0,-5 15-2 15,0 0 1-15,0 0-1 0,-13-8-1 16,13 8 2-16,0 0 1 0,-26 6 1 0,26-6 4 15,-22 11 2-15,10-4-2 0,0 1 3 16,0 2 4-16,-3 0 1 0,3 1-1 0,0 0-1 16,1 1-2-16,1-1-1 0,0 0-3 15,1 0-2-15,9-11-2 0,-15 20-2 0,15-20-3 16,-8 17-3-16,8-17-2 0,-6 12 0 0,6-12-3 16,0 0 1-16,0 0 0 0,2 19-1 15,-2-19 1-15,0 0 3 0,0 0-2 0,0 0 0 16,21 0-2-16,-21 0 1 0,15-8 1 15,-15 8-2-15,16-12-1 0,-16 12 0 0,18-13-5 16,-18 13 2-16,17-17 2 0,-17 17 0 16,16-16 3-16,-16 16 2 0,13-17 2 0,-13 17 2 15,10-15 2-15,-10 15 5 0,4-13 5 16,-4 13 5-16,0 0 1 0,0 0-1 0,0 0-4 16,0-18-1-16,0 18-2 0,0 0-1 15,0 0 1-15,0 0-1 0,-17 8 0 0,17-8-1 16,0 0-2-16,-14 15-1 15,14-15-1-15,-6 14-1 0,6-14 0 0,0 0-1 0,-4 19 0 16,4-19 0-16,0 0 2 0,4 17-1 0,-4-17-1 16,0 0 2-16,18 7-1 0,-18-7 0 15,19-1-4-15,-19 1-7 0,27-7 0 0,-11 0-4 16,0 1 0-16,0-2 0 0,1-2 1 16,2-1 4-16,-2-1 1 0,0 1 3 0,-2-2 0 15,-1 2 2-15,-1 1 2 0,-2 0-1 16,-1 0 4-16,-10 10-1 0,12-19 2 0,-12 19 5 15,10-15 4-15,-10 15 4 0,0 0 4 0,2-20-3 16,-2 20-2-16,0 0 2 0,-8-14-1 16,8 14 4-16,0 0-3 0,-16-6-4 15,16 6-2-15,0 0-1 0,-19 5-2 0,19-5-2 16,-15 9-1-16,15-9-2 0,-15 12-1 0,15-12 1 16,-14 16-2-16,14-16-1 0,-10 18 1 15,10-18-2-15,-7 16-1 0,7-16 0 0,0 0-1 16,-5 20-1-16,5-20 2 0,0 0-2 15,7 14 0-15,-7-14 0 0,0 0-2 0,17 3-3 16,-17-3-3-16,17-6-4 0,-17 6-2 16,20-12-3-16,-7 4-1 0,-2 0 1 0,-1-2 1 15,0 1 3-15,-1-2 3 0,-9 11 4 16,15-20 3-16,-15 20 2 0,7-19 4 0,-7 19 2 16,4-16 4-16,-4 16 2 0,-4-15 4 0,4 15 8 15,-10-12 2-15,10 12 1 0,-15-8 4 16,15 8 0-16,-22-5 2 0,22 5 4 0,-24 1 1 15,24-1 0-15,-26 5 1 0,26-5-7 16,-29 9 0-16,17-3-4 0,-2 2-7 16,1 0-2-16,3 1-4 0,10-9-3 0,-19 17-1 15,19-17-1-15,-12 18-4 0,12-18 1 0,-9 17-1 16,9-17 0-16,-3 17 1 0,3-17-1 16,0 0 1-16,4 18 0 0,-4-18 4 0,0 0 1 15,14 8-1-15,-14-8 0 0,0 0-1 16,25-3-2-16,-25 3 0 0,25-10 1 0,-13 2-1 15,2 0-1-15,1-1 0 16,-1-1-1-16,-1 0 0 0,-1-2-3 0,1 2-1 0,-3-2 1 16,-2 1-1-16,0-1 1 0,-8 12 4 15,9-20-3-15,-9 20 0 0,0-18 0 0,0 18-2 16,-7-17 5-16,7 17-3 0,-15-13 10 0,15 13 7 16,-18-7 4-1,18 7 4 1,-25-1 16-16,25 1 3 0,-28 3-2 0,13 2-5 0,-1 0-7 0,2 3-6 0,-1 1-4 15,3 1-2-15,0 1-3 0,1 1-4 0,1 1-1 0,4-1-4 16,6-12-3-16,-9 23-1 0,9-23 0 16,-2 22 2-16,2-22-1 0,8 17 1 0,-8-17-1 15,14 13 2-15,-14-13-2 0,21 8 1 0,-21-8-1 16,27 0-1-16,-27 0-1 0,33-4-2 16,-14-2 1-16,1-2 3 0,1-1-4 15,-1-1 2-15,0-2-2 0,-1 0-1 0,0-1 3 16,0 1 0-16,-2-2-1 0,-2 0 1 15,-3 0-2-15,0 0 11 0,-5 1-1 0,1 0-3 16,-8 13 1-16,7-23 3 0,-7 23 6 0,4-20-4 16,-4 20 0-16,-4-15 5 0,4 15 4 15,-9-10-6-15,9 10-1 0,0 0-2 0,-22-3-3 16,22 3-11-16,-20 7 6 0,20-7-1 16,-24 14 2-16,14-4 0 0,0 2 1 0,2 1-1 15,0 0-4-15,1 2 2 0,2 0 3 16,5-15-10-16,-5 25-5 0,5-25-4 0,2 24-3 15,-2-24 1-15,8 20 3 0,-8-20 0 16,15 15-1-16,-15-15 3 0,18 8 3 0,-18-8-3 16,24 3-2-16,-24-3 2 15,25-4-1-15,-25 4 0 0,29-7 4 0,-14 0-3 0,0-1 2 16,-2 0-6-16,2-1 0 0,-3-1-3 0,0 0 0 16,-1-1-4-16,-3 1 1 0,1-2 4 15,-9 12 9-15,8-22-4 0,-8 22-2 0,2-23 0 16,-2 23 1-16,-4-20 4 0,4 20 7 15,-10-18 6-15,10 18 22 0,-13-13-7 0,13 13-2 16,-18-6-2-16,18 6 1 0,0 0 1 16,-29 0-2-16,29 0-6 0,-23 9-1 0,23-9-2 15,-21 14 0-15,9-5-3 0,2 3 1 16,3-1-2-16,0 2-3 0,0-1 0 0,7-12 1 16,-8 23-1-16,8-23 1 0,-4 22-1 0,4-22-1 15,2 17 2-15,-2-17 1 0,7 15 0 16,-7-15 0-16,10 10 5 0,-10-10 3 15,14 4-5-15,-14-4 0 0,21-2-1 0,-21 2 1 16,25-7-2-16,-11 2 0 0,-1-3-1 0,1-1 1 16,-1 2-2-16,-2-3 0 0,1 0 2 15,1 0-3-15,-4 0 8 0,-9 10-1 0,13-20-3 16,-13 20 0-16,7-19-3 0,-7 19-1 16,0 0-1-16,0-24 2 0,0 24 4 0,-6-12 4 15,6 12 0-15,-11-8 4 0,11 8 2 16,0 0 5-16,-25-1 1 0,25 1-8 0,-20 6 2 15,20-6-2-15,-18 13-2 0,18-13-2 0,-17 18 0 16,9-7-4-16,8-11-1 0,-11 20-3 16,11-20-2-16,-8 20-1 0,8-20-2 0,0 0-5 15,4 25-1-15,-4-25-5 0,6 13 0 16,-6-13 1-16,12 8 0 0,-12-8 1 0,0 0-2 16,28 1-5-16,-28-1-1 0,25-6 2 15,-11 0 2-15,1-3 0 0,-2 1 2 0,4-4 1 16,-1 0 13-16,-1-1 0 0,-1 0 0 15,-2 0 2-15,-2 0 2 0,-1 0-4 0,0-1-7 16,-2 1 0-16,-1-2 0 0,-6 15-1 0,7-24 0 16,-7 24 1-16,0-22 5 0,0 22 3 15,-4-19 4-15,4 19 1 16,-7-12 3-16,7 12-1 0,0 0 6 0,-20-6 5 0,20 6 8 16,-12 7 3-16,12-7 9 0,-15 12-1 0,15-12-9 15,-14 23-4-15,14-23-4 0,-8 24-2 16,8-24-5-16,-4 26 1 0,4-26-9 0,2 24-1 15,-2-24-1-15,5 21-4 0,-5-21 0 0,12 16 3 16,-12-16-1-16,15 8 0 0,-15-8 1 16,0 0-2-16,29-1-2 0,-29 1-5 0,21-7-3 15,-9 0 8-15,0 0-6 0,1 0-6 16,-1-2 0-16,-12 9-2 0,19-16 1 0,-19 16 5 16,12-16 3-16,-12 16-4 0,9-17 1 15,-9 17-3-15,0 0 1 0,1-22 2 0,-1 22 2 16,-8-13-1-16,8 13 8 0,-10-10 4 15,10 10 3-15,-15-5 0 0,15 5 4 0,-20 2 5 16,20-2 10-16,-23 9 6 0,10-1 2 16,1 0-2-16,-1 2 1 0,2 2-3 0,-2 1-1 15,3 0-4-15,3-1-6 0,0 1-3 16,7-13-3-16,-9 22-6 0,9-22-2 0,-3 20-5 16,3-20-2-16,4 15-2 0,-4-15 1 0,6 11 3 15,-6-11-3-15,0 0 2 0,21 9-2 16,-21-9 4-16,0 0-2 0,30-3 1 0,-30 3 1 15,23-8-5-15,-9 0-3 0,-1 1 0 16,1-1 12-16,-2-3-2 0,3 1-4 0,-1-4-6 16,1 0-7-16,-3 2-6 0,-1-4-1 15,-2 3-2-15,-2-1 4 0,0-1 0 0,-2 2 6 16,-5 13 1-16,6-26 5 0,-6 26 7 16,2-22 10-16,-2 22 8 0,-6-19 0 15,6 19-1-15,-9-11 1 0,9 11-2 0,0 0-3 16,-22-4 3-16,22 4 4 0,-17 5 2 0,17-5 1 15,-18 10-5-15,18-10-2 0,-16 16-1 0,16-16-4 16,-11 18-1-16,11-18-4 0,-8 19-15 16,8-19-7-16,0 0-7 0,-2 23-5 15,2-23-1-15,0 0 7 0,9 16 2 0,-9-16 0 16,0 0 8-16,16 4 0 16,-16-4 0-16,0 0 0 0,22-7-1 0,-22 7-2 0,19-12 0 15,-19 12 0-15,18-16 1 0,-18 16 0 0,17-18 3 16,-17 18 3-16,13-20 4 0,-13 20 1 15,10-21 0-15,-10 21 3 0,8-21 0 0,-8 21 1 16,2-20 2-16,-2 20 4 0,0 0 5 16,0-23 7-16,0 23-3 0,0 0-2 0,-5-14-2 15,5 14-4-15,0 0-1 0,0 0 0 16,0 0 1-16,-18 7 0 0,18-7-3 0,0 0 1 16,-10 17-2-16,10-17-1 0,0 0-3 15,-5 18-3-15,5-18-8 0,0 0-9 0,-2 19-5 16,2-19 2-16,0 0 3 0,0 0 2 0,6 15 1 15,-6-15 4-15,0 0 3 0,0 0 0 16,0 0-6-16,20-2-9 0,-20 2-7 16,0 0 3-16,17-13-1 0,-17 13-1 0,13-14 1 15,-13 14-2-15,11-17-3 0,-11 17-2 0,9-17 3 16,-9 17 7-16,6-19 6 0,-6 19 0 16,4-17 4-16,-4 17 2 0,0 0 0 0,1-19 3 15,-1 19 0-15,0 0 2 0,0 0 2 16,-12-11 4-16,12 11 3 0,0 0 2 0,-17 5 1 15,17-5 3-15,-17 10 2 0,17-10-1 0,-20 14-4 16,10-3-23-16,0-2-40 0,-1 2-65 16,1 0-83-16,2 0-61 0,8-11-58 0,-13 18-436 15,13-18-280-15</inkml:trace>
  <inkml:trace contextRef="#ctx0" brushRef="#br0" timeOffset="11538">2348 192 281 0,'0'0'327'0,"0"0"-53"15,0 0-26-15,0 0-18 0,-14-7-26 0,14 7-18 16,0 0-26-16,0 0-22 0,0 0-17 16,0 0-14-16,0 0-8 0,0 0-7 0,-13 8-9 15,13-8-5-15,0 0-2 0,0 18-4 16,0-18-4-16,0 0-4 0,5 22-4 0,-5-22-7 16,3 14-8-16,-3-14-8 0,0 0-5 0,5 21-5 15,-5-21-4-15,0 0-2 0,4 17-5 16,-4-17-1-16,0 0 0 0,0 0-3 0,5 16 1 15,-5-16-3-15,0 0 2 0,0 0-5 16,0 0-5-16,0 0-4 0,0 0-5 0,0 0-3 16,0 0-1-16,0 0 0 0,0 0 1 15,10-9 0-15,-10 9 2 0,0 0 0 0,3-16 2 16,-3 16-2-16,0 0 2 0,0-19 1 16,0 19 2-16,0 0 3 0,0-19 4 0,0 19 4 15,0 0 3-15,0 0 1 0,-3-17 1 16,3 17-3-16,0 0-2 0,0 0 1 0,0 0 0 15,0 0-1-15,0 0 3 0,0 0 4 0,-19 10 10 16,19-10 4-16,-7 14 2 0,7-14-2 16,-8 17-4-16,8-17-3 0,-5 18-1 15,5-18-2-15,-5 17-2 0,5-17-1 0,-4 16-4 16,4-16-1-16,0 0-3 16,-1 18-1-16,1-18-1 0,0 0 1 0,0 0-2 0,1 17 0 15,-1-17-3-15,0 0-4 0,0 0-1 0,0 0-5 16,0 0-2-16,0 0-2 0,20-1 0 15,-20 1 0-15,0 0 0 0,14-12 0 0,-14 12-2 16,9-11 1-16,-9 11 2 0,11-14 1 16,-11 14-2-16,9-15 2 0,-9 15 0 15,7-15 0-15,-7 15 0 0,9-17 1 0,-9 17 3 16,4-15 1-16,-4 15 1 0,0 0 4 0,3-17 4 16,-3 17 1-16,0 0 2 0,0 0 2 15,0-18 0-15,0 18-1 0,0 0-3 0,0 0-1 16,0 0 1-16,0 0 2 0,0 0 9 0,-16 4 3 15,16-4 2-15,-10 11 6 0,10-11 10 16,-11 15 7 0,11-15 5-16,-13 20 1 0,13-20-3 0,-12 20-26 0,12-20 4 0,-11 19-5 15,11-19-1-15,-9 21-3 0,9-21-2 0,-8 17-4 16,8-17-1-16,-6 15 0 0,6-15-1 16,0 0-1-16,-8 18 0 0,8-18 5 0,0 0 4 15,-7 15 4-15,7-15 5 0,0 0 0 16,-6 13-1-16,6-13-1 0,0 0 0 0,0 0-6 15,-8 15-1-15,8-15 1 0,0 0-3 0,0 0-3 16,-9 13-2-16,9-13-3 0,0 0 2 16,0 0-3-16,0 0-1 0,-10 12 0 0,10-12 0 15,0 0-1-15,0 0 0 0,0 0-2 16,0 0 4-16,0 0-4 0,-10 10-3 0,10-10 0 16,0 0-1-16,0 0 0 0,0 0-4 15,0 0-1-15,0 0-1 0,0 0-2 0,0 0-1 16,0 0-2-16,0 0 0 0,0 0-1 15,0 0 3-15,0 0 1 0,0 0 2 0,0 0 2 16,0 0 0-16,0 0-1 0,-9-10 4 16,9 10 0-16,0 0 0 0,0 0 0 0,0-18-1 15,0 18-1-15,0 0-4 0,-1-20-2 16,1 20 1-16,0 0 2 0,1-23-1 0,-1 23-2 16,0 0 2-16,1-25 1 0,-1 25 1 0,0 0-1 15,1-25 0-15,-1 25 2 0,0 0 1 16,1-23-2-16,-1 23-2 0,0 0-2 0,3-20-1 15,-3 20-1-15,0 0-1 0,2-17 1 16,-2 17 2-16,0 0 0 0,0 0-1 0,5-18-4 16,-5 18-3-16,0 0-3 0,0 0-1 15,8-16 1-15,-8 16 0 0,0 0 3 16,0 0 1-16,9-14 1 0,-9 14 2 0,0 0 1 16,0 0 3-16,10-10 1 0,-10 10 2 0,0 0 1 15,0 0 3-15,10-9 0 0,-10 9 1 16,0 0 1-16,0 0 0 0,0 0 1 0,15-8 1 15,-15 8 0-15,0 0 1 0,0 0-1 16,14-5 2-16,-14 5-3 0,0 0 0 0,0 0-3 16,14-6 0-16,-14 6 1 0,0 0 0 15,0 0 2-15,0 0-1 0,15-5 0 0,-15 5 2 16,0 0-3-16,0 0 1 0,0 0 2 16,0 0 1-16,0 0-2 0,17-4 1 0,-17 4-4 15,0 0 0-15,0 0 0 0,0 0 1 0,0 0 1 16,0 0-2-16,0 0-1 0,0 0-1 15,20 0 1-15,-20 0 0 0,0 0 2 0,0 0 0 16,0 0 1-16,0 0 1 0,0 0 0 16,0 0 2-16,0 0 0 0,0 0 1 0,0 0 1 15,0 0-1-15,18-2 1 0,-18 2 0 16,0 0 1-16,0 0-2 0,0 0 1 0,0 0-1 16,12-8-1-16,-12 8-6 0,0 0-11 15,0 0-14-15,0 0-20 0,0 0-26 0,0 0-30 16,7-13-48-16,-7 13-44 15,0 0-31-15,0 0-25 0,0 0-54 0,0 0-322 0,0 0-143 16</inkml:trace>
  <inkml:trace contextRef="#ctx0" brushRef="#br0" timeOffset="11959">2408 16 198 0,'0'0'349'0,"0"0"-64"16,0 0-25-16,0 0-12 0,0 0-16 15,-20-4-15-15,20 4-8 0,0 0-14 0,0 0-13 16,0 0-14-16,-14-5-5 0,14 5-9 0,0 0-6 16,0 0-1-16,-16-5-32 0,16 5 0 15,0 0-7-15,0 0-8 0,0 0-13 0,-22-2-17 16,22 2-13-16,0 0-12 0,0 0-8 15,-20 4-9-15,20-4-8 0,0 0-15 0,0 0-25 16,-18 3-29-16,18-3-39 16,0 0-44-16,0 0-52 0,0 0-63 0,-18 5-53 0,18-5-24 15,0 0-36-15,0 0-351 0,0 0-215 16</inkml:trace>
  <inkml:trace contextRef="#ctx0" brushRef="#br0" timeOffset="12177">2338 4 237 0,'0'0'397'16,"0"0"-79"-16,0 0-54 0,0 0-57 0,0 0-40 15,0 0-33 1,0 0-25-1,0 0-21-15,0 0-20 0,0 0-17 0,0 0-32 0,0 0-44 0,0 0-35 0,0 0-46 0,0 0-51 0,0 0-122 16,0 0-173-16,16 6 73 0</inkml:trace>
  <inkml:trace contextRef="#ctx0" brushRef="#br0" timeOffset="12737">1922 635 79 0,'0'0'329'16,"0"0"-75"-16,0 0-49 0,-8 13-23 15,8-13-17-15,0 0-19 0,0 0-12 0,0 0-7 16,0 0-7-16,0 0 0 0,0 0 1 16,0 17 7-16,0-17 1 0,0 0-8 0,-2 15-7 15,2-15-10-15,0 0-5 0,-6 21-6 16,6-21-7-16,-7 17-4 0,7-17-12 0,-7 18-12 15,7-18-12-15,-9 19-9 0,9-19-7 0,-10 18-6 16,10-18-6-16,-10 15-10 0,10-15-17 16,-11 16-23-16,11-16-23 0,-10 13-25 0,10-13-25 15,-10 11-24-15,10-11-24 0,0 0-16 16,-10 13-21-16,10-13-39 0,0 0-24 0,0 0-69 16,0 0-151-16,0 0 44 0</inkml:trace>
  <inkml:trace contextRef="#ctx0" brushRef="#br0" timeOffset="13020">1910 714 300 0,'0'0'338'0,"0"0"-66"0,0 0-32 15,0 0-32-15,0 0-13 0,0 0-10 16,0 0-10-16,0 0-16 0,0 0-16 15,0 0-11-15,0 0-13 0,0 0-6 0,0 0-5 16,0 0-7-16,3 18-9 0,-3-18-14 0,0 0-13 16,-9 19-12-16,9-19-10 0,-6 13-8 15,6-13-7 1,-9 15-6-16,9-15-6 0,-6 12-11 0,6-12-19 0,0 0-24 0,-11 17-31 16,11-17-35-16,0 0-52 0,0 0-34 0,-9 13-10 15,9-13-9-15,0 0-18 0,0 0-16 16,0 0-75-16,0 0-141 0,0 0 62 0</inkml:trace>
  <inkml:trace contextRef="#ctx0" brushRef="#br0" timeOffset="13280">2029 649 219 0,'0'0'376'0,"10"-9"-77"0,-10 9-34 0,0 0-27 15,0 0-8-15,0 0-6 0,14-7-20 0,-14 7-19 16,0 0-27-16,0 0-22 0,0 0-18 0,0 0-12 16,0 0-12-16,0 19-12 0,0-19-13 15,0 0-10-15,-9 16-8 0,9-16-11 16,-7 11-7-16,7-11-7 0,-8 15-6 0,8-15-8 16,-9 12-22-16,9-12-30 0,-7 10-46 15,7-10-37-15,0 0-42 0,-8 14-34 16,8-14-23-16,0 0-28 0,0 0-17 0,0 0-59 0,-7 13-163 15,7-13 23-15</inkml:trace>
  <inkml:trace contextRef="#ctx0" brushRef="#br0" timeOffset="13500">2124 625 509 0,'0'0'398'0,"0"0"-54"0,0 0-53 0,0 0-30 15,0 0-16-15,0 0-26 0,0 0-43 16,0 0-34-16,0 0-21 0,0 0-22 0,0 0-17 16,-10 13-16-16,10-13-16 0,-7 13-13 15,7-13-24-15,-10 16-24 0,10-16-23 16,-12 17-27-16,12-17-29 0,-9 13-24 0,9-13-31 0,-9 14-22 16,9-14-27-16,0 0-32 0,-11 16-27 15,11-16-296-15,0 0-59 0</inkml:trace>
  <inkml:trace contextRef="#ctx0" brushRef="#br0" timeOffset="13836">2087 684 289 0,'0'0'402'0,"-5"-13"-52"0,5 13-20 16,0 0-29-16,0 0-22 0,-17 4-28 15,17-4-44-15,0 0-38 0,-15 9-33 0,15-9-25 16,0 0-18-16,-17 10-19 0,17-10-14 16,-10 10-11-16,10-10-11 0,-15 10-7 0,15-10-7 15,-14 10-4-15,14-10-4 0,-17 10-3 0,17-10-4 16,-18 9-1 0,18-9-1-16,-16 11-2 0,16-11-5 0,-19 8-3 0,19-8-2 0,-20 8-1 15,20-8-5-15,-19 9-4 0,19-9-4 16,-20 7-2-16,20-7-1 0,-21 7-2 0,21-7-3 15,-19 6-7-15,19-6-4 0,-20 5 0 16,20-5 0-16,-17 4-8 0,17-4 2 0,0 0-56 16,-24 4-24-16,24-4-31 0,0 0-29 15,-19 4-41-15,19-4-57 0,0 0-283 0,0 0-80 16</inkml:trace>
  <inkml:trace contextRef="#ctx0" brushRef="#br0" timeOffset="14144">1824 787 396 0,'0'0'404'0,"0"0"-39"16,0 0-30-16,0 0-27 0,0 0-23 0,0 0-29 15,0 0-44-15,0 0-29 0,0 0-22 0,0 0-18 16,0 0-10-16,0 0-19 0,0 0-12 15,0 0-17-15,-21-1-10 0,21 1-16 0,0 0 0 16,-17 4 8-16,17-4-14 0,0 0-11 0,-22 7-12 16,22-7-5-16,-20 5-9 0,20-5-13 15,-23 6-16-15,23-6-24 0,-22 5-24 16,22-5-18-16,-22 6-24 0,22-6-27 0,-20 7-24 16,20-7-37-16,-19 5-34 0,19-5-31 0,-14 6-25 15,14-6-42-15,0 0-326 0,-15 8-159 31</inkml:trace>
  <inkml:trace contextRef="#ctx0" brushRef="#br0" timeOffset="14401">1791 826 323 0,'0'0'433'0,"0"0"-54"15,0 0-37-15,0 0-25 0,12-7-10 0,-12 7-29 16,0 0-44-16,0 0-41 0,0 0-34 16,0 0-27-16,0 0-13 0,0 0-14 15,-20 2-11-15,20-2-15 0,0 0-15 0,-19 5-14 16,19-5-10-16,-15 3-7 0,15-3-13 0,-17 7-17 16,17-7-21-16,-18 7-32 0,18-7-33 15,-18 7-33-15,18-7-47 0,-19 7-48 0,19-7-39 16,-15 10-36-16,15-10-38 0,-14 7-374 15,14-7-206-15</inkml:trace>
  <inkml:trace contextRef="#ctx0" brushRef="#br0" timeOffset="15114">1714 850 330 0,'0'0'312'0,"0"0"-49"15,0 0-18-15,0 0-14 0,0 0-4 16,0 0-13-16,-15-5-15 0,15 5-19 0,0 0-17 16,0 0-18-16,0 0-6 0,-20 3-3 15,20-3-5-15,0 0-8 0,-16 5-7 0,16-5-8 16,-15 5-9-16,15-5-6 0,-16 8-11 0,16-8-12 15,-20 7-13-15,20-7-7 0,-24 10-7 16,24-10-9-16,-25 10-8 0,12-3-5 0,13-7-10 16,-25 11-23-16,25-11-31 0,-22 10-28 15,22-10-31-15,-19 9-40 0,19-9-50 0,-14 7-48 16,14-7-26-16,0 0-7 0,-15 10-13 16,15-10-53-16,0 0-250 0,0 0-103 0</inkml:trace>
  <inkml:trace contextRef="#ctx0" brushRef="#br0" timeOffset="15407">1635 873 109 0,'0'0'399'0,"0"0"-77"0,0 0-31 0,0 0-5 15,0 0-16-15,0 0-17 0,0 0-27 0,0 0-27 16,0 0-28-16,0 0-22 16,0 0-9-16,0 0-11 0,0 0-10 0,-19 3-11 0,19-3-17 15,0 0-11-15,-17 9-14 0,17-9-15 0,-14 7-8 16,14-7-10-16,-12 7-7 0,12-7-9 16,-11 9-15-16,11-9-24 0,-12 8-24 0,12-8-27 15,0 0-35-15,-16 12-44 0,16-12-56 16,0 0-45-16,-12 13-30 0,12-13-43 0,0 0-340 15,0 0-176-15</inkml:trace>
  <inkml:trace contextRef="#ctx0" brushRef="#br0" timeOffset="15759">2029 580 171 0,'0'0'373'0,"0"0"-71"0,0 0-31 0,0 0-18 15,0 0-18-15,0 0-13 0,-10-10-26 16,10 10-30-16,0 0-28 0,0 0-23 0,0 0-14 15,-16 4-12-15,16-4-6 0,0 0-1 0,-15 9-6 16,15-9-11-16,-12 10-1 0,12-10-5 16,-17 13 0-16,17-13-2 0,-19 16-7 0,9-7-10 15,10-9-6-15,-21 17-8 0,21-17-14 16,-20 15-28-16,20-15-35 0,-16 12-36 0,16-12-41 16,-17 12-39-16,17-12-37 0,-12 9-25 15,12-9-42-15,0 0-57 0,-15 8-253 0,15-8-95 16</inkml:trace>
  <inkml:trace contextRef="#ctx0" brushRef="#br0" timeOffset="16019">2024 493 212 0,'0'0'466'0,"0"0"-72"0,0 0-39 15,0 0-30-15,3-15-24 0,-3 15-30 0,0 0-48 16,0 0-35-16,0 0-24 0,0 0-18 0,-17 7-14 16,17-7-16-16,-13 12-9 0,13-12-11 15,-18 16-17-15,7-6-14 0,0 0-19 0,-1 1-8 16,0 0-9-16,1 0-20 0,-2 0-35 16,1 0-31-16,0 0-43 0,0 0-36 0,2-1-43 15,0-2-45-15,10-8-44 0,-15 15-31 0,15-15-46 16,-10 10-328-16,10-10-181 0</inkml:trace>
  <inkml:trace contextRef="#ctx0" brushRef="#br0" timeOffset="16828">2007 416 150 0,'0'0'359'0,"0"0"-49"15,0 0-8-15,0 0-4 0,0 0-15 0,-2-18-3 16,2 18-12-16,0 0-26 0,0 0-23 0,0 0-17 16,0 0-10-16,-12-7-5 0,12 7-11 15,0 0-14-15,0 0-9 0,-17 5-8 16,17-5-4-16,0 0-9 0,-17 10-10 0,17-10-19 16,-14 13-14-16,14-13-12 0,-17 15-12 0,17-15-14 15,-18 17-8-15,8-7-12 0,2 0-5 16,-1 0-11-16,-1 0-16 0,10-10-20 0,-16 18-25 15,16-18-42-15,-14 17-43 0,14-17-36 16,-12 15-40-16,12-15-38 0,-9 16-41 0,9-16-30 16,0 0-13-16,-6 16-21 0,6-16-37 15,0 0-326-15,0 0-222 0</inkml:trace>
  <inkml:trace contextRef="#ctx0" brushRef="#br0" timeOffset="17221">2056 345 237 0,'0'0'324'16,"0"0"-55"-16,0 0-23 0,0 0-16 0,0 0-8 15,0 0-4-15,-18-3 0 0,18 3-9 16,0 0-8-16,-18 8-16 0,18-8-1 0,-17 11-5 16,17-11-1-16,-23 15-9 0,11-6-3 15,-1 2-4-15,-2 1-11 0,0 1-1 0,-1 1-17 16,1 1-22-16,-2-2-19 0,3 3-23 0,-1-2-12 15,-1 1-25-15,1 0-30 0,3 0-36 16,0-2-35-16,3-1-35 0,-1 0-27 0,2-1-32 16,8-11-43-16,-14 17-48 0,14-17-21 15,-7 15-6-15,7-15-3 0,0 0-9 0,0 0-60 16,0 0-258-16,2 18-124 0</inkml:trace>
  <inkml:trace contextRef="#ctx0" brushRef="#br0" timeOffset="17588">2029 343 237 0,'0'0'376'0,"0"0"-61"0,0 0-5 15,0 0-22-15,-21 1-1 0,21-1-11 16,0 0-25-16,-22 9-37 0,22-9-21 0,-16 13-14 16,16-13-10-16,-20 16-12 0,8-6-10 15,1 1-14-15,-2 2-16 0,1 0-19 0,-3 4-18 16,1-1-12-16,-1 1-14 0,1 0-18 0,1-1-9 15,-1 1-26-15,2-1-31 0,2-3-28 16,1 1-34-16,-1-2-35 0,5-1-36 0,5-11-45 16,-10 21-37-16,10-21-19 0,0 0-15 15,-3 19-21-15,3-19-58 0,0 0-234 0,10 10-104 16</inkml:trace>
  <inkml:trace contextRef="#ctx0" brushRef="#br0" timeOffset="19200">1105 818 12 0,'0'0'304'0,"0"0"-65"0,0 0-40 16,0 0-24-16,0 0-15 0,0 0-9 0,0 0-16 15,0 0-12-15,0 0-5 0,-2 15-6 16,2-15-9-16,0 0-7 0,-8 13-5 0,8-13 0 16,0 0-4-16,-5 17-10 0,5-17-12 15,0 0-10-15,-5 19-11 0,5-19-9 0,0 0-6 16,2 17-4-16,-2-17-3 0,0 0-3 15,6 15-3-15,-6-15-2 0,0 0-2 0,14 9-2 16,-14-9-2-16,0 0-5 0,17 3-9 16,-17-3-5-16,0 0-1 0,21-4-1 0,-21 4 1 15,15-6 0-15,-15 6 1 0,14-10 3 16,-14 10 1-16,13-10 3 0,-13 10-2 0,13-12 3 16,-13 12 2-16,9-11 0 0,-9 11 1 15,0 0 5-15,7-18 2 0,-7 18 8 0,0 0 3 16,5-16 4-16,-5 16 4 0,0 0 0 15,0 0-3-15,0 0-5 0,-5-16 0 0,5 16-2 16,0 0-3-16,0 0-3 0,0 0 2 0,-14 6 3 16,14-6 7-16,0 0 6 0,-10 16 0 15,10-16-3-15,-5 13-2 0,5-13-4 0,0 0-3 16,-5 21-3-16,5-21-3 0,0 0-1 16,3 20-1-16,-3-20 1 0,0 0-2 0,9 14-3 15,-9-14-4-15,0 0-5 0,15 6-7 16,-15-6-6-16,0 0-1 0,21-3 0 0,-21 3 1 15,15-7 4-15,-15 7-1 0,17-10 1 16,-17 10-3-16,14-11 2 0,-14 11 1 0,15-12 4 16,-15 12 2-16,9-12 3 0,-9 12 0 0,0 0 3 15,5-16 3-15,-5 16 3 0,0 0 11 16,0 0 3-16,-4-17-1 0,4 17 4 0,0 0 6 16,0 0 8-16,-19-5 2 0,19 5 3 15,0 0 2-15,-22 5 4 0,22-5-4 0,-16 8-6 16,16-8-8-16,-18 11-6 0,18-11-15 15,-17 14-24-15,17-14-25 0,-13 13-29 0,13-13-39 16,-12 14-46-16,12-14-26 0,-9 12-15 16,9-12-19-16,0 0-28 0,-8 16-38 0,8-16-249 15,0 0-36-15</inkml:trace>
  <inkml:trace contextRef="#ctx0" brushRef="#br0" timeOffset="20133">991 886 202 0,'0'0'234'0,"0"0"-46"0,0 0-27 16,0 0-14-16,0 0-8 0,0 0-1 0,0 0-8 16,0 0-2-16,0 0-3 0,0 0 1 15,0 0 2-15,0 0-1 0,0 0-9 0,-7 16-6 16,7-16-5-16,0 0-14 0,0 19-15 15,0-19-8-15,0 0-10 0,0 18-12 0,0-18-8 16,0 0-10-16,0 19-4 0,0-19-5 16,0 0-8-16,0 0-9 0,2 18-11 0,-2-18-13 15,0 0-19-15,0 0-21 0,0 0-23 16,0 0-14-16,4 15-12 0,-4-15-19 0,0 0-14 16,0 0-6-16,0 0-7 0,0 0-6 15,0 0-10-15,0 0-18 0,0 0-219 0,9-11 133 16</inkml:trace>
  <inkml:trace contextRef="#ctx0" brushRef="#br0" timeOffset="20914">999 864 56 0,'0'0'260'15,"0"0"-55"-15,0 0-26 0,-3-18-24 16,3 18-8-16,0 0-10 0,0 0-6 0,0 0-8 16,0 0-3-16,0 0 1 0,0 0 6 15,0 0 15-15,0 0 12 0,0 0 3 0,0 0-11 16,0 0-14-16,0 0-8 0,0 0-10 16,0 0-7-16,7 15-9 0,-7-15-13 0,0 0-13 15,6 18-10-15,-6-18-11 0,0 0-11 0,6 20-7 16,-6-20-4-16,0 0-5 0,8 18-4 15,-8-18-2-15,0 0-2 0,9 17-3 0,-9-17-1 16,0 0-4-16,8 15 0 0,-8-15-2 16,0 0 1-16,7 14 0 0,-7-14-1 0,0 0-1 15,9 12 1-15,-9-12-2 0,0 0-1 16,0 0 0-16,8 12-1 0,-8-12 0 0,0 0-1 16,0 0 0-16,0 0 0 0,7 11 0 15,-7-11 0-15,0 0-1 0,0 0 1 0,0 0 0 16,0 0-1-16,8 11 1 0,-8-11 0 15,0 0 0-15,0 0-1 0,0 0 0 0,0 0 0 16,0 0 1-16,11 11-1 0,-11-11 1 0,0 0 0 16,0 0 1-16,0 0-2 0,0 0 1 15,0 0 0-15,0 0-1 0,10 8 1 0,-10-8 0 16,0 0-1-16,0 0 0 0,0 0 2 16,0 0-1-16,0 0-1 0,0 0 0 0,0 0 2 15,0 0-1-15,0 0-1 16,0 0 1-16,0 0 0 0,0 0 1 0,0 0 0 0,0 0 2 15,12 8 0-15,-12-8 1 0,0 0 4 16,0 0 2-16,0 0 4 0,0 0 3 0,0 0 2 16,0 0 2-16,0 0 1 0,0 0-2 15,0 0-4-15,0 0-4 0,0 0 3 0,0 0-3 16,-7-14-1-16,7 14 1 0,0 0 1 0,0 0-2 16,-8-12-3-16,8 12-2 0,0 0-2 15,-7-12 0-15,7 12-2 0,0 0-1 0,-9-16-1 16,9 16-1-16,-6-13-3 0,6 13-2 15,-9-11 1-15,9 11 0 0,-4-14-1 0,4 14-2 16,-10-14 1-16,10 14-1 0,-6-13-3 16,6 13-5-16,-6-13-3 0,6 13-11 0,-5-15-1 15,5 15-2-15,0 0-3 0,-8-19-1 16,8 19-4-16,0 0-3 0,-4-17-1 0,4 17-6 16,0 0 0-16,0 0 2 0,-2-17 0 15,2 17-1-15,0 0-9 0,0 0-14 0,0 0-30 16,-6-15-44-16,6 15-36 0,0 0-29 0,0 0-41 15,0 0-36-15,0 0-299 0,0 0-98 16</inkml:trace>
  <inkml:trace contextRef="#ctx0" brushRef="#br0" timeOffset="21687">1460 968 259 0,'0'0'262'0,"0"0"-55"16,0 0-28-16,0 0-20 0,0 0-10 15,0 0-19-15,7 14-19 0,-7-14-12 0,0 0-12 16,0 0-12-16,0 0-6 0,0 0-10 16,5 13-7-16,-5-13-8 0,0 0-10 0,0 0-7 15,0 0-1-15,0 0-6 0,0 0-2 16,8 12-1-16,-8-12-2 0,0 0 0 0,0 0-5 15,0 0 0-15,0 0-2 0,0 0 2 16,11 7 0-16,-11-7-2 0,0 0 0 0,0 0-1 16,0 0 0-16,0 0-1 0,0 0 4 15,14 6 5-15,-14-6 8 0,0 0 10 0,0 0 8 16,0 0 6-16,0 0 6 0,0 0 0 16,0 0-1-16,0 0-8 0,0 0-3 0,0 0-3 15,0 0-4-15,0 0-8 0,0 0-4 16,0 0-2-16,0 0-4 0,0 0 0 0,0 0 1 15,0 0-2-15,0 0-3 0,0 0 1 16,0 0 5-16,-15-5-2 0,15 5-2 0,0 0-3 16,-16-6 0-16,16 6-4 0,0 0 0 15,-12-8-5-15,12 8-6 0,0 0-5 0,-12-12-1 16,12 12-4-16,0 0-4 0,-9-15-3 0,9 15-8 16,0 0-5-16,-3-18-8 0,3 18-11 15,0 0-10-15,3-23-9 0,-3 23-6 0,4-17-4 16,-4 17-4-16,6-18-9 0,-6 18 0 15,9-19-1-15,-9 19-3 0,10-17-14 0,-10 17-9 16,12-18-13-16,-12 18-19 0,14-18-78 16,-14 18-139-16,15-18 175 0</inkml:trace>
  <inkml:trace contextRef="#ctx0" brushRef="#br0" timeOffset="22009">1834 614 264 0,'0'0'344'16,"0"0"-61"-16,-18 6-23 0,18-6-32 0,-18 8-24 15,18-8-34-15,-22 11-26 0,10-4-17 16,0 1-12-16,-3 3-11 0,-1-1-17 0,-1 3-15 16,0-1-13-16,-1 2-10 0,0 0-10 15,0-1-10-15,0 2-8 0,2-3-11 0,2-1-17 16,4-1-34-16,-2 1-36 0,12-11-24 0,-16 17-15 16,16-17-8-16,-10 12-10 0,10-12-15 15,0 0-20-15,0 0-22 0,0 0-281 0,0 0 45 16</inkml:trace>
  <inkml:trace contextRef="#ctx0" brushRef="#br0" timeOffset="22478">1768 722 308 0,'-24'2'308'0,"24"-2"-53"15,-18 10-32-15,18-10-23 0,-22 14-34 16,10-6-15-16,-1 0-22 0,-1 3-11 0,2 0-19 0,0 0-20 16,0 0-14-16,2 0-13 0,-2-1-10 15,2 2-14-15,10-12-20 0,-14 18-17 16,14-18-16-16,-12 16-9 0,12-16-4 0,-9 13-1 16,9-13 7-16,0 0 8 0,-10 15 2 15,10-15 7-15,0 0 6 0,-8 11 4 0,8-11 7 16,0 0 11-16,0 0 10 15,-8 11 9-15,8-11 7 0,0 0 8 0,0 0 2 0,0 0-2 16,0 0 1-16,-9 11-2 0,9-11-1 0,0 0-5 16,0 0-4-16,0 0-7 0,0 0-2 15,0 0-6-15,0 0-3 0,-9 9-2 0,9-9 1 16,0 0 0-16,0 0-4 0,0 0-1 16,0 0-2-16,0 0 0 0,0 0-1 0,-11 9-1 15,11-9-2-15,0 0-1 0,0 0 0 16,0 0-1-16,0 0-1 0,0 0-1 0,0 0-5 15,0 0-4-15,0 0-4 0,0 0-5 16,0 0-3-16,0 0-2 0,0 0-10 0,0 0-7 16,0 0-14-16,0 0-18 0,13-13-16 15,-13 13-10-15,13-8-5 0,-13 8-17 0,18-13-32 16,-18 13-26-16,17-14-69 0,-4 7-208 0,-13 7 69 16</inkml:trace>
  <inkml:trace contextRef="#ctx0" brushRef="#br0" timeOffset="30663">364 1355 226 0,'0'0'413'0,"-12"6"-85"0,12-6-16 16,-16 8-27-16,16-8-19 0,-18 10-26 16,18-10-41-16,-19 11-43 0,19-11-33 0,-17 13-24 15,17-13-19-15,-16 12-17 0,16-12-12 0,-13 12-12 16,13-12-15-16,0 0-21 0,-14 13-13 15,14-13-9-15,0 0 1 0,0 0 0 0,0 0 1 16,-8 10-2-16,8-10-1 0,0 0-2 16,0 0-4-16,10-11 3 0,-10 11 1 0,10-10-2 15,-10 10 3-15,13-15 5 0,-13 15 2 16,15-17 6-16,-15 17 6 0,14-17 10 0,-14 17 11 16,10-15 8-16,-10 15 10 0,10-12 12 15,-10 12 13-15,0 0 12 0,10-16 4 16,-10 16-6-16,0 0-9 0,0 0-13 0,0 0-11 0,0 0-8 15,0 0-9-15,0 0-3 0,0 0-5 16,0 0-3-16,0 0-2 0,0 0-3 0,-15 12 6 16,15-12-2-16,-11 13-3 0,11-13 0 15,-10 14-3-15,10-14-1 0,-10 14 0 0,10-14-7 16,-9 12-17-16,9-12-17 0,0 0-9 16,-6 12 4-16,6-12 5 0,0 0 4 0,0 0 0 15,0 0 1-15,0 0-3 0,0 0-1 16,0 0-3-16,22-4-3 0,-22 4 7 0,15-12 4 15,-15 12 6-15,17-15 3 0,-17 15 2 16,20-19 1-16,-12 9 6 0,-8 10 2 0,19-17 1 16,-19 17 3-16,15-15 5 0,-15 15 8 15,10-12 15-15,-10 12 13 0,0 0 6 0,12-14-4 16,-12 14-4-16,0 0-5 0,0 0-6 0,0 0-3 16,0 0-4-16,0 0-3 0,0 0-2 15,0 0-2-15,0 0 0 0,0 0-3 0,-9 12 0 16,9-12 0-16,-10 16 7 0,10-16-3 15,-10 15 0-15,10-15-2 0,-8 15-1 0,8-15-2 16,-9 13 1-16,9-13-2 0,0 0-6 16,-10 16-5-16,10-16-7 0,0 0 0 0,0 0 5 15,-6 12 3-15,6-12 1 0,0 0-1 16,0 0-6-16,0 0 0 0,0 0 1 0,9-11 1 16,-9 11 2-16,0 0 1 0,10-17 1 15,-10 17 2-15,7-15 1 0,-7 15 3 0,9-16-1 16,-9 16 1-16,6-16 2 0,-6 16-2 15,7-16 3-15,-7 16 5 0,0 0 10 0,5-19 8 16,-5 19 6-16,0 0 2 0,5-15-2 0,-5 15-3 16,0 0-3-16,0 0-6 0,0 0-1 15,0 0-5-15,0 0 0 0,0 0-3 0,0 0-2 16,-13-8 0-16,13 8-1 0,0 0-1 16,-12 15 0-16,12-15 1 0,-10 16 1 0,10-16-1 15,-11 19 8-15,11-19 2 0,-12 20 0 16,12-20-1-16,-12 21-1 0,12-21-4 0,-10 20-1 15,10-20-2-15,-10 16-3 0,10-16-5 0,-7 13-3 16,7-13-4-16,0 0 0 0,-6 13-2 16,6-13 3-16,0 0 1 0,0 0 0 15,0 0 3-15,0 0-2 0,0 0-1 0,0 0-3 16,0 0 2-16,6-13 1 0,-6 13 1 0,0 0 0 16,9-18 2-16,-9 18 2 0,5-15-1 15,-5 15 2-15,5-16-2 0,-5 16 2 0,8-19-2 16,-8 19 3-16,4-19-1 0,-4 19-1 15,6-18 0-15,-6 18 2 0,4-16-1 0,-4 16 4 16,0 0 2-16,4-19 6 0,-4 19 3 16,0 0 3-16,6-14-2 0,-6 14 0 0,0 0-2 15,0 0 1-15,0 0 1 0,0 0 1 16,0 0-1-16,0 0-1 0,0 0-1 0,0 0-2 16,0 0 0-16,7 15 0 0,-7-15-1 15,0 0 2-15,-5 21-1 0,5-21-3 0,-3 16 1 16,3-16-2-16,-7 18 6 0,7-18-1 15,-6 19-1-15,6-19-2 0,-8 18-2 0,8-18 0 16,-8 19-2-16,8-19-1 0,-9 18-1 0,9-18-1 16,-8 18-1-16,8-18-2 0,-9 15 1 15,9-15-1-15,-10 14-2 0,10-14 0 0,-5 11 0 16,5-11-4-16,0 0-5 0,-11 14-6 16,11-14-6-16,0 0-7 0,0 0 0 0,0 0 1 15,-8 11 6-15,8-11 2 0,0 0 3 16,0 0-4-16,0 0 0 0,0 0 1 0,8-15 5 15,-8 15 1-15,0 0 4 0,12-15-4 16,-12 15 3-16,0 0 3 0,11-13 2 16,-11 13 3-16,0 0 8 0,10-12 14 0,-10 12 10 15,0 0 6-15,0 0-3 0,0 0-3 0,0 0 1 16,0 0-4-16,0 0-5 0,0 0-4 0,0 0-2 16,0 0 0-16,-12 13 2 0,12-13-1 15,-12 13-2-15,12-13-1 0,-13 16-2 0,13-16-2 16,-14 17-2-16,14-17 2 0,-14 17-4 15,14-17 0-15,-13 16-1 0,13-16-1 16,-11 16-3-16,11-16-4 0,-10 14-12 0,10-14-12 16,0 0-3-16,-8 15 2 0,8-15 4 0,0 0 2 15,0 0 3-15,0 0 5 0,0 0 2 16,0 0 3-16,0 0-1 0,0 0 1 0,15-5 3 16,-15 5 1-16,10-12 1 0,-10 12 0 0,12-15 1 15,-12 15 0-15,10-14 3 0,-10 14 0 16,9-11 3-16,-9 11 6 0,0 0 7 0,8-16 1 15,-8 16 0-15,0 0 0 0,0 0-3 16,0 0-3-16,-5-16 0 0,5 16-1 0,0 0 0 16,0 0-2-16,-17 1 0 0,17-1 1 15,0 0 2-15,-17 12-1 0,17-12 0 0,-15 11 1 16,15-11-2-16,-14 15 0 0,14-15-2 16,-14 16-1-16,14-16 0 0,-13 17 0 0,13-17-2 15,-9 16 1-15,9-16-3 0,-5 14-5 0,5-14-1 16,0 0-3-16,-7 17 0 0,7-17-1 15,0 0 1-15,0 0 3 0,0 0 1 0,5 13 1 16,-5-13-1-16,0 0 0 0,0 0-1 16,16-6 2-16,-16 6 0 0,13-7-2 0,-13 7 3 15,14-12 0-15,-14 12 2 0,14-12-2 16,-14 12-1-16,15-13 0 0,-15 13 0 0,12-13 4 16,-12 13-1-16,8-10 5 0,-8 10 2 15,0 0 5-15,9-13 3 0,-9 13-2 0,0 0 1 16,0 0-3-16,0 0-1 0,0 0-2 0,0 0 0 15,0 0-3-15,0 0 1 0,-19-2-1 16,19 2-2-16,-10 9 1 0,10-9-1 0,-15 11-1 16,15-11 2-16,-12 15-2 15,12-15 1-15,-14 16 0 0,14-16-1 0,-15 15 0 0,15-15-1 16,-10 14 0-16,10-14-3 0,-9 12-8 16,9-12-5-16,0 0-1 0,-7 13-1 0,7-13 3 15,0 0 3-15,0 0 1 0,0 0 0 16,0 0-1-16,0 0-2 0,0 0-4 0,0 0 0 15,22-6 1-15,-22 6-1 0,12-11 0 16,-12 11 5-16,15-13 2 0,-15 13 3 0,16-14 2 16,-16 14 2-16,15-16 0 0,-15 16 3 15,12-13 1-15,-12 13 4 0,7-13 11 0,-7 13 4 16,0 0 2-16,10-16 5 0,-10 16 2 0,0 0 0 16,0 0-2-16,5-15-4 0,-5 15-3 15,0 0-4-15,0 0-3 0,0 0-3 0,0 0-3 16,0 0-1-16,0 0-1 0,0 0-2 15,0 0 0-15,0 0-2 0,0 0 0 0,0 0-1 16,0 0-2-16,0 0-3 0,0 0 1 16,0 0 2-16,0 0 0 0,0 0 1 0,0 0-2 15,0 0-3-15,19-3 0 0,-19 3-5 16,0 0 1-16,19-7 1 0,-19 7-4 0,14-8 2 16,-14 8-1-16,17-9 0 0,-17 9 3 15,16-12 2-15,-16 12 0 0,16-11 2 0,-16 11-6 16,15-10 2-16,-15 10 5 0,0 0 11 0,14-11 10 15,-14 11 11-15,0 0-4 0,0 0-5 16,0 0-2-16,0 0-5 0,0 0 0 0,0 0 1 16,0 0-1-16,0 0-2 0,0 0 2 15,7 14 0-15,-7-14-2 0,0 0-2 0,-5 16 0 16,5-16-4-16,0 0-1 16,0 0-3-16,-2 18-4 0,2-18-3 0,0 0-4 0,0 0-1 15,0 0-5-15,7 13 0 0,-7-13 0 16,0 0-3-16,0 0-1 0,0 0-2 0,20-4-1 15,-20 4 0-15,0 0 1 0,12-10 1 16,-12 10-3-16,0 0 5 0,13-12 2 0,-13 12 6 16,0 0 4-16,8-13 3 0,-8 13 7 15,0 0 3-15,0 0 8 0,0 0 3 0,0-19 8 16,0 19 0-16,0 0 0 0,0 0-1 0,0 0-1 16,-12-10 0-16,12 10-3 0,0 0 0 15,0 0-3-15,0 0 1 0,-17 7-2 0,17-7 0 16,0 0-2-16,-8 9 2 0,8-9-4 15,0 0-2-15,-6 14-3 0,6-14 2 0,0 0-2 16,0 0 0-16,-2 17-1 0,2-17 0 16,0 0 1-16,0 0-1 0,0 0-3 0,6 13 0 15,-6-13-2-15,0 0 0 0,0 0-1 16,0 0-1-16,17-3-1 0,-17 3-2 0,0 0-2 16,12-8-5-16,-12 8-3 0,0 0 0 15,12-10 2-15,-12 10 3 0,0 0 1 0,10-11 2 16,-10 11 1-16,0 0 0 0,0 0 4 15,5-14 2-15,-5 14-2 0,0 0 0 0,0 0 2 16,0 0 0-16,0 0 2 0,0 0 1 0,-10-11 2 16,10 11 1-16,0 0 3 0,0 0 4 15,-15 9 1-15,15-9 0 0,0 0-2 0,-13 13-1 16,13-13 0-16,0 0-2 0,-8 15-2 16,8-15-1-16,0 0-1 0,-4 15-1 0,4-15-1 15,0 0 0-15,0 0-1 0,-2 15-1 16,2-15-2-16,0 0 0 0,0 0-2 0,0 0 1 15,0 0-4-15,4 15 2 0,-4-15-3 16,0 0-1-16,0 0-1 0,0 0-1 0,0 0 0 16,0 0 4-16,0 0 0 0,0 0 3 0,0 0 2 15,12 7 3-15,-12-7 2 0,0 0 4 16,0 0 0-16,0 0 1 0,0 0 0 0,0 0-1 16,0 0 0-16,0 0-2 15,0 0 0-15,0 0-1 0,0 0 0 0,0 0-1 0,2 16-1 16,-2-16 0-16,0 0 1 0,0 0-1 15,0 0-1-15,0 0 1 0,5 15-1 0,-5-15 0 16,0 0-1-16,0 0-3 0,0 0-2 16,0 0 1-16,5 14-1 0,-5-14-1 0,0 0-2 15,0 0-1-15,0 0 1 0,0 0 1 16,0 0 2-16,0 0 0 0,0 0 1 0,0 0 2 16,15 6 2-16,-15-6 2 0,0 0 2 0,0 0 2 15,0 0 0-15,0 0 2 0,6-14-2 16,-6 14 0-16,0 0 1 0,0 0-1 0,0-17 3 15,0 17 0-15,0 0-2 0,0 0-2 16,-2-20 0-16,2 20-2 0,0 0 1 0,-2-16-1 16,2 16-1-16,0 0 1 0,-3-19-1 15,3 19-2-15,0 0-5 0,-5-22 1 0,5 22 0 16,0 0 0-16,-2-21 1 0,2 21 0 16,0 0-2-16,-2-23-2 0,2 23-1 0,0 0-3 15,0-22 0-15,0 22-1 0,0 0 1 16,0-21 4-16,0 21-2 0,0 0 4 0,2-17 0 15,-2 17 1-15,0 0 0 0,0 0 2 16,2-19 2-16,-2 19 1 0,0 0 4 0,0 0 3 16,0 0 4-16,2-17 0 0,-2 17 0 0,0 0 1 15,0 0-1-15,0 0-1 0,0 0-1 16,0 0-1-16,0 0-1 0,0 0-2 0,0 0 4 16,0 0 7-16,0 0 2 0,0 0 4 15,0 0 3-15,-6 12 2 0,6-12 8 0,0 0 0 16,-5 19-3-16,5-19-3 15,-3 16-3-15,3-16-2 0,-2 16-1 0,2-16-4 0,0 16-3 16,0-16-2-16,0 0-3 0,0 24-2 16,0-24 0-16,0 0-1 0,0 19-2 0,0-19-1 15,0 0-1-15,0 0 1 0,2 18 0 0,-2-18 1 16,0 0-1-16,0 0 2 0,0 0 0 16,0 0 2-16,0 0-2 0,0 0-1 0,0 0-1 15,0 0-1-15,0 0 0 0,0 0-1 16,0 0-2-16,0 0-1 0,0 0-2 0,0 0-2 15,8-11-7-15,-8 11 0 0,0 0-1 16,0-19 2-16,0 19-1 0,0 0-1 0,0-22-1 16,0 22 1-16,0 0 0 0,-2-23 2 15,2 23 1-15,0 0 0 0,-4-24 2 0,4 24 2 16,0 0 1-16,-4-21 0 0,4 21 1 16,0 0 0-16,-5-17 0 0,5 17 1 0,0 0 0 15,0 0-1-15,-2-19 1 0,2 19-1 0,0 0 2 16,0 0 0-16,0 0 0 0,-2-17 1 15,2 17 0-15,0 0 3 0,0 0 1 0,0 0 0 16,0 0 0-16,0 0-1 0,0 0 1 16,-3-14-2-16,3 14 0 0,0 0-1 0,0 0 0 15,0 0 0-15,0 0 1 0,0 0 3 16,0 0 7-16,0 0 2 0,0 0 3 0,0 0 3 16,0 0 1-16,0 0 0 0,0 0-1 15,0 0 0-15,0 0-3 0,0 0 1 0,0 0-2 16,0 0-1-16,0 0-3 0,0 0 3 15,0 0-1-15,0 0 1 0,0 0-1 0,0 0 2 16,0 0-2-16,0 0 1 0,0 0 1 16,0 0 0-16,0 0 2 0,0 0 3 0,0 0-3 15,0 0 1-15,-17 6 0 0,17-6 1 0,0 0 2 16,-7 15 4-16,7-15-1 0,-5 13 3 16,5-13 2-16,-5 14-2 0,5-14 7 0,-4 16-3 15,4-16-3-15,-3 15-6 0,3-15-3 16,0 0-3-16,-3 20-4 0,3-20-3 0,0 0-1 15,-2 19-3-15,2-19 1 0,0 0-2 16,0 0-1-16,-2 21 0 0,2-21-2 0,0 0 2 16,0 0-3-16,0 0 3 0,0 20 0 0,0-20 0 15,0 0 2-15,0 0 2 0,0 0 3 16,2 18 2-16,-2-18 5 0,0 0 2 0,0 0 0 16,0 0-2-16,0 0 2 0,-4 17-3 15,4-17-2-15,0 0 2 0,0 0-6 0,0 0 1 16,-6 15-1-16,6-15-2 0,0 0-2 15,0 0-1-15,-14 11 1 0,14-11 1 0,0 0-2 16,-15 10-2-16,15-10 0 0,0 0 3 16,-16 10 5-16,16-10-2 0,-15 10-3 0,15-10 0 15,-14 9-1-15,14-9 0 0,-17 10-2 16,17-10-1-16,-12 6-1 0,12-6 2 0,0 0-1 16,-17 10-3-16,17-10-1 15,0 0-10-15,-14 8-6 0,14-8-7 0,0 0-3 0,0 0-3 16,-13 6 0-16,13-6-2 0,0 0 3 15,0 0-2-15,0 0 1 0,0 0 1 0,0 0 5 16,0 0 2-16,0 0 0 0,0 0 1 0,0 0-1 16,0 0-3-16,0 0-5 0,0 0-3 15,0 0 1-15,0 0 3 0,0 0 6 0,0 0 3 16,10-12 3-16,-10 12-1 0,0 0 1 16,15-7 3-16,-15 7 2 0,0 0 2 0,17-8 2 15,-17 8 2-15,0 0 0 0,14-8 3 16,-14 8 4-16,0 0 1 0,0 0 5 0,14-7 6 15,-14 7 6-15,0 0 2 0,0 0 3 16,0 0 0-16,0 0 3 0,15-7 0 0,-15 7-2 16,0 0-1-16,0 0-3 0,0 0-3 0,0 0-2 15,0 0-3-15,0 0-2 0,0 0-2 16,0 0 4-16,0 0 0 0,0 0-1 16,0 0 7-16,0 0 2 0,0 0-4 0,-22 2-2 15,22-2-3-15,0 0-2 0,-15 5 1 0,15-5-2 16,0 0 0-16,-14 7-3 0,14-7-2 15,0 0-1-15,-17 8 2 0,17-8-3 0,0 0-2 16,-14 8 0-16,14-8 0 0,0 0-3 16,-13 7 1-16,13-7 0 0,0 0 1 0,0 0 1 15,-16 9-3-15,16-9-2 0,0 0-4 16,0 0-8-16,0 0-4 0,-12 7-2 0,12-7-3 16,0 0-3-16,0 0-2 0,0 0 3 0,0 0 4 15,0 0 5-15,0 0 4 0,0 0-1 16,0 0 3-16,0 0 0 0,0 0 7 0,0 0-3 15,0 0 2-15,0 0 3 0,-3-17 0 16,3 17 1-16,0 0 1 0,0 0 2 0,0 0 2 16,0 0 2-16,0 0 4 0,0-17 5 15,0 17 1-15,0 0-1 0,0 0 3 0,0 0-2 16,0 0 2-16,0 0-1 0,0 0-4 16,-4-13-3-16,4 13-2 0,0 0-1 0,0 0 0 15,0 0-1-15,0 0 1 0,-20 7-1 16,20-7-1-16,0 0-2 0,-12 9 1 0,12-9 1 15,0 0-1-15,-15 10 0 0,15-10-1 0,0 0-1 16,-12 12-2-16,12-12 1 0,0 0-6 16,0 0-6-16,-12 9-12 0,12-9-6 0,0 0-6 15,0 0 1-15,0 0 1 0,0 0 5 16,-11 9 3-16,11-9 3 0,0 0 1 0,0 0 4 16,0 0 1-16,0 0 1 0,0 0-2 15,11-8-3-15,-11 8-6 0,0 0-2 0,12-11 2 16,-12 11 6-16,0 0 4 0,16-11 3 0,-16 11 4 15,0 0 0-15,13-10 3 0,-13 10 2 16,0 0 3-16,12-9 9 0,-12 9 5 0,0 0 8 16,0 0 4-16,0 0 0 0,12-8-2 15,-12 8-2-15,0 0-5 0,0 0-2 0,0 0-3 16,0 0 0-16,0 0-3 0,0 0-1 16,0 0-2-16,-4 15 1 0,4-15-1 0,0 0-1 15,-10 12 0-15,10-12-1 0,0 0 0 16,-10 16 1-16,10-16-1 0,-7 10-1 0,7-10 1 15,0 0-1-15,-10 16 1 0,10-16-1 16,0 0 0-16,-10 15-2 0,10-15 0 0,0 0-1 16,-9 11-7-16,9-11-7 0,0 0-6 0,0 0-4 15,0 0 0-15,-7 14 1 0,7-14 4 16,0 0 1-16,0 0 5 0,0 0 0 0,0 0 2 16,0 0 4-16,0 0 0 0,0 0 1 15,0 0 2-15,0 0 1 0,0 0 1 0,16-5 2 16,-16 5 0-16,0 0 1 0,10-9 0 15,-10 9 0-15,0 0 2 0,0 0 0 0,15-10 0 16,-15 10 3-16,0 0 5 0,0 0 10 16,0 0 2-16,12-9-2 0,-12 9-3 0,0 0-4 15,0 0-2-15,0 0-3 0,0 0 0 16,0 0-2-16,-15 10 0 0,15-10 0 0,0 0-1 16,-14 12 0-16,14-12-1 0,-12 9 2 0,12-9-1 15,0 0 0-15,-15 10-1 0,15-10-2 16,0 0-5-16,0 0-2 0,-12 9-1 15,12-9 3-15,0 0 0 0,0 0 2 0,0 0 1 16,0 0 1-16,0 0 0 0,0 0-1 0,0 0 1 16,0 0 0-16,15-10 1 0,-15 10-1 15,12-9 0-15,-12 9 2 0,14-10-3 0,-14 10 2 16,15-13 0-16,-15 13 0 0,16-13 3 16,-16 13 2-16,18-14 1 0,-18 14 1 0,19-14 0 15,-19 14 0-15,19-16 0 0,-19 16-2 16,18-13-1-16,-18 13-1 0,16-14 0 0,-16 14-1 15,17-13-1-15,-17 13 1 0,17-12 0 16,-17 12-1-16,12-9-1 0,-12 9 1 0,10-8-1 16,-10 8 1-16,0 0-1 0,14-9 0 0,-14 9-1 15,0 0 0-15,0 0-1 0,13-10 0 16,-13 10 0-16,0 0 0 0,0 0 1 0,0 0 1 16,12-8-1-16,-12 8 0 0,0 0 2 15,0 0 1-15,0 0-1 0,0 0 0 0,14-9 1 16,-14 9-1-16,0 0 1 0,0 0-1 15,12-7 1-15,-12 7 1 0,0 0-2 0,0 0 1 16,12-10 0-16,-12 10-1 0,0 0 2 16,0 0-9-16,12-11 2 0,-12 11 2 15,0 0-1-15,0 0 2 0,8-14 0 0,-8 14-1 16,0 0 1-16,0 0-1 0,8-15 2 0,-8 15 0 16,0 0-1-16,0 0 1 0,6-16-1 0,-6 16 1 15,0 0 0-15,0 0 0 0,7-16-1 16,-7 16 2-16,0 0-1 0,0 0 0 0,3-16-1 15,-3 16-1-15,0 0-2 0,0 0 0 16,0 0-3-16,4-16-1 0,-4 16 1 16,0 0-1-16,0 0 2 0,0 0-2 0,5-17 1 15,-5 17 1-15,0 0 1 0,0 0 2 0,0 0-2 16,0 0 3-16,4-15 0 0,-4 15 1 16,0 0 0-16,0 0 0 0,0 0 0 0,0 0 1 15,0 0-1-15,0 0-1 0,4-15-1 0,-4 15 0 16,0 0-1-16,0 0 1 0,0 0-2 15,0 0-2-15,0 0 1 0,6-13 1 0,-6 13 2 16,0 0 0-16,0 0 0 0,0 0 2 16,0 0 1-16,0 0 0 0,0 0-1 0,0 0 2 15,0 0-1-15,0 0 1 0,6-13 1 16,-6 13 0-16,0 0 0 0,0 0 0 0,0 0 0 16,0 0-3-16,0 0 0 0,0 0-1 15,0 0 1-15,0 0-1 0,0 0 1 0,0 0 0 16,0 0 0-16,0 0 1 0,0 0-1 15,0 0 1-15,0 0 0 0,-15 6 2 0,15-6 2 16,0 0 0-16,0 0 1 0,-12 12 3 0,12-12 1 16,0 0 3-16,-8 10 3 0,8-10 0 15,0 0-4-15,-10 14-1 0,10-14-3 0,0 0 0 16,-11 14 0-16,11-14 0 0,0 0-2 16,-12 16 1-16,12-16-1 0,0 0 4 0,-8 16 0 15,8-16-2-15,0 0-2 0,-9 13-1 16,9-13-1-16,0 0 0 0,0 0-1 0,-5 14 1 15,5-14-2-15,0 0 2 0,0 0-1 16,0 0 1-16,0 0-2 0,0 0 2 0,0 0-6 16,0 0 2-16,0 0-1 0,0 0 1 0,0 0-1 15,0 0 2-15,0 0 0 16,0 0-2-16,0 0 0 0,2-18 2 0,-2 18-2 0,0 0-1 16,8-16-3-16,-8 16 1 0,0 0-2 15,9-18-1-15,-9 18 2 0,0 0-1 0,5-17 1 16,-5 17 0-16,0 0 3 0,7-17 0 15,-7 17 2-15,0 0 1 0,0 0 1 0,6-15 1 16,-6 15 0-16,0 0 0 0,0 0 1 16,0 0 1-16,0 0-1 0,6-14-1 0,-6 14 1 15,0 0 0-15,0 0-1 0,0 0 3 16,0 0 1-16,0 0 2 0,0 0 1 0,0 0 2 16,0 0 1-16,0 0 4 0,0 0 4 15,0 0 0-15,0 0-1 0,0 0-2 0,0 0 0 16,0 0-2-16,0 0 1 0,0 0 0 0,-2 19 3 15,2-19 0-15,0 0-2 0,0 0 1 16,-7 20-3-16,7-20-1 0,0 0 2 0,-5 18-2 16,5-18 1-16,-5 14 10 0,5-14 0 15,-4 17 0-15,4-17-2 0,-6 17 3 0,6-17-2 16,-6 18 3-16,6-18-1 0,-4 16-2 16,4-16-2-16,0 0-5 0,-6 20-1 0,6-20-2 15,0 0-2-15,-5 17-2 0,5-17 2 16,0 0-6-16,0 0 1 0,-5 15-2 0,5-15 0 15,0 0-2-15,0 0 1 0,0 0-2 16,-5 14 2-16,5-14 0 0,0 0-2 0,0 0 1 16,0 0-2-16,0 0 0 0,0 0 1 15,0 0-2-15,-4 16 2 0,4-16-2 0,0 0 5 16,0 0-5-16,0 0 2 0,0 0-1 16,0 0 0-16,0 0 1 0,0 0-1 0,-6 14 2 15,6-14 0-15,0 0-5 0,0 0 3 0,0 0-1 16,0 0 2-16,0 0-2 0,0 0 1 15,0 0-1-15,0 0 1 0,0 0-2 0,0 0 1 16,0 0-1-16,0 0-1 0,-4 15 3 0,4-15-1 16,0 0-1-16,0 0 2 0,0 0 2 15,0 0-3-15,0 0 0 0,0 0 1 16,0 0 1-16,0 0 2 0,-7 12-3 0,7-12 1 16,0 0 0-16,0 0 0 0,0 0 2 0,0 0 2 15,0 0-1-15,0 0 0 0,0 0-3 16,0 0 1-16,0 0 2 0,0 0 0 0,0 0-5 15,0 0-1-15,5-15-1 0,-5 15-1 16,0 0 1-16,0 0-4 0,2-19-4 0,-2 19 3 16,0 0-5-16,8-18-1 0,-8 18-7 15,0 0 4-15,4-21 0 0,-4 21 1 0,7-15 0 16,-7 15 1-16,5-17 0 0,-5 17 1 16,7-18-2-16,-7 18 1 0,4-17 1 0,-4 17 1 15,6-15 3-15,-6 15-1 0,4-15 2 16,-4 15-3-16,6-15-1 0,-6 15 1 0,0 0 4 15,4-21-2-15,-4 21 3 0,0 0 1 0,5-18 0 16,-5 18 2-16,0 0-1 0,5-16 2 16,-5 16-1-16,0 0-1 0,5-14-2 0,-5 14-1 15,0 0 0-15,0 0 1 0,4-17-3 16,-4 17 0-16,0 0-1 0,0 0 3 0,0 0 1 16,6-17 1-16,-6 17 1 0,0 0 0 15,0 0 0-15,0 0 2 0,0 0 0 0,4-14 1 16,-4 14 0-16,0 0 0 0,0 0 1 15,0 0 1-15,0 0-2 0,0 0 1 0,0 0-1 16,0 0 0-16,0 0 1 0,0 0-1 0,5-16 0 16,-5 16 0-16,0 0-2 0,0 0 0 15,0 0-4-15,0 0 0 0,5-16 1 0,-5 16-1 16,0 0-1-16,0 0-1 0,7-13 2 16,-7 13 1-16,0 0 2 0,0 0 1 0,0 0 2 15,0 0 0-15,5-15 1 0,-5 15-1 16,0 0 1-16,0 0 1 0,0 0-1 0,0 0-1 15,0 0 1-15,0 0 0 0,0 0 0 16,0 0 0-16,0 0 0 0,0 0-1 0,0 0 3 16,0 0 0-16,0 0 3 0,0 0-1 15,-3 19 0-15,3-19-1 0,0 0 1 0,-4 21 1 16,4-21 0-16,0 0-2 0,-7 23 0 0,7-23 0 16,-1 16-1-16,1-16 0 0,-5 17 0 15,5-17 0-15,-2 15 1 0,2-15-2 0,-2 17 0 16,2-17 0-16,-2 15 2 0,2-15 0 15,0 0-2-15,-4 22 8 0,4-22-3 0,0 0 1 16,-2 21-2-16,2-21 0 0,0 0-2 16,-2 19 1-16,2-19-2 0,0 0 1 0,0 18-2 15,0-18 2-15,0 0-1 16,-2 19 2-16,2-19 3 0,0 0 5 0,-2 17 3 0,2-17 0 16,0 0-2-16,0 0-1 0,-3 19 5 0,3-19 1 15,0 0 2-15,0 0-3 0,-3 16-1 16,3-16 1-16,0 0 2 0,0 0 5 0,-4 13 6 15,4-13-3-15,0 0 4 0,0 0-1 16,0 0-5-16,-10 14-6 0,10-14-4 0,0 0 0 16,0 0 4-16,-13 11-4 0,13-11-1 15,0 0 1-15,-14 6-1 0,14-6-4 0,0 0-3 16,-17 8 1-16,17-8-3 0,0 0 1 16,-19 6-4-16,19-6-5 0,0 0-34 0,-19 5-36 15,19-5-27-15,0 0-35 0,-17 4-36 16,17-4-53-16,0 0-100 0,0 0-87 0,0 0-116 15,-21 1-265-15,21-1-318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1:53.334"/>
    </inkml:context>
    <inkml:brush xml:id="br0">
      <inkml:brushProperty name="width" value="0.05" units="cm"/>
      <inkml:brushProperty name="height" value="0.05" units="cm"/>
      <inkml:brushProperty name="color" value="#92D050"/>
      <inkml:brushProperty name="fitToCurve" value="1"/>
    </inkml:brush>
  </inkml:definitions>
  <inkml:trace contextRef="#ctx0" brushRef="#br0">170 360 211 0,'0'0'273'0,"0"0"-41"16,0 0-23-16,0 0-6 0,0 0-5 0,0 0-11 16,0 0 3-16,0 0 1 0,0 0 6 15,0 0 1-15,15-5-13 16,-15 5-2-16,0 0-1 0,0 0-1 0,0 0-8 0,0 0-18 0,0 0-20 15,0 0-20-15,0 0-20 0,0 0-14 16,0 0-13-16,0 0-11 0,-15 10-11 0,15-10-3 16,0 0-7-16,-12 13-5 0,12-13-6 15,-11 10 3-15,11-10-3 0,-8 14-7 0,8-14-3 16,-9 13-3-16,9-13-1 0,-7 11-6 16,7-11-5-16,0 0-8 0,-8 14-11 0,8-14-8 15,0 0-2-15,0 0-5 0,-6 14 5 16,6-14 1-16,0 0 5 0,0 0 2 15,0 0 1-15,0 0 4 0,0 0 1 0,0 0 2 0,0 0 2 16,22-3 2-16,-22 3 0 0,0 0 3 16,14-11 1-16,-14 11 3 0,0 0-1 0,14-12 0 15,-14 12 1-15,0 0 4 0,14-12 1 16,-14 12 2-16,0 0 9 0,0 0 12 0,10-11 14 16,-10 11 13-16,0 0 16 0,0 0 5 15,0 0 1-15,0 0-8 0,0 0-6 0,0 0-12 16,0 0-7-16,0 0-3 0,0 0-8 0,0 0-8 15,0 0-4-15,0 0-1 0,0 0-3 16,-16 10-4-16,16-10 0 0,-9 11-2 0,9-11-1 16,-13 11-1-16,13-11 0 0,-10 14-6 15,10-14 1-15,-10 13-2 0,10-13 0 0,-8 12-3 16,8-12-6-16,0 0-10 0,-9 14-15 16,9-14-7-16,0 0-1 0,0 0 3 0,-8 12 0 15,8-12 2-15,0 0 2 0,0 0 4 16,0 0 2-16,0 0 10 0,0 0 5 0,0 0 2 15,0 0 4-15,0 0 2 0,15-6 1 0,-15 6 1 16,0 0-2-16,12-16-5 0,-12 16-1 16,8-14 2-16,-8 14-1 0,10-15-6 0,-10 15 1 15,8-15 4-15,-8 15 3 16,6-13 2-16,-6 13 3 0,0 0 7 0,8-17 9 0,-8 17 16 16,0 0 12-16,0 0 5 0,6-15-1 0,-6 15-4 15,0 0-11-15,0 0-9 0,0 0-4 16,0 0-5-16,0 0-3 0,0 0-4 15,0 0-2-15,0 0 5 0,0 0-2 0,-20 0-1 16,20 0 0-16,0 0-1 0,-12 13-1 0,12-13 9 16,0 0-11-16,-12 12 2 0,12-12-1 15,0 0-2-15,-12 15-2 0,12-15-3 0,0 0-6 16,-9 14-12-16,9-14-6 0,0 0-8 16,0 0-7-16,-8 15-3 0,8-15-4 0,0 0 1 15,0 0 2-15,0 0 5 0,0 0 5 16,0 0 5-16,-4 15 5 0,4-15 7 0,0 0 5 15,0 0 4-15,0 0 1 16,0 0-1-16,0 0-3 0,0 0 2 0,12-9 5 0,-12 9 0 16,0 0 3-16,0 0 1 0,10-12-1 0,-10 12 1 15,0 0 1-15,0 0 1 0,8-15 1 16,-8 15 4-16,0 0 1 0,0 0 3 0,0 0 1 16,7-13 3-16,-7 13 4 0,0 0 6 15,0 0 4-15,0 0-2 0,0 0-3 0,0 0 2 16,0 0-3-16,0 0-4 0,0 0-3 15,-8-13 1-15,8 13-5 0,0 0-6 0,0 0-2 16,0 0 0-16,-16 5 1 0,16-5 2 0,0 0 4 16,0 0-5-16,-14 7-2 0,14-7 1 15,0 0-3-15,0 0-2 0,-12 10-1 0,12-10-2 16,0 0-5-16,0 0 0 0,-9 11-2 16,9-11 1-16,0 0-2 0,0 0-5 0,0 0-5 15,0 0-2-15,0 0 2 0,-4 15 1 16,4-15-5-16,0 0-1 0,0 0 2 0,0 0 0 15,0 0-2-15,0 0-1 0,0 0 0 0,0 0 3 16,0 0 2-16,0 0 4 0,0 0 2 16,0 0 3-16,0 0 2 0,0 0 2 0,0 0 2 15,0 0 3-15,0 0 2 0,0 0 3 16,0 0 1-16,0 0 3 0,0 0 2 0,18-3 2 16,-18 3-2-16,0 0 3 0,0 0 8 0,0 0 3 15,0 0-2-15,0 0 2 0,0 0 14 16,-8-11 6-16,8 11-5 0,0 0-4 0,0 0 0 15,0 0 1-15,0 0-2 0,0 0-4 16,-14-6 2-16,14 6-2 0,0 0-1 16,0 0 1-16,0 0-5 0,0 0-1 0,0 0-2 15,0 0-2-15,-19 4-1 0,19-4-4 0,0 0 1 16,0 0-3-16,0 0-2 0,0 0 0 16,-10 11-1-16,10-11-2 15,0 0 0-15,0 0-2 0,0 0 0 0,-4 15-1 0,4-15-3 16,0 0-11-16,0 0-8 0,0 0-10 0,0 0-5 15,0 0-2-15,0 0-3 0,0 0-2 0,0 17 1 16,0-17 2-16,0 0 4 0,0 0 5 16,0 0 3-16,0 0 6 0,0 0 5 0,0 0 4 15,0 0 5-15,0 0 3 0,0 0 2 16,0 0 3-16,0 0 2 0,0 0 2 0,0 0 2 16,0 0 1-16,0 0-1 0,0 0 4 15,8-11 4-15,-8 11 4 0,0 0 1 0,0 0 3 16,0 0 10-16,0 0 3 0,0 0 0 15,0 0 4-15,-7-13 2 0,7 13 0 0,0 0 0 16,0 0-3-16,0 0-3 0,0 0-4 0,0 0-2 16,0 0-5-16,0 0-5 0,0 0-3 15,-19 4-3-15,19-4-2 0,0 0-2 0,0 0 1 16,-9 14-3-16,9-14-1 0,0 0 0 16,0 0 0-16,-6 17-2 0,6-17 0 0,0 0-1 15,0 0 0-15,-3 17-2 0,3-17-3 16,0 0-4-16,0 0-4 0,0 0-2 0,1 18-1 15,-1-18-1-15,0 0 4 0,0 0 0 0,0 0-1 16,7 15 0-16,-7-15 1 0,0 0 1 16,0 0 0-16,0 0-1 0,9 11-1 0,-9-11 1 15,0 0-5-15,0 0-1 0,0 0 2 16,0 0 0-16,0 0 0 0,19 1 1 0,-19-1-2 16,0 0 3-16,0 0 2 0,0 0 1 15,14-8 2-15,-14 8 1 0,0 0 0 0,0 0-1 16,12-10 1-16,-12 10 0 0,0 0-1 0,8-11 1 15,-8 11 1-15,0 0 0 0,9-12-1 16,-9 12-2-16,0 0 0 0,10-13 2 0,-10 13 3 16,0 0-1-16,7-12 0 0,-7 12-2 15,0 0 0-15,7-14-2 0,-7 14 0 16,0 0 1-16,7-15-1 0,-7 15 2 0,0 0 1 16,8-13 0-16,-8 13 1 0,0 0 4 0,8-13 0 15,-8 13 2-15,0 0 0 0,6-12-1 16,-6 12 1-16,0 0-1 0,6-13 0 0,-6 13 1 15,0 0 0-15,0 0 0 0,6-12 1 0,-6 12-1 16,0 0 2-16,0 0 1 0,0 0 1 16,7-13 2-16,-7 13 1 0,0 0 4 0,0 0 5 15,0 0 2-15,0 0-1 0,0 0 1 16,0 0-1-16,0 0-1 0,0 0-2 0,0 0-2 16,0 0-2-16,0 0-1 0,0 0 1 15,0 0 3 1,0 0 5-16,0 0-1 0,-19 3-4 0,19-3-2 0,0 0-1 0,-12 11 1 0,12-11 0 15,0 0 0-15,-12 8-1 0,12-8-2 16,0 0 1-16,-11 8-4 0,11-8 0 0,0 0 1 16,0 0-1-16,-14 10-1 0,14-10-1 15,0 0-1-15,0 0 1 0,0 0-2 0,-12 8-1 16,12-8-1-16,0 0-2 0,0 0-1 16,0 0 0-16,0 0-1 0,0 0-2 0,0 0 2 15,0 0 0-15,0 0 2 0,0 0 1 16,0 0 1-16,0 0 1 0,0 0 0 0,0 0 0 15,0 0 3-15,0 0-1 0,0 0 1 0,0 0 0 16,0 0 0-16,15-7 0 0,-15 7 0 16,0 0 1-16,12-10-1 0,-12 10 0 0,0 0-1 15,14-11 2-15,-14 11-3 0,10-9 1 16,-10 9-1-16,10-10-1 0,-10 10-1 0,0 0 1 16,15-13 0-16,-15 13 1 0,0 0 0 15,12-15-1-15,-12 15 2 0,0 0-1 0,11-15 0 16,-11 15 0-16,0 0 0 0,12-13 0 15,-12 13 0-15,0 0-1 0,10-14 1 0,-10 14 0 16,0 0 0-16,10-11 0 0,-10 11 0 0,0 0 2 16,0 0-2-16,10-14 2 0,-10 14 1 15,0 0 1-15,0 0 2 0,0 0 3 0,0 0 5 16,9-12 5-16,-9 12 6 0,0 0 3 16,0 0 0-16,0 0-2 0,0 0-2 0,0 0-2 15,0 0-6-15,0 0 0 0,0 0 1 16,0 0-3-16,0 0-2 0,0 0-1 0,0 0 3 15,0 0 6-15,0 0 1 0,-11 11-4 0,11-11 2 16,0 0-3-16,-12 12-1 0,12-12-1 16,-8 11 1-16,8-11 0 0,-11 11 1 15,11-11 4-15,-12 12 1 0,12-12-1 0,-13 13-5 16,13-13-1-16,-12 12-2 0,12-12 1 0,-13 14 0 16,13-14-2-16,-11 11 0 0,11-11-4 0,-12 10 0 15,12-10 1-15,0 0-1 0,-15 13 1 16,15-13-2-16,0 0-2 0,-11 11 0 0,11-11-4 15,0 0-2-15,0 0-5 0,-11 9-4 16,11-9-5-16,0 0 1 0,0 0-4 0,0 0-2 16,0 0 2-16,-11 10 0 0,11-10 1 15,0 0 4-15,0 0 2 0,0 0 4 0,0 0 0 16,0 0 3-16,0 0 1 0,0 0 1 16,0 0 1-16,11-9 1 0,-11 9 0 0,0 0-1 15,12-10 2-15,-12 10-1 0,11-10 2 16,-11 10-1-16,14-11 1 0,-14 11-4 0,14-14-1 15,-14 14 1-15,16-13 0 0,-16 13 0 0,14-14 1 16,-14 14 1-16,13-14-1 0,-13 14 1 16,14-14 3-16,-14 14-2 0,13-13 2 0,-13 13-1 15,10-13 2-15,-10 13-3 0,10-13-5 16,-10 13 2-16,10-11-1 0,-10 11 2 0,0 0-1 16,12-15 0-16,-12 15-1 0,0 0 2 15,11-14-1-15,-11 14 2 0,0 0-1 16,7-10 0-16,-7 10 0 0,0 0 2 0,0 0-1 0,8-13 2 15,-8 13 0-15,0 0 2 0,0 0-1 16,0 0 1-16,0 0 1 0,6-12 1 0,-6 12-1 16,0 0 2-16,0 0 1 0,0 0 5 15,0 0-1-15,0 0 3 0,0 0-2 0,0 0-1 16,0 0 0-16,0 0-4 0,0 0 0 16,0 0 1-16,0 0 9 0,0 0-1 0,0 0 0 15,-12 8-3-15,12-8-4 0,0 0 2 16,-12 14 0-16,12-14 3 0,-11 10 6 0,11-10 3 15,-11 13-3-15,11-13-3 0,-13 14 0 0,13-14-1 16,-13 15 0-16,13-15 3 0,-14 15 4 16,14-15 0-16,-14 14-2 0,14-14-6 0,-12 14-1 15,12-14-1-15,-13 13-2 0,13-13-3 16,-11 11 0-16,11-11-2 0,0 0-1 0,-12 14-2 16,12-14 1-16,0 0-1 0,-10 11-3 15,10-11-3-15,0 0-2 0,0 0-4 0,-10 10 0 16,10-10-4-16,0 0 0 0,0 0-1 0,0 0-1 15,0 0 1-15,-10 11 2 0,10-11 0 16,0 0 2-16,0 0 2 0,0 0 2 0,0 0 1 16,0 0 4-16,0 0 0 0,0 0-1 15,0 0 3-15,0 0 0 0,0 0-1 0,13-7 1 16,-13 7 1-16,0 0 0 0,12-10 1 16,-12 10-1-16,0 0 1 0,15-11-3 0,-15 11 1 15,12-11 0-15,-12 11-1 0,11-10 2 0,-11 10 0 16,12-11 0-16,-12 11 0 0,12-12-1 15,-12 12 0-15,13-10 1 0,-13 10-1 0,11-13 1 16,-11 13-1-16,10-11 2 0,-10 11-1 16,10-11-1-16,-10 11-7 0,12-12 0 0,-12 12 0 15,9-12 4-15,-9 12-4 0,9-12 0 16,-9 12 1-16,11-12-1 0,-11 12 0 0,6-13 0 16,-6 13-2-16,8-11 1 0,-8 11-4 15,8-12 1-15,-8 12-2 0,0 0 0 0,11-15-1 16,-11 15 2-16,0 0 1 0,10-12 3 0,-10 12 0 15,0 0 2-15,0 0 2 0,8-13 0 16,-8 13 4-16,0 0-1 0,0 0 1 0,0 0 0 16,8-12 1-16,-8 12 0 0,0 0 0 15,0 0 1-15,0 0 3 0,0 0 5 0,0 0 5 16,0 0 5-16,0 0 0 0,0 0 0 16,0 0 1-16,0 0-3 0,0 0-3 0,0 0 0 15,0 0-3-15,0 0 1 0,0 0-4 16,0 0-1-16,0 0-2 0,0 0-2 0,-9 10 2 15,9-10-2-15,0 0-1 0,-11 13 1 0,11-13 7 16,-10 12 4-16,10-12-1 0,-10 13-3 16,10-13 0-16,-10 15 0 0,10-15-5 0,-9 13 2 15,9-13 4-15,-11 14-7 0,11-14-1 16,-9 11-1-16,9-11 0 0,0 0 1 0,-9 14-2 16,9-14-1-16,0 0 0 0,-9 11 0 15,9-11-1-15,0 0-2 0,0 0 0 0,-9 12-3 16,9-12-1-16,0 0 0 0,0 0-2 0,0 0-1 15,0 0 1-15,0 0 0 0,-9 11-2 16,9-11-1-16,0 0 2 0,0 0 1 0,0 0 6 16,0 0-2-16,0 0 1 0,0 0 2 15,0 0 0-15,0 0 1 0,8-13-1 16,-8 13 1-16,0 0 2 0,10-14-8 0,-10 14 2 16,7-12 0-16,-7 12 2 0,10-15 1 0,-10 15 0 15,8-15 0-15,-8 15 2 0,8-13-1 0,-8 13 0 16,9-14 0-16,-9 14 1 0,8-12 1 15,-8 12 0-15,0 0 0 0,8-18 1 0,-8 18-2 16,0 0-1-16,6-17 0 0,-6 17 0 16,0 0 1-16,8-17-2 0,-8 17 1 0,0 0 0 15,7-16 2-15,-7 16-2 0,0 0 1 16,3-15-1-16,-3 15 2 0,0 0-1 0,5-14 1 16,-5 14-1-16,0 0 1 0,0 0 1 15,4-16-4-15,-4 16 2 0,0 0 1 0,0 0 1 16,0 0 0-16,4-17 0 0,-4 17 3 0,0 0-5 15,0 0 1-15,0 0 0 0,0 0 0 16,0 0 2-16,0 0 2 0,0 0 3 0,0 0 1 16,0 0 2-16,0 0-4 0,0 0-1 15,0 0-2-15,0 0 0 0,0 0-2 0,0 0 1 16,0 0 0-16,0 0-1 0,0 0-2 16,0 0 1-16,0 0 0 0,-6 12 1 0,6-12-1 15,0 0 0-15,-7 15-2 16,7-15 2-16,0 0-2 0,-8 18 0 0,8-18 0 0,-5 12 0 15,5-12-1-15,-7 14 1 0,7-14 1 0,-7 15-2 16,7-15 3-16,-5 15-2 0,5-15 1 16,-8 14-2-16,8-14 1 0,-4 15 2 0,4-15-2 15,0 0 0-15,-10 16-1 0,10-16-1 16,0 0-3-16,-5 14 1 0,5-14-4 0,0 0-4 16,0 0-3-16,-8 14-1 0,8-14-2 15,0 0 1-15,0 0-1 0,0 0 4 0,0 0 0 16,-4 13 1-16,4-13 3 0,0 0 2 0,0 0-1 15,0 0 1-15,0 0 1 0,0 0 2 16,0 0 0-16,0 0 2 0,0 0 2 0,0 0-1 16,0 0 3-16,0 0 0 0,0 0 2 15,0 0-1-15,0 0-7 0,0 0 3 0,0 0 0 16,10-12 1-16,-10 12 2 0,0 0 1 16,7-11 1-16,-7 11 1 0,0 0 0 0,10-12-1 15,-10 12 4-15,0 0 1 0,5-12 2 0,-5 12-1 16,0 0-2-16,7-12 0 0,-7 12-4 15,0 0 0-15,0 0-2 0,8-14 1 0,-8 14-1 16,0 0 2-16,0 0 0 0,0 0 2 16,9-15 1-16,-9 15 0 0,0 0 2 0,0 0 1 15,4-12-2-15,-4 12 2 0,0 0 0 16,0 0-3-16,6-15-1 0,-6 15-1 0,0 0 1 16,0 0-1-16,6-16 0 0,-6 16-1 15,0 0 0-15,0 0-2 0,6-15 2 0,-6 15-1 16,0 0 0-16,0 0-1 0,4-17 2 0,-4 17-2 31,0 0 1-31,0 0-1 0,0 0 0 0,6-15 0 0,-6 15 0 0,0 0-1 0,0 0 1 16,0 0 0-16,3-14 0 0,-3 14-1 15,0 0 0-15,0 0 2 0,0 0-1 0,0 0-1 16,6-15 2-16,-6 15-2 0,0 0 0 0,0 0 0 16,0 0 0-16,0 0 1 0,0 0 0 15,0 0-2-15,3-17 1 0,-3 17-1 0,0 0 1 16,0 0 0-16,0 0 0 0,0 0 0 15,0 0 0-15,0 0 0 0,0 0 0 0,3-14-1 16,-3 14 1-16,0 0 0 0,0 0-1 16,0 0 1-16,0 0-1 0,0 0-1 0,0 0 0 15,0 0 2-15,0 0-1 0,0 0-1 16,0 0 2-16,0 0-2 0,0 0 0 0,0 0 0 16,0 0 3-16,6-15-3 0,-6 15 1 15,0 0 1-15,0 0 0 0,0 0 2 0,0 0-2 16,0 0 1-16,0 0 0 0,0 0 3 0,0 0-3 15,0 0-2-15,0 0 2 0,0 0-2 16,0 0 1-16,0 0-1 0,0 0-1 0,0 0 2 16,0 0-1-16,0 0 0 0,0 0 0 15,0 0-1-15,0 0 1 0,0 0 1 0,0 0-1 16,0 0 0-16,0 0-1 0,0 0 1 16,0 0 0-16,0 0 1 0,0 0 0 0,0 0-1 15,0 0 2-15,0 0 1 0,0 0 0 0,0 0 1 16,0 0 2-16,0 0 0 0,0 0-1 15,0 0 2-15,0 0-1 0,0 0 0 0,0 0 0 16,0 0-2-16,0 0 2 0,0 0-2 16,0 0-1-16,0 0 2 0,0 0 0 0,0 0 1 15,0 0 1-15,0 0-1 0,0 0 1 16,0 0 2-16,0 0 0 0,0 0-2 0,0 0 0 16,0 0-1-16,0 0 0 0,0 0-1 15,0 0-1-15,0 0 0 0,0 0 0 0,0 0 1 16,0 0-3-16,0 0 1 0,0 0 0 0,0 0-2 15,0 0 3-15,0 0-1 0,0 0 3 16,0 0 0-16,0 0 1 0,0 0 1 16,0 0 1-16,0 0-2 0,0 0-3 0,0 0 2 15,0 0 1-15,0 0 2 0,0 0-1 0,0 0-1 16,0 0 2-16,0 0 4 0,0 0-7 16,0 0 0-16,0 0-2 0,0 0 1 0,0 0-3 15,0 0 4-15,0 0-2 0,0 0 3 16,0 0-5-16,0 0 1 0,0 0 0 0,0 0-2 15,0 0 2-15,0 0-1 0,0 0-1 0,0 0 3 16,0 0-3-16,0 0 2 0,0 0-4 16,0 0 4-16,0 0-3 0,0 0 2 0,0 0 0 15,0 0 0-15,0 0-1 0,0 0 0 16,0 0 1-16,0 0 0 0,0 0 1 0,0 0 0 16,0 0 0-16,0 0 2 0,0 0-3 15,0 0 2-15,0 0 0 0,14 4-2 16,-14-4 3-16,0 0-1 0,0 0 0 0,0 0-3 0,0 0 3 15,0 0 0-15,0 0-1 0,0 0 1 16,0 0 2-16,0 0-4 0,0 0-1 0,0 0-1 16,0 0 0-16,0 0 2 0,0 0-1 15,0 0 1-15,0 0 1 0,0 0-1 0,0 0-1 16,0 0 0-16,15 4 2 0,-15-4-2 16,0 0-1-16,0 0 0 0,0 0 4 0,0 0-4 15,0 0 2-15,0 0-1 0,0 0 0 16,0 0 1-16,0 0-2 0,0 0 3 0,0 0-3 15,0 0 2-15,0 0-1 0,0 0 2 16,0 0 0-16,0 0-1 0,0 0 1 0,0 0-1 16,0 0-1-16,0 0 1 0,18 3 1 0,-18-3-1 15,0 0-1-15,0 0 0 0,0 0 2 16,0 0-2-16,0 0 0 0,0 0-1 0,0 0 0 16,0 0 1-16,0 0-2 0,0 0 6 15,0 0-3-15,0 0 0 0,0 0-1 0,0 0-2 16,0 0 1-16,0 0 1 0,0 0 1 0,0 0-5 15,0 0 5-15,0 0-1 0,0 0 0 16,16 4 1-16,-16-4-2 0,0 0 0 0,0 0 1 16,0 0 1-16,0 0-1 0,0 0 1 15,0 0 0-15,0 0-2 0,0 0 2 0,0 0 0 16,0 0-1-16,0 0 3 0,0 0-1 16,0 0 0-16,0 0-2 0,0 0 1 0,0 0 0 15,16 3 0-15,-16-3-1 0,0 0 2 16,0 0 3-16,0 0-1 0,0 0-2 0,0 0 0 15,0 0 0-15,0 0 2 0,0 0 4 16,0 0-2-16,0 0 5 0,0 0-7 0,0 0-1 16,0 0-3-16,13 6 1 0,-13-6 2 15,0 0 1-15,0 0-1 0,0 0-2 0,0 0 2 16,0 0-1-16,0 0-1 0,0 0-1 0,0 0 1 16,0 0-2-16,0 0 1 0,0 0 0 15,0 0 0-15,0 0 0 0,12 7 0 0,-12-7 0 16,0 0 0-16,0 0 0 0,0 0-1 15,0 0 2-15,0 0-1 0,0 0 1 0,0 0-1 16,0 0-1-16,0 0 1 0,0 0 0 16,0 0 1-16,0 0-1 0,0 0 3 0,0 0 0 15,0 0-1-15,11 8-1 0,-11-8-1 0,0 0 0 16,0 0 2-16,0 0 0 0,0 0 0 16,0 0-1-16,0 0 2 0,0 0-2 0,10 9 1 15,-10-9 1-15,0 0 1 0,0 0-2 16,0 0 1-16,0 0 1 0,0 0-1 0,0 0 1 15,0 0 0-15,0 0-1 0,10 10-1 16,-10-10 0-16,0 0-1 0,0 0 1 0,0 0-2 16,0 0 1-16,0 0 1 0,0 0 0 0,0 0-1 15,0 0-1-15,0 0 1 0,0 0-1 16,0 0 3-16,8 10-1 16,-8-10 1-16,0 0-2 0,0 0 0 0,0 0 1 0,0 0-2 15,0 0 1-15,0 0-1 0,0 0 0 0,0 0 1 16,0 0 0-16,0 0 0 0,0 0 0 0,0 0 0 15,0 0-1-15,0 0 0 0,9 12-2 16,-9-12 2-16,0 0 3 0,0 0-2 0,0 0 1 16,0 0-1-16,0 0 0 0,0 0 1 15,0 0-1-15,0 0-2 0,0 0 0 0,7 12 3 16,-7-12-3-16,0 0 1 0,0 0 1 16,0 0 1-16,0 0-2 0,0 0 0 0,0 0 0 15,0 0 1-15,0 0 0 0,0 0 0 16,7 14 0-16,-7-14 1 0,0 0 0 0,0 0-1 15,0 0 1-15,0 0-1 0,0 0-1 16,0 0 2-16,0 0 0 0,0 0-1 0,0 0 1 16,7 12-2-16,-7-12 1 0,0 0 2 0,0 0-1 15,0 0 0-15,0 0 2 0,0 0-2 16,0 0 0-16,0 0 1 0,8 13-1 0,-8-13 0 16,0 0 0-16,0 0-2 0,0 0 2 15,0 0 1-15,0 0-3 0,0 0 2 0,0 0-1 16,4 12 1-16,-4-12-1 0,0 0 0 0,0 0-1 15,0 0 2-15,0 0-3 0,0 0 3 16,0 0-2-16,0 0 2 0,0 0 1 0,6 14-3 16,-6-14 1-16,0 0 1 0,0 0-1 15,0 0-1-15,0 0 0 0,0 0 2 0,0 0-2 16,0 0 1-16,0 0 0 0,0 0 0 16,7 14 0-16,-7-14 0 0,0 0-2 0,0 0 2 15,0 0-1-15,0 0 1 0,0 0 1 16,0 0-2-16,0 0 2 0,3 15-2 0,-3-15 1 15,0 0 0-15,0 0 1 0,0 0-1 0,0 0-2 16,0 0 2-16,0 0-1 0,0 0 1 16,0 0-1-16,2 16 0 0,-2-16 0 0,0 0 1 15,0 0-1-15,0 0 1 0,0 0 1 16,0 0 0-16,0 0 0 0,0 0-1 0,0 0 1 16,0 0 1-16,5 16 2 15,-5-16-1-15,0 0-1 0,0 0-2 0,0 0 1 0,0 0 0 16,0 0-1-16,0 0 2 0,0 0-2 0,0 0 2 15,0 0-2-15,0 0 0 0,0 17 1 16,0-17-2-16,0 0 1 0,0 0-1 0,0 0 0 16,0 0 2-16,0 0-2 0,0 0 0 15,0 0 1-15,0 0 0 0,0 0 0 0,0 0 1 16,0 0-2-16,0 0-1 0,0 0 0 16,0 0 3-16,2 18-1 0,-2-18-1 0,0 0 2 15,0 0-1-15,0 0-1 0,0 0 2 0,0 0-2 16,0 0 2-16,0 0-1 0,0 0 0 15,-2 17 1-15,2-17-2 0,0 0 0 0,0 0 0 16,0 0 0-16,0 0 0 0,0 0 0 16,0 0 0-16,0 0 0 0,-3 18 1 0,3-18 0 15,0 0-1-15,0 0 0 0,0 0 0 16,0 0 2-16,0 0-3 0,0 0 2 0,-3 15-1 16,3-15-1-16,0 0 1 0,0 0 1 0,0 0 0 15,0 0-1-15,0 0 2 0,0 0-3 16,0 0 2-16,-4 16-1 0,4-16 0 0,0 0 0 15,0 0 0-15,0 0-2 0,0 0 2 16,0 0-1-16,0 0-1 0,0 0 2 0,-5 16 0 16,5-16-1-16,0 0 1 0,0 0 1 0,0 0-1 15,0 0 0-15,0 0-1 0,0 0 1 16,0 0 0-16,0 0 0 0,-3 15 0 0,3-15 1 16,0 0-2-16,0 0 2 0,0 0-1 15,0 0 0-15,0 0 2 0,0 0-3 0,0 0 0 16,0 0 3-16,-5 15-2 0,5-15 1 15,0 0-1-15,0 0-1 0,0 0 1 0,0 0 0 16,0 0 0-16,0 0 1 0,0 0-1 0,0 0 0 16,-2 16 2-16,2-16-2 0,0 0 0 15,0 0 0-15,0 0-1 0,0 0 0 0,0 0 1 16,0 0-1-16,0 0 1 0,-5 14 0 16,5-14-1-16,0 0 1 0,0 0 0 0,0 0 0 15,0 0 0-15,0 0 0 0,0 0-1 16,0 0 1-16,-5 16-1 0,5-16 0 0,0 0-1 15,0 0 2-15,0 0-1 0,0 0 0 0,0 0 1 16,0 0 0-16,0 0-1 0,-2 15 2 16,2-15-2-16,0 0 2 0,0 0-2 0,0 0 1 15,0 0 0-15,0 0 1 0,0 0-2 16,0 0 1-16,-5 15 2 0,5-15-1 0,0 0-1 16,0 0 2-16,0 0 0 0,0 0-2 0,0 0 0 15,-4 15 1-15,4-15-1 0,0 0 1 16,0 0 1-16,0 0-3 0,-6 14 0 15,6-14 1-15,0 0 1 0,0 0-1 0,-6 14 2 16,6-14-2-16,0 0 0 0,0 0-1 0,-8 15-1 16,8-15 3-16,0 0-1 0,-7 11-1 15,7-11 0-15,0 0 0 16,0 0 0-16,-7 15-1 0,7-15-3 0,0 0-1 0,0 0 0 16,-7 13 0-16,7-13-3 0,0 0-2 0,0 0-1 15,0 0-5-15,0 0-2 0,-6 11-2 0,6-11 1 16,0 0-5-16,0 0 1 0,0 0 1 15,0 0 2-15,0 0 0 0,0 0 6 0,0 0 5 16,0 0 1-16,0 0 1 0,0 0 1 16,0 0 3-16,0 0-2 0,-4-18-4 0,4 18 2 15,0 0-2-15,2-26 4 0,-2 26 0 16,2-24-5-16,-2 24 0 0,0-28 1 0,0 28-1 16,2-33-1-16,-2 14-3 0,0 1-4 0,0-1 3 15,0 19 3-15,0-32 3 0,0 32 3 16,-2-29 3-16,2 29 4 0,0-24 15 0,0 24 14 15,-2-19 6-15,2 19 2 0,0 0 0 16,0-22-4-16,0 22-4 0,0 0-3 0,0 0-7 16,-2-19-4-16,2 19-8 0,0 0-3 15,0 0 0-15,0 0-4 0,0 0 1 0,0 0 6 16,-12 8-1-16,12-8-1 0,-5 14 0 16,5-14 0-16,-5 18-1 0,5-18 1 0,-7 22 3 15,7-22-2-15,-7 23 2 0,7-23-3 0,-5 23 0 16,5-23 1-16,-7 21-2 0,7-21-3 15,-4 19 2-15,4-19-6 0,0 0-5 0,-6 21-8 16,6-21-8-16,0 0-7 0,-3 16-3 16,3-16-1-16,0 0 6 0,0 0 6 0,0 0 5 15,0 0 5-15,0 0 2 0,0 0 4 16,0 0 0-16,0 0 2 0,0 0-2 0,8-17-2 16,-8 17 0-16,5-20-1 0,-5 20-6 0,7-24 1 15,-3 9-6-15,1 0-2 0,-2 0-1 16,2-1 2-16,-3 2 5 0,-2 14 2 15,8-25 3-15,-8 25 6 0,2-21 15 0,-2 21 20 16,3-17 20-16,-3 17 13 0,0 0-5 0,3-19-3 16,-3 19-8-16,0 0-7 0,0 0-12 15,0 0-8-15,0 0-6 0,0 0-4 0,0 0-1 16,-18 5 3-16,18-5 0 0,-15 19-1 0,6-8-1 16,1 3 6-16,-2 1 1 0,-1 2-1 15,0 0 3-15,0 2 6 0,1-1-3 0,0 0-4 16,0-1-2-16,3-2-3 0,-1-1-4 15,2 0-2-15,6-14-6 0,-11 20-12 16,11-20-11-16,-8 17-15 0,8-17-7 16,0 0-1-16,-8 18 11 0,8-18 2 0,0 0 12 0,0 0 11 15,0 0-4-15,0 0 2 0,0 0 4 16,0 0 3-16,15-10 0 0,-15 10 2 0,10-18 0 16,-10 18 4-16,14-22-4 0,-8 8 0 0,3 0 1 15,-3-1-7-15,2 0 6 0,0 0-4 16,0-1 4-16,-2 1 0 0,2 0 2 0,-1 1-3 15,-7 14 3-15,9-23 4 0,-9 23 9 16,7-20 12-16,-7 20 10 0,5-15 5 0,-5 15-1 16,0 0-3-16,0 0-4 0,0-20-6 15,0 20-10-15,0 0-4 0,0 0-2 0,-17 4-1 16,17-4 4-16,-19 12-1 0,9-3 0 0,-2 2 4 16,1 1 4-16,-1 2 1 0,-3 2-3 15,3 0-3-15,-1 1 0 0,1 0-4 0,0 0 0 16,2-1-1-16,-1-2-4 0,4-1-2 15,-1-1-2-15,8-12-8 0,-12 20-12 0,12-20-13 16,-9 17-9-16,9-17-2 0,0 0 3 16,-8 16 5-16,8-16 6 0,0 0 5 0,0 0 8 15,0 0 4-15,0 0 2 0,0 0 3 0,15-11 0 16,-15 11 2-16,13-17 1 0,-13 17-2 16,14-23 4-16,-5 10 0 0,0-1 3 0,1-1-5 15,0-2 1-15,-3 2-3 0,3-1 4 16,-4 2 0-16,2 0 2 0,0 0 1 0,-8 14 8 15,11-22 18-15,-11 22 23 0,10-17 13 16,-10 17 9-16,4-13-4 0,-4 13-13 0,0 0-8 16,0 0-9-16,0 0-10 0,0 0-4 15,-4-15-5-15,4 15-5 0,0 0-2 0,-19 12 2 16,19-12 0-16,-18 17 1 0,9-7-1 0,-3 3 0 16,2-1 1-16,-2 5-2 0,-1-1 0 15,0 1 4-15,1 1 1 0,2 0 2 0,-2-1-3 16,2 1-7-16,1-3 0 0,1 0-5 0,1 0-1 15,1-2-3-15,6-13-6 0,-10 21-8 16,10-21-9-16,-8 18-3 0,8-18-5 0,-6 15 1 16,6-15-1-16,0 0 4 0,-4 16 3 15,4-16 5-15,0 0 6 0,0 0 3 0,0 0 1 16,0 0 6-16,0 0-2 0,0 0 1 16,20-7 3-16,-20 7-2 0,15-16 2 0,-6 5-1 15,1-1 2-15,2-1-3 0,0-3 1 16,0 0-3-16,0 0-4 0,1-1-4 0,-2 1-2 15,-1 3 1-15,-1 1 2 0,-2 1 4 0,-7 11 6 16,13-19 8-16,-13 19 14 0,10-16 8 16,-10 16 5-16,0 0 5 0,8-17-2 0,-8 17-5 15,0 0-4-15,0 0-6 0,0 0-6 16,2-16-3-16,-2 16-5 0,0 0-3 0,0 0-3 16,0 0 1-16,-20 6-3 0,20-6 1 0,-15 9 1 15,15-9-3-15,-18 13 0 0,9-4 0 16,-2 2 1-16,0-1-1 0,0 2 2 0,1-1 4 15,0 1 0-15,0 0-2 0,1 1-1 16,-1-1 0-16,1 2-2 0,2-2-2 0,0 0 2 16,-1 0-2-16,8-12-2 0,-10 19 0 15,10-19-3-15,-8 18-6 0,8-18-6 0,-5 14-8 16,5-14 0-16,0 0-3 0,-6 16 5 0,6-16 2 16,0 0 3-16,0 0 4 0,-4 15 2 15,4-15 2-15,0 0 4 0,0 0 4 0,0 0 2 16,0 0-1-16,0 0 3 0,14-4-1 15,-14 4 2-15,11-11-2 0,-11 11 0 0,14-15 1 16,-14 15-4-16,15-17-6 0,-6 7-1 16,-1-2-3-16,-8 12 3 0,14-18 2 0,-14 18 1 15,11-16 3-15,-11 16 6 0,9-14 5 0,-9 14 5 16,0 0 3-16,10-17 1 0,-10 17-3 16,0 0-2-16,0 0-2 0,0-17-4 15,0 17-7-15,0 0-4 0,0 0-1 0,-12-9 4 16,12 9 1-16,0 0 0 0,0 0-1 0,-23 5 4 15,23-5 3-15,-15 8-2 0,15-8 0 16,-16 11 2-16,16-11 4 0,-16 14-2 0,16-14 1 16,-16 15 2-16,16-15-1 0,-16 16-1 15,16-16 4-15,-11 15 3 0,11-15-6 0,-11 13-1 16,11-13-1-16,-7 18-2 0,7-18 1 0,-5 16-1 16,5-16-3-16,-4 16-2 0,4-16 1 15,0 0-1-15,-2 19 0 0,2-19-2 0,0 0-1 16,0 0 0-16,2 20 0 0,-2-20-3 15,0 0 2-15,0 0 2 0,0 0 2 0,6 15 1 16,-6-15 0-16,0 0 1 0,0 0 0 0,0 0 2 16,0 0-1-16,21-4 2 0,-21 4-2 15,0 0 0-15,14-13-2 0,-14 13-3 0,13-10-4 16,-13 10 1-16,10-14 3 0,-10 14-1 16,10-13 0-16,-10 13 1 0,8-11 2 0,-8 11-1 15,0 0 2-15,10-16 2 0,-10 16 1 16,0 0 1-16,7-12 1 0,-7 12 0 0,0 0 1 15,0 0-2-15,0 0-1 0,3-17-3 0,-3 17-3 16,0 0 0-16,0 0 0 0,0 0-1 16,0 0-2-16,0 0 1 0,-11-9 3 0,11 9 0 15,0 0 1-15,0 0 0 0,-15 5-2 16,15-5-1-16,0 0 2 0,-17 11 0 0,17-11 2 16,-13 11 2-16,13-11 1 0,-15 11 1 0,15-11-3 15,-13 15 3-15,13-15-2 0,-13 16-1 16,13-16 1-16,-13 16-1 0,13-16 0 15,-11 15-1-15,11-15-3 0,-7 14 1 0,7-14-2 16,0 0-2-16,-10 15-4 0,10-15-7 0,0 0-4 16,-7 13-1-16,7-13-1 0,0 0-1 15,0 0-3-15,0 0 3 0,-8 13 0 0,8-13-1 16,0 0 1-16,0 0 2 0,0 0 1 16,0 0 1-16,0 0-2 0,0 0-5 0,0 0 0 15,0 0 3-15,0 0 2 0,0 0 0 0,0 0-6 16,0 0 0-16,0 0 3 0,10-14 4 15,-10 14 2-15,0 0 3 0,0 0 3 0,6-16 2 16,-6 16 3-16,0 0 4 0,0 0 1 16,0 0-1-16,3-18 4 0,-3 18 3 0,0 0-1 15,0 0 0-15,0 0 2 0,0 0 0 16,0 0-1-16,0-18 0 0,0 18 1 0,0 0-1 16,0 0 0-16,0 0-1 0,0 0 0 0,0 0 1 15,0 0 1-15,0 0-2 0,0 0-1 16,0 0 0-16,0 0 6 0,0 0-2 0,0 0-1 15,0 0 0-15,0 0-1 0,0 0 1 16,0 0-1-16,0 0-1 0,0 0 1 0,0 0 0 16,0 0-1-16,0 0-1 0,0 0-1 0,0 0-4 15,0 0-15-15,0 0-25 0,0 0-40 16,-21 1-39-16,21-1-36 0,0 0-38 16,0 0-48-16,0 0-28 0,0 0 6 0,0 0 16 15,0 0 6-15,0 0-7 0,0 0-18 0,0 0-48 16,0 0-190-16,0 0-5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14.35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29 252 265 0,'0'0'619'16,"0"0"-152"-16,-14 9-73 0,14-9-59 0,0 0-59 15,0 0-47-15,0 0-20 0,0 0-21 16,-15-5-24-16,15 5-18 0,0 0-15 0,0 0-19 16,4-21-14-16,-4 21-16 0,8-16-7 15,-8 16-9-15,12-17-2 0,-12 17-8 0,16-19 2 16,-7 8-2-16,1-1-5 0,0 0 0 15,1 1-3-15,0-2-5 0,2-3-3 0,2 3-6 16,-2-2-7-16,0 1-6 0,0 2-4 16,-1 1 1-16,0 1-3 0,0 0-3 0,-1 2 1 15,-11 8-1-15,20-11 3 0,-20 11 0 16,19-4 7-16,-19 4-1 0,20 3 1 0,-20-3-4 16,19 11 1-16,-19-11-5 0,20 15-1 0,-9-5 0 15,-1 0-4-15,1 1-2 0,2-1-4 16,-2 1 0-16,1-1-1 0,2 0-2 0,1-1 4 15,-2 0-3-15,4-1 2 0,-2-1 0 16,2-1 0-16,0-1 1 0,0-2 2 0,1-1 2 16,-18-2 2-16,33 0-1 0,-15-2 4 0,1-2 1 15,-1-1-4-15,0-1-1 0,1 0 0 16,-1-3-2-16,2-1-1 0,-1 2-2 0,-3 0-14 16,1 0-14-16,-1-1-18 0,1 1-29 15,0-1-36-15,-1 1-37 0,0 0-43 0,-1 1-50 16,2-1-59-16,0 3-52 0,-2 0-36 15,1 0-40-15,-16 5-379 0,27-6-330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14.95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51 193 194 0,'-19'14'614'0,"19"-14"-142"0,-15 9-62 15,15-9-45-15,0 0-69 0,-17 8-71 16,17-8-38-16,0 0-17 0,0 0-19 16,0 0-16-16,-2-17-14 0,2 17-16 0,13-22-9 0,-3 8-10 15,3-2-6-15,3 0-6 0,-1-1-7 16,2 0-11-16,2 1-9 0,-1 1-9 0,-1 1-5 16,2 1-10-16,-3 0-4 0,-1 5-3 15,0-1-2-15,-1 2-3 0,-14 7 0 0,25-7 11 16,-25 7 7-16,21-3 4 0,-21 3 12 15,22 6 3-15,-22-6-1 0,21 10-3 0,-21-10-8 16,22 13-4-16,-22-13-7 0,25 16-5 16,-12-9-3-16,1-1-2 0,1 0-4 0,2-1-1 15,-2-1-7-15,4-1-12 0,0-1-18 16,0-1-23-16,1-1-26 0,0-1-30 0,0-1-36 16,-1-2-33-16,1 1-46 0,0-1-67 0,-1 0-49 15,0 0-37-15,-2-1-92 0,2 1-259 16,-1 0-231-16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15.52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6 139 554 0,'0'0'549'0,"-2"-18"-105"15,2 18-78-15,0 0-54 0,0 0-43 0,-7-15-31 16,7 15-22-16,0 0-16 0,5-17-14 15,-5 17-15-15,11-18-18 0,-2 8-31 0,1 0-20 16,1 0-19-16,2 1-18 0,-1 1-16 16,1 0-7-16,0 2-10 0,-13 6-7 0,24-8-3 15,-24 8 4-15,22-3 1 0,-22 3-4 16,0 0 0-16,26 3-2 0,-26-3 19 0,15 7 9 16,-15-7-3-16,15 12-8 0,-15-12-9 15,14 12-4-15,-14-12-6 0,17 15-3 0,-17-15-2 16,21 13-3-16,-9-5-3 15,2-1-4-15,2-2-8 0,-1 0-8 0,2 0-10 0,1-2-14 16,1 0-20-16,0-1-38 0,-19-2 1 0,35-1-98 16,-16-2-47-16,0 0-77 0,-2-3-77 15,-1-1-67-15,0-1-394 0,-2-2-400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15.91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59 44 226 0,'-26'-5'592'0,"26"5"-136"16,-17-4-101-16,17 4-60 0,0 0-39 16,-16-6-31-16,16 6-26 0,0 0-10 0,0 0-21 15,0 0-23-15,0 0-17 0,9-17-14 0,-9 17-9 16,20-7-12-16,-20 7-12 0,25-3-13 16,-25 3-7-16,29-2-3 0,-29 2-3 0,32 2-9 15,-14 1 1-15,0 1-1 0,-3 0-3 0,3 3-3 16,-2 0-4-16,-1 2-3 0,1-1 2 15,1 3 0-15,0-1-7 0,1 2-1 0,1-3-4 16,0 0-8-16,1 0-10 0,1-1-16 16,0-2-28-16,-1 0-26 0,-1-2-37 0,1 0-41 15,-2 0-38-15,-1-3-48 0,-17-1-60 16,30 4-44-16,-30-4-49 0,27 3-425 0,-27-3-339 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16.84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377 0 601 0,'0'0'472'0,"0"0"-65"0,-20-2-41 0,20 2-29 16,0 0-53-16,-25 4-43 0,25-4-41 0,-20 8-31 16,20-8-32-16,-19 10-28 0,19-10-22 0,-18 13-21 15,18-13-12-15,-14 15-11 0,14-15-10 16,-10 18-7-16,10-18-6 0,-8 17-3 0,8-17-6 16,-2 18-4-16,2-18 0 0,0 17-2 15,0-17-3-15,4 18 0 0,-4-18 1 0,6 19-1 16,-6-19 0-16,7 20 1 0,-7-20 0 0,9 21 0 15,-9-21 9-15,6 23 10 0,-6-23 6 16,4 26 9-16,-4-26 10 0,0 26 0 0,0-26 4 16,-3 30 16-16,0-14 5 0,-3 0 1 15,-1-1-8-15,-1 2-4 0,-2 0-2 0,-2-1-13 16,0 0-10-16,0 0-17 0,-1-1-19 16,-1-1-25-16,2-1-33 0,1-2-40 0,0 2-43 15,0-3-46-15,0 0-49 0,3 0-53 16,8-10-31-16,-14 18-27 0,14-18-57 0,-10 15-344 15,10-15-259-15</inkml:trace>
  <inkml:trace contextRef="#ctx0" brushRef="#br0" timeOffset="535">479 263 91 0,'0'0'458'0,"0"0"-82"16,0 0-20-16,0 0-35 0,0 0-16 0,0 0-21 15,0 0-25-15,-10 12-30 0,10-12-19 16,0 0-19-16,-12 16-15 0,12-16-21 0,-10 14-24 16,10-14-19-16,-12 19-19 0,4-7-15 15,2 0-13-15,-1 1-12 0,0-1-11 0,1 1-10 16,-1-1-7-16,7-12-5 0,-9 23-6 15,9-23-9-15,-7 21-3 0,7-21-14 0,-3 18-3 16,3-18-3-16,0 0 0 0,0 23 4 16,0-23 2-16,0 0 3 0,5 21 5 0,-5-21 2 15,0 0 6-15,2 22 6 0,-2-22 5 0,-2 19 19 16,2-19 13-16,-7 23 13 0,1-11 14 16,1 2 17-16,-4 0-1 0,1-1-4 15,-2 0-8-15,0 1-14 0,-1 0-5 0,1-2-11 16,-1 1-10-16,1-1-16 0,0-2-24 0,1 0-46 15,9-10-60-15,-16 17-62 0,16-17-58 0,-12 16-69 16,12-16-71-16,-9 15-32 0,9-15-21 16,0 0-447-16,-9 15-420 0</inkml:trace>
  <inkml:trace contextRef="#ctx0" brushRef="#br0" timeOffset="1046">66 350 178 0,'0'0'565'0,"0"0"-112"16,-15 12-54-16,15-12-27 0,-12 10-20 15,12-10-36-15,-12 13-24 0,12-13-36 0,-11 12-47 16,11-12-35-16,-7 16-33 0,7-16-23 16,-7 15-22-16,7-15-15 0,-2 16-13 0,2-16-10 15,0 0-8-15,0 25-15 0,0-25-5 16,3 20-3-16,-3-20-3 0,4 22-4 0,-4-22-10 16,4 23-2-16,-4-23 3 0,1 25-1 0,-1-25 1 15,-1 29 3-15,1-29 5 0,-2 29-2 16,2-29-2-16,-4 29 7 0,4-29-3 0,-2 28-27 15,2-28-37-15,0 26-39 0,0-26-47 16,3 26-38-16,-3-26-46 0,8 24-79 0,-1-12-50 16,1 0-36-16,-8-12-76 0,13 18-289 15,-13-18-253-15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51.152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 contextRef="#ctx0" brushRef="#br0">231 331 265 0,'-10'-10'254'0,"10"10"-48"16,0 0-24-16,0 0-18 0,0 0-14 15,-12-9-20-15,12 9-8 0,0 0-1 0,0 0-1 16,0 0 0-16,0 0 3 0,-10-10-7 16,10 10-1-16,0 0-7 0,0 0-13 0,0 0-12 15,0 0-16-15,0 0-14 0,0 0-9 0,0 0-5 16,-14 4-2-16,14-4 7 0,0 0-5 15,-8 12-5-15,8-12-6 0,0 0-3 0,-6 13-4 16,6-13-2-16,0 0-2 0,0 0-2 16,-3 17-1-16,3-17-3 0,0 0-1 0,0 0 0 15,7 13-2-15,-7-13 1 0,0 0-1 16,0 0-3-16,0 0 1 0,22 0-2 0,-22 0 1 16,0 0-9-16,15-8 2 0,-15 8 2 15,0 0 0-15,12-15 1 0,-12 15-1 0,7-12 3 16,-7 12 9-16,0 0 6 0,4-19 5 15,-4 19 1-15,0 0 8 0,-2-19 9 0,2 19 9 16,0 0 1-16,-9-17 1 0,9 17 1 0,0 0-2 16,-18-11 0-16,18 11-2 0,0 0-7 15,-21-5-3-15,21 5 5 0,0 0-1 0,-24 4 0 16,24-4-4-16,-19 7-2 0,19-7 0 16,-15 10-1-16,15-10 5 0,-12 13-7 0,12-13-7 15,-8 13-7-15,8-13-4 0,0 0-5 16,-2 20-3-16,2-20 3 0,0 0-8 0,6 18 0 15,-6-18-1-15,0 0 2 0,11 14-1 16,-11-14 1-16,0 0 1 0,18 9 0 0,-18-9 1 16,0 0-3-16,0 0-3 0,23 0 0 15,-23 0-3-15,0 0-9 0,17-10 0 0,-17 10 3 16,10-10 2-16,-10 10 0 0,6-12 3 0,-6 12 1 16,0 0 2-16,6-19 0 0,-6 19 2 15,0 0 2-15,-3-20 3 0,3 20 8 0,0 0 6 16,-7-17 3-16,7 17 2 0,0 0 5 15,-15-13-1-15,15 13-4 0,0 0-1 0,-23-5 3 16,23 5 1-16,0 0-1 0,-22 4-3 16,22-4-5-16,-15 5-3 0,15-5 1 0,-12 8 0 15,12-8-1-15,-10 10 1 0,10-10-3 16,0 0-3-16,-9 15-3 0,9-15 0 0,0 0-2 16,0 0-1-16,-2 20-2 0,2-20 3 0,0 0-3 15,0 0-1-15,13 14-4 0,-13-14-5 16,0 0-3-16,0 0 1 0,18 2 1 0,-18-2-3 15,0 0-1-15,15-6-3 0,-15 6 1 16,0 0 2-16,14-12 1 0,-14 12 1 0,0 0-1 16,10-18 6-16,-10 18 1 0,0 0 1 15,4-18-2-15,-4 18 5 0,0 0 0 0,-2-21-1 16,2 21 2-16,-5-14 11 0,5 14 10 16,-7-13 7-16,7 13 2 0,-8-11 1 0,8 11-3 15,0 0-5-15,-14-11-5 16,14 11-3-16,0 0-4 0,-17-4-3 0,17 4-2 0,0 0-2 15,0 0 0-15,-19 7 0 0,19-7 0 0,0 0 0 16,-8 12-1-16,8-12-2 0,0 0 1 16,-2 16-4-16,2-16 2 0,0 0 0 15,5 16 0-15,-5-16 0 0,0 0-1 0,10 13-2 16,-10-13-1-16,0 0-3 0,12 10 0 0,-12-10 2 16,0 0-2-16,0 0 2 0,19 0 2 15,-19 0 1-15,0 0-3 0,12-7-1 0,-12 7 1 16,0 0 4-16,10-13-3 0,-10 13 2 15,0 0 2-15,2-19-3 0,-2 19 2 0,0 0 1 16,-4-21-1-16,4 21 0 0,-6-15 2 16,6 15 7-16,-9-14 0 0,9 14 2 0,-12-13-2 15,12 13 0-15,-14-9 3 16,14 9 7-16,-13-7 1 0,13 7-2 0,0 0 0 0,-20-5-2 16,20 5-2-16,0 0-1 0,-18 4-1 0,18-4 3 15,0 0 0-15,-13 11-1 0,13-11-4 16,0 0-2-16,-9 13-1 0,9-13-2 0,0 0-1 15,0 0 0-15,-1 20-1 0,1-20 0 16,0 0-2-16,0 0 2 0,4 15-3 0,-4-15 0 16,0 0-4-16,0 0-4 0,0 0 0 15,6 13 2-15,-6-13-1 0,0 0 2 0,0 0 1 16,0 0-1-16,0 0-5 0,0 0 0 0,17-9-1 16,-17 9-1-16,0 0 0 0,6-14-2 15,-6 14 1-15,0 0 2 0,4-19-3 0,-4 19-1 16,0 0-4-16,0-24 4 0,0 24 4 15,0-18 0-15,0 18 6 0,-2-17-2 16,2 17 3-16,-5-17 1 0,5 17 3 0,0 0 10 16,-3-20 7-16,3 20 3 0,0 0-3 0,-4-14-4 15,4 14-2-15,0 0-7 0,0 0-3 16,0 0 2-16,0 0-3 0,0 0 1 0,0 0-1 16,0 0-2-16,0 0 2 0,-17 7 0 0,17-7-2 15,0 0 0-15,-5 16 0 0,5-16 2 16,0 0-2-16,0 0 0 0,0 21 2 15,0-21-2-15,0 0-3 0,0 0-3 0,0 0-6 16,3 20-1-16,-3-20 0 0,0 0 1 0,0 0 0 16,0 0 3-16,0 0 0 0,0 0 4 15,0 0-1-15,0 0-1 0,0 0 0 0,0 0 0 16,0 0-4-16,0 0 1 0,6-13 1 16,-6 13-5-16,0 0-5 0,0-21-1 0,0 21 3 15,0 0 1-15,-2-24 1 0,2 24 0 16,-2-19 3-16,2 19 6 0,-2-18-1 0,2 18 4 15,-4-15 5-15,4 15 9 0,0 0 11 16,-6-19 5-16,6 19 3 0,0 0-8 0,0 0-5 16,-5-17-3-16,5 17-4 0,0 0 0 15,0 0-1-15,0 0 1 0,-8 13 6 0,8-13 2 16,-4 17 2-16,4-17 4 0,-2 23 3 16,2-23 1-16,-2 27-1 0,2-27-2 0,0 30-1 15,0-30-4-15,2 31-3 0,0-15-4 0,2 0 0 16,-1-1-3-16,0 0 3 0,-3-15-5 15,9 23 0-15,-9-23-1 0,8 22-2 0,-8-22-3 16,11 18-6-16,-11-18-2 0,10 14-1 16,-10-14 0-16,10 10 3 0,-10-10-1 0,0 0-4 15,19 7 3-15,-19-7 1 0,0 0 2 0,0 0 1 16,22-4 3-16,-22 4-2 0,0 0 3 16,12-13 2-16,-12 13-2 0,0 0-1 0,9-18 0 15,-9 18 4-15,0 0-1 0,3-19 1 16,-3 19 9-16,0 0 6 0,0 0 5 0,3-19 5 15,-3 19-3-15,0 0-4 0,0 0-6 16,0 0-4-16,0 0-5 0,0 0 2 16,0 0-4-16,-19 1 2 0,19-1-2 0,-10 14 4 0,10-14-1 15,-10 17 7-15,10-17-3 0,-7 22 0 16,7-22-4-16,-6 21 0 0,6-21-1 0,-2 22-5 16,2-22 1-16,0 22-2 0,0-22 0 15,5 19-2-15,-5-19-3 0,5 17 0 0,-5-17-2 16,9 12-2-16,-9-12-3 0,12 9 2 15,-12-9 2-15,0 0 2 0,18 6 1 0,-18-6-1 16,0 0 2-16,19-2-2 0,-19 2 2 16,0 0 0-16,19-8 1 0,-19 8 2 0,10-10-3 15,-10 10 0-15,8-13-2 0,-8 13 1 16,4-15-5-16,-4 15 1 0,0 0-1 0,0-25 1 16,0 25 2-16,-3-18-2 0,3 18 2 0,-9-17 2 15,9 17 2-15,-10-15 4 16,10 15 1-16,-12-12 6 0,12 12 0 0,-13-10-2 0,13 10-4 15,0 0-1-15,-21-5 0 0,21 5-3 16,0 0 2-16,-20 6-2 0,20-6 2 0,-13 11 0 16,13-11 0-16,-12 13 5 0,12-13 0 15,-8 20 0-15,8-20 3 0,-4 20-2 0,4-20-2 16,0 22 3-16,0-22-4 0,4 21-1 0,-4-21 0 16,8 19 2-16,-8-19 0 0,12 16 1 15,-12-16-2-15,14 14-1 0,-14-14-1 0,19 9 0 16,-19-9-1-16,19 4 0 0,-19-4-1 15,0 0 1-15,29-1-1 0,-29 1-1 0,20-7 2 16,-20 7-2-16,19-10 2 0,-19 10-2 16,18-13 2-16,-18 13-2 0,15-16 0 0,-15 16 0 15,12-18 2-15,-12 18-2 0,8-19 2 16,-8 19 1-16,5-19 1 0,-5 19 1 0,0 0 6 16,-3-25 4-16,3 25-1 0,-4-15 1 0,4 15 1 15,-10-13 3-15,10 13-2 0,-10-9-4 16,10 9 1-16,0 0-3 0,-21-6-3 0,21 6-1 15,0 0-2-15,-24 2 1 0,24-2 1 16,-17 11 3-16,17-11-1 0,-17 13 8 0,17-13 0 16,-12 20-2-16,12-20 6 0,-10 23 1 15,10-23-3-15,-4 25-2 0,4-25-1 0,0 26-3 16,0-26-3-16,4 23 0 0,-4-23-1 16,12 20-2-16,-12-20-1 0,17 17 1 0,-17-17-3 15,19 13-4-15,-19-13 0 0,20 7-1 16,-20-7-1-16,20 3 0 0,-20-3 1 0,19-1-2 15,-19 1 4-15,21-6-1 0,-21 6 1 0,17-10 1 16,-17 10 0-16,17-12 0 0,-17 12-1 16,11-16 0-16,-11 16 3 0,8-17-1 0,-8 17 2 15,7-18-1-15,-7 18-2 0,1-19 0 16,-1 19 2-16,0-18-1 0,0 18-1 0,-4-15 3 16,4 15 1-16,-6-16 0 0,6 16-1 15,-6-13-2-15,6 13-3 0,0 0-1 0,-11-14-3 16,11 14 0-16,0 0-1 0,0 0 2 15,-17-5 1-15,17 5-2 0,0 0 2 0,-14 10 2 16,14-10 5-16,-6 11 2 0,6-11-1 0,-6 14-1 16,6-14-1-16,-2 16 1 0,2-16-1 15,0 0 1-15,1 24-1 0,-1-24 1 0,3 14 0 16,-3-14-2-16,9 13 2 0,-9-13 0 16,10 9-1-16,-10-9 0 0,12 7 0 0,-12-7-2 15,0 0 0-15,20 3-2 0,-20-3-1 16,0 0-1-16,21-2 0 0,-21 2 1 0,0 0 0 15,17-9-1-15,-17 9 0 0,10-9 0 0,-10 9 1 16,10-11-1-16,-10 11 0 0,4-14 2 16,-4 14 0-16,0 0 2 0,5-18 0 0,-5 18-1 15,0 0 1-15,0 0 0 0,-2-22-1 16,2 22 0-16,0 0-3 0,0 0 0 0,-7-13-1 16,7 13 1-16,0 0 1 0,0 0 1 15,0 0 0-15,-18 6 2 0,18-6 4 0,0 0 2 16,-12 16 4-16,12-16 0 0,-7 16 2 15,7-16-6-15,-4 17 0 0,4-17-1 0,0 0-3 16,-1 22-1-16,1-22 2 0,0 0-2 0,3 21-2 16,-3-21-2-16,0 0 1 0,7 14 0 15,-7-14 1-15,0 0 1 0,14 8 0 16,-14-8-1-16,0 0 0 0,0 0-1 0,20-3 1 16,-20 3-2-16,0 0 2 0,15-9-1 0,-15 9 1 15,0 0-1-15,11-15 1 0,-11 15 1 16,5-13 0-16,-5 13 1 0,5-15 1 0,-5 15-1 15,0 0 0-15,-3-24 1 0,3 24 5 16,-4-18 3-16,4 18 4 0,-8-17 0 0,8 17 0 16,-10-15 3-16,10 15 3 0,-11-13-1 15,11 13-1-15,-12-9-3 0,12 9-1 0,0 0-4 16,-19-7-2-16,19 7-3 0,0 0 0 0,-18 3-1 16,18-3-1-16,-11 7 1 0,11-7-1 15,-12 14 4-15,12-14-1 0,-10 15 0 0,10-15 0 16,-6 17 0-16,6-17-3 0,-4 19 1 15,4-19-1-15,0 0-1 0,-2 25 1 0,2-25-2 16,0 0 0-16,4 21 0 0,-4-21 0 16,0 0 1-16,8 17 0 0,-8-17-1 0,0 0 2 15,12 11 1-15,-12-11 0 0,0 0-1 16,0 0 0-16,19 1-1 0,-19-1 2 0,0 0-2 16,14-10 0-16,-14 10-3 0,0 0 1 0,13-17 3 15,-13 17-1-15,6-13-1 0,-6 13 0 16,4-16 1-16,-4 16-2 0,0-18 1 0,0 18-1 15,-3-15 0-15,3 15 1 0,-3-16 2 16,3 16 2-16,-7-14-1 0,7 14 1 0,-10-10 1 16,10 10 2-16,-10-8-1 0,10 8-2 15,0 0-1-15,-18-5-2 0,18 5 2 0,0 0-3 16,-22 5 0-16,22-5-2 0,-14 11 3 16,14-11 2-16,-10 14 1 0,10-14 1 15,-10 18-1-15,10-18 2 0,-4 20 0 0,4-20-3 16,-3 19 1-16,3-19-1 0,5 19 0 0,-5-19-1 15,4 19 0-15,-4-19 0 0,10 14 1 0,-10-14-3 16,10 12-1-16,-10-12-1 0,10 8-1 16,-10-8 1-16,0 0-1 0,17 6 1 0,-17-6 1 15,0 0 0-15,19-2 0 0,-19 2 0 16,0 0-1-16,14-11 0 0,-14 11-2 0,10-11-2 16,-10 11-2-16,5-14 2 0,-5 14-1 15,4-17 2-15,-4 17-3 0,1-18 1 0,-1 18-6 16,-3-21 1-16,3 21 2 0,-5-19-1 0,5 19 2 15,-7-19 4-15,7 19 0 0,-7-16 0 16,7 16 1-16,-10-12 0 0,10 12 0 0,0 0-2 16,-12-13-1-16,12 13 1 0,0 0 0 15,-17-6 1-15,17 6 1 0,0 0 2 0,-19 7 3 16,19-7 4-16,-14 11 2 0,14-11 6 16,-12 14 0-16,12-14 1 0,-13 18-3 0,13-18 2 15,-12 18-5-15,12-18 3 0,-8 18-2 16,8-18-1-16,-9 16 2 0,9-16-1 0,-7 15 3 15,7-15-1-15,0 0 2 0,-7 16 1 16,7-16 3-16,0 0 2 0,-8 12 3 0,8-12-4 16,0 0-4-16,0 0-6 0,-12 8-7 0,12-8 0 15,0 0-4-15,0 0-4 0,-19-1 1 16,19 1-2-16,0 0-1 0,-16-6 1 0,16 6-9 16,-13-8-2-16,13 8-2 0,-14-11 2 15,14 11 1-15,-15-11 1 0,15 11-2 0,-12-14 2 16,12 14 3-16,-10-10 1 0,10 10 4 15,0 0 1-15,-11-14 0 0,11 14 1 0,0 0 0 16,-10-9 3-16,10 9 1 0,0 0-1 16,0 0 0-16,0 0 0 0,-12-10-1 0,12 10 1 15,0 0 2-15,0 0 0 0,0 0 1 16,0 0 0-16,-8 13 0 0,8-13 0 0,0 0-1 16,0 0 2-16,6 22 0 0,-6-22 1 0,6 12-1 15,-6-12 2-15,13 14 2 0,-13-14-1 16,18 13-1-16,-18-13 2 0,23 11-1 0,-23-11-1 15,24 8 1-15,-24-8-3 0,25 7 1 16,-25-7-1-16,25 2-1 0,-25-2-1 0,25 0 1 16,-25 0 0-16,24-5 0 0,-24 5 0 0,23-5-1 15,-23 5 0-15,18-8 0 0,-18 8 1 16,19-11-1-16,-19 11 2 0,14-11 1 0,-14 11 0 16,13-14 1-16,-13 14 0 0,10-13 0 15,-10 13-1-15,0 0 1 0,8-18-1 0,-8 18 3 16,0 0-1-16,4-15 1 0,-4 15 2 15,0 0 2-15,0 0 1 0,2-17-1 0,-2 17-1 16,0 0 0-16,0 0-1 0,0 0-1 16,-3-15 0-16,3 15 0 0,0 0-3 0,0 0-2 15,0 0 0-15,0 0 0 0,0 0-1 0,0 0 0 16,-14 11 2-16,14-11 5 0,0 0 4 16,-7 21 5-16,7-21 3 0,-3 20 1 0,3-20-3 15,-2 20 0-15,2-20-3 0,-2 20-4 16,2-20-1-16,0 19-3 0,0-19-5 15,2 16 4-15,-2-16-1 0,2 16 0 0,-2-16-1 16,0 0-1-16,8 19-2 0,-8-19 0 16,0 0 0-16,5 15-1 0,-5-15 1 0,0 0 0 15,0 0 3-15,0 0 4 0,8 13 2 0,-8-13-4 16,0 0-1-16,0 0 3 0,0 0-3 16,0 0 1-16,3-18 0 0,-3 18-2 0,-5-15-3 15,5 15 2-15,-6-22 5 0,6 22-6 16,-10-25-8-16,3 11-1 0,-1 0 0 0,0 0-5 15,-1-1-3-15,-1 2-15 0,-2-1-12 0,2 1-20 16,-3 1-21-16,3 0-30 0,-2 1-45 16,-3 1-85-16,3 1-87 0,-2 3-79 0,-1 0-93 15,15 6-36-15,-24-9-503 0,24 9-656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3:59.05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 contextRef="#ctx0" brushRef="#br0">583 112 122 0,'0'0'504'16,"0"0"-72"-16,0 0-28 0,16 4-18 0,-16-4 7 15,0 0-9-15,0 0-14 0,0 0-11 16,0 0-33-16,0 0-24 0,0 0-23 0,4-15-31 16,-4 15-26-16,0 0-19 0,-6-12-19 15,6 12-22-15,0 0-24 0,-15-11-17 16,15 11-18-16,-12-8-17 0,12 8-18 0,-14-5-13 16,14 5-13-16,-18-6-10 0,18 6-10 0,0 0-7 15,-29 2-6-15,29-2-1 0,-23 5-2 16,23-5-4-16,-23 8-2 0,23-8 0 0,-20 12 5 15,20-12-3-15,-21 15-4 0,21-15-2 0,-14 18-4 16,14-18-9-16,-15 18 1 0,15-18 0 16,-7 21 2-16,7-21 1 0,-7 21-2 0,7-21 0 15,0 23 4-15,0-23 1 0,2 23 3 16,-2-23-1-16,5 22 4 0,-5-22 1 0,7 20 0 16,-7-20 2-16,7 20 1 0,-7-20-1 15,6 18 7-15,-6-18 5 0,2 17 5 0,-2-17 3 16,-2 19 12-16,2-19 0 0,-10 20-4 0,0-9 1 15,-2-1 0-15,-2 0 0 0,-4 2 0 16,-1-2-5-16,-3 2-1 0,1-3-6 0,-3 2-5 16,-1-2-18-16,-4 2-13 0,6-3-21 15,-4 2-19-15,3-2-31 0,2 0-49 0,-2-1-82 16,4 1-131-16,4-1-100 0,1-1-97 16,1 2-68-16,14-8-509 0,-17 9-741 0</inkml:trace>
  <inkml:trace contextRef="#ctx0" brushRef="#br0" timeOffset="458">1171 133 352 0,'0'0'557'0,"-12"-7"-80"0,12 7-62 16,-19-7-26-16,19 7-22 16,-25-3-30-16,25 3-33 0,-26 0-24 0,26 0-36 0,-30 3-33 15,12-1-32-15,0 1-28 0,1 2-22 16,1 0-27-16,0 1-15 0,1 0-14 0,0 2-15 15,2-1-11-15,1 1-10 0,1 0-6 16,1 1-8-16,10-9-4 0,-15 18-7 0,15-18-4 16,-8 19-3-16,8-19-5 0,-6 19-1 15,6-19-5-15,0 20 0 0,0-20 2 0,0 0 1 16,-2 25 0-16,2-25 1 0,0 0 4 16,0 24 4-16,0-24 1 0,-6 16-1 0,6-16 0 15,-12 18 3-15,1-7-2 0,-4-3 1 0,-1 3-2 16,-7-1-3-16,2-1-4 0,-3 1-9 15,-3-1-28-15,3 0-20 0,-3 0-67 0,4-1-59 16,0-1-60-16,6-1-77 16,0-1-75-16,3 1-50 0,14-6-111 0,-21 9-249 0,21-9-336 15</inkml:trace>
  <inkml:trace contextRef="#ctx0" brushRef="#br0" timeOffset="890">1687 1 476 0,'0'0'566'0,"-20"-2"-118"15,20 2-72-15,-21 0-37 0,21 0-52 16,-24 2-33-16,24-2-25 0,-22 4-28 0,22-4-30 16,-22 6-14-16,22-6-22 0,-18 8-20 15,18-8-19-15,-17 11-23 0,17-11-12 0,-15 14-11 16,15-14-7-16,-10 15-9 0,10-15-3 15,-7 17-3-15,7-17 6 0,-3 15-1 0,3-15-5 16,-3 16 1-16,3-16 11 0,-2 15 6 16,2-15 1-16,-3 16 0 0,3-16-5 0,-8 16-5 15,8-16-6-15,-15 17-7 0,5-8-13 16,-2 0-23-16,-2 1-29 0,-1-2-54 16,-4 2-55-16,1-1-67 0,-5 0-75 0,1 1-91 15,-1 1-58-15,-3-3-496 0,-2 2-513 0</inkml:trace>
  <inkml:trace contextRef="#ctx0" brushRef="#br0" timeOffset="1538">418 584 157 0,'0'0'508'0,"0"0"-101"0,-22 7-44 16,22-7-38-16,-17 8-22 0,17-8-32 0,-20 9-46 16,20-9-32-16,-21 10-24 0,21-10-28 15,-19 11-26-15,19-11-22 0,-18 13-17 0,18-13-16 16,-14 14-12-16,14-14-12 16,-12 15-7-16,12-15-4 0,-9 16-7 0,9-16-5 0,-6 14-3 15,6-14-3-15,0 0-2 0,-4 21 0 0,4-21-1 16,0 0-2-16,-3 18 3 0,3-18 0 15,0 0 4-15,-4 17 4 0,4-17 2 16,-8 13 1-16,8-13 3 0,-14 15 10 0,14-15 8 16,-17 14 6-16,5-5 11 0,2 0 1 15,-5 1 1-15,3 1-2 0,-2-1-9 0,2 2-4 16,-3 0-14-16,4-1-9 0,-1 2-19 0,2-1-32 16,0 2-36-16,3-1-31 0,-1 1-31 15,4 1-33-15,-2-1-48 0,6-14-50 0,-4 27-30 16,4-27-18-16,2 29-29 0,-2-29-371 15,2 25-215-15</inkml:trace>
  <inkml:trace contextRef="#ctx0" brushRef="#br0" timeOffset="3859">567 611 176 0,'0'0'329'0,"0"0"-75"15,0 0-38-15,0 0-26 0,5-16-32 16,-5 16-27-16,0 0-20 0,0 0-15 0,0 0-10 16,7-14-5-16,-7 14-1 0,0 0 12 15,0 0 13-15,0 0 16 0,0 0 12 0,8-13 6 16,-8 13 10-16,0 0 7 0,0 0 5 0,0 0 0 15,0 0-2-15,0 0-3 0,0 0-7 16,0 0-12-16,0 0-18 0,0 0-15 0,0 0-9 16,0 0-4-16,0 0-1 0,-10 10-9 15,10-10-5-15,0 0-10 0,-13 16-1 0,13-16 3 16,-8 16-2-16,8-16-1 0,-10 19-2 16,10-19-4-16,-10 22-5 15,10-22-3-15,-8 24-3 0,8-24-8 0,-9 27-6 0,9-27-3 16,-6 26-8-16,6-26-2 0,-4 27-4 0,4-27-4 15,-2 28-2-15,2-28-1 0,-3 26-3 16,3-26 1-16,0 26-3 0,0-26 1 0,3 26-2 16,-3-26 0-16,0 21 1 15,0-21-1-15,2 20-1 0,-2-20 0 0,0 0 1 0,2 23 3 16,-2-23 1-16,0 0 3 0,0 17-1 0,0-17 2 16,0 0 4-16,0 0-2 0,2 16 2 15,-2-16-2-15,0 0 4 0,0 0 1 0,0 0 1 16,0 0 2-16,0 0 3 0,0 20-1 15,0-20 2-15,0 0 3 0,0 0-5 0,0 0 6 16,0 0-2-16,0 0 5 0,0 0-2 16,0 0-4-16,0 0-4 0,0 0-7 0,0 0 0 15,0 0-3-15,0 0-3 0,0 0 2 0,0 0-5 16,-21-1 1-16,21 1-2 0,0 0-3 16,-8-9 1-16,8 9-1 0,0 0-1 15,-11-13-1-15,11 13 0 0,0 0 0 0,-10-11-1 16,10 11 2-16,0 0-1 0,-10-11-3 0,10 11 2 15,0 0 2-15,0 0-1 0,-10-11 0 16,10 11-1-16,0 0 2 0,0 0-1 0,0 0 2 16,0 0-1-16,-11-11 1 0,11 11 1 15,0 0 1-15,0 0 2 0,0 0 2 0,0 0-1 16,0 0 0-16,0 0 3 0,0 0 0 16,0 0-2-16,0 0 1 0,0 0-4 0,0 0 0 15,0 0-1-15,0 0-2 0,0 0 2 0,0 0 0 16,0 0 2-16,0 0-1 0,0 0 2 15,0 0 6-15,0 0 4 0,0 0-4 0,0 0 3 16,7 16-3-16,-7-16-3 0,0 0 1 16,8 13-1-16,-8-13-1 15,0 0 1-15,12 16-3 0,-12-16 3 0,7 12-4 0,-7-12 0 0,7 12 0 16,-7-12-1-16,9 12 0 16,-9-12-1-16,0 0 0 0,8 15-1 0,-8-15 0 15,0 0 3-15,9 12-1 0,-9-12 4 16,0 0 3-16,0 0 1 0,8 13 2 0,-8-13-3 0,0 0 5 15,0 0 1-15,0 0-2 0,0 0 0 16,0 0 2-16,7 10-1 0,-7-10 0 0,0 0-4 16,0 0-2-16,0 0 7 0,0 0-5 15,0 0 1-15,0 0-1 0,0 0 0 0,0 0-4 16,0 0 0-16,0 0-3 0,0 0-2 16,12-12-2-16,-12 12 0 0,0 0 3 0,0 0-3 15,5-14 0-15,-5 14-1 0,0 0-3 16,7-13 2-16,-7 13-1 0,0 0 0 0,10-16-2 15,-10 16 2-15,8-14 0 0,-8 14 0 0,11-15-2 16,-11 15-17-16,12-13-10 0,-12 13-21 16,12-15-26-16,-12 15-41 0,10-13-57 15,-10 13-69-15,12-14-121 0,-12 14-114 0,12-12-123 16,-12 12-151-16,13-13-387 0,-13 13-754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4:14.88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1315 94 131 0,'0'0'349'0,"0"0"-79"0,0 0-41 15,-3-18-17-15,3 18-24 0,0 0-24 0,0 0-7 16,9-18-12-16,-9 18-7 0,11-9-11 16,-11 9-12-16,18-10-16 0,-18 10-21 0,24-11-11 15,-8 6-14-15,-1 0-10 0,3 0-7 16,-1 2-7-16,-1-2-6 0,2 3-6 0,-18 2-2 16,31-3-2-16,-31 3-1 0,29 0 0 15,-29 0-2-15,27 3-1 0,-27-3-2 0,25 5 0 16,-25-5-2-16,26 6-1 0,-26-6-5 15,27 7-24-15,-13-2-24 0,3-1-40 16,1-1-27-16,-2 0-13 0,4 1-29 0,-1-2-34 16,1 0-39-16,1-1-322 0,-1 0-67 0</inkml:trace>
  <inkml:trace contextRef="#ctx0" brushRef="#br0" timeOffset="-1022">421 1492 384 0,'-17'11'363'0,"17"-11"-27"16,0 0-26-16,-17 9-42 0,17-9-45 0,0 0-38 15,-12 8-29-15,12-8-22 0,0 0-22 16,0 0-16-16,0 0-7 0,0 0 5 0,0 0 3 15,0 0 0-15,0 0-8 0,0 0-5 16,-11-12-10-16,11 12-10 0,2-18-8 0,-2 18-3 16,2-25-3-16,-2 25-9 0,2-32-6 15,-2 14-4-15,0-2-5 16,0 0-2-16,-1 0 2 0,-1 1 2 0,0-3 1 0,1 2-1 16,-3 1-2-16,1-1 5 0,1 2-2 0,-1 0-2 15,0 2-11-15,1-1-4 0,2 17-3 16,-3-27-3-16,3 27-2 0,-3-24-3 0,3 24 1 15,3-23-5-15,-3 23 1 0,5-19 0 0,-5 19 1 16,10-18 0-16,-10 18 0 0,16-16 3 16,-6 8-2-16,2-1 0 0,0 1 1 0,0 1 0 15,1 0 1-15,-13 7-1 0,25-12 1 16,-25 12-2-16,23-10 3 0,-23 10 4 0,22-9 1 16,-22 9 2-16,17-7 3 0,-17 7 4 15,16-7 10-15,-16 7 15 0,0 0 9 0,18-6 3 16,-18 6-2-16,0 0-3 0,13-7-7 0,-13 7-7 15,0 0-2-15,0 0 5 0,18-5 0 16,-18 5-1-16,0 0 0 0,17-3-6 0,-17 3-4 16,17-7-5-16,-17 7-5 0,19-8-1 15,-19 8-2-15,21-12-5 0,-9 5 0 0,1 0-2 16,-1-1-2-16,-1 0-11 0,0 0-13 16,-11 8-9-16,19-14-3 0,-19 14-14 0,19-14-18 15,-19 14-28-15,16-14-26 0,-16 14-25 16,17-13-28-16,-17 13-29 0,17-12-32 0,-17 12-33 15,18-10-13-15,-18 10-15 0,20-11-34 0,-20 11-403 16,18-7-234-16</inkml:trace>
  <inkml:trace contextRef="#ctx0" brushRef="#br0" timeOffset="-581">1147 777 405 0,'0'0'343'16,"0"0"-83"-16,-17 4-53 0,17-4-48 0,0 0-30 15,0 0-18-15,0 0-12 0,0 0-17 16,0 0-4-16,0 0-6 0,9-20-1 0,-9 20 0 15,16-10-7-15,-16 10 1 0,24-12 0 0,-11 7-4 16,2-2-8-16,-2 2-4 0,-13 5-5 16,28-9-5-16,-28 9-5 0,26-6 0 15,-26 6 6-15,25-5-2 0,-25 5-6 0,22-3-1 16,-22 3 0-16,0 0-1 0,28 1 1 16,-28-1 3-16,0 0-3 0,23 4-6 0,-23-4-1 15,17 3-4-15,-17-3-3 0,15 4-2 0,-15-4-3 16,20 3-1-16,-20-3 0 0,25 2-2 15,-25-2 0-15,27 1-1 0,-27-1-1 0,32 0 1 16,-32 0-2-16,36-1 1 16,-17-1-1-16,1-1-3 0,1 1-5 0,0-2-9 0,0 0-27 15,3-2-28-15,-2 1-38 0,0-1-32 16,0-1-30-16,-2-1-22 0,1 2-50 0,-1-3-62 16,-1 0-276-16,-2 1-89 0</inkml:trace>
  <inkml:trace contextRef="#ctx0" brushRef="#br0" timeOffset="642">821 1248 13 0,'0'0'433'0,"-20"7"-90"16,20-7-16-16,-22 7-24 0,22-7-26 0,-22 10-29 15,22-10-33-15,-22 10-23 0,22-10-32 0,-20 13-24 16,20-13-23-16,-18 12-22 0,18-12-18 16,-14 14-15-16,14-14-11 0,-8 16-10 0,8-16-5 15,0 0-5-15,0 22-6 0,0-22-3 16,7 16-3-16,-7-16-2 0,14 17-3 0,-14-17-2 16,17 19-2-16,-7-10 0 0,0 1-1 15,0-1 0-15,-1 0-1 0,1 2 1 0,-10-11 1 16,15 22 1-16,-15-22 0 0,9 22-2 15,-9-22-1-15,3 27-1 0,-3-27-1 0,-6 30-3 16,2-12-7-16,-2-2-23 0,0 1-24 16,-1 0-59-16,-1-2-72 0,1 1-62 0,0-2-42 15,-1-2-98-15,1 1-226 0,7-13-125 16</inkml:trace>
  <inkml:trace contextRef="#ctx0" brushRef="#br0" timeOffset="1268">94 1218 5 0,'0'0'429'0,"0"0"-87"16,-21 5-34-16,21-5-28 0,-16 5-51 0,16-5-36 15,-17 7-31-15,17-7-34 0,-14 10-26 16,14-10-19-16,-13 10-20 0,13-10-14 0,-9 16-10 16,9-16-7-16,-3 15-9 0,3-15-3 15,0 18-6-15,0-18-4 0,7 21-2 0,-7-21-1 16,11 21-2-16,-4-10-1 0,1 1-1 0,1 1 2 16,-1-2-4-16,1 3 0 0,-1-3 1 15,0 2 0-15,-1 0 0 0,-2 1-2 0,1 0 0 16,-3 1 0-16,-3-15 2 0,2 27 1 15,-2-27 2-15,-3 29 0 0,0-15 0 0,-2 1 0 16,0 0-2-16,-1-3 0 0,6-12-13 16,-9 22-54-16,9-22-59 0,-8 18-60 0,8-18-69 15,0 0-95-15,-5 20-155 0,5-20 2 16</inkml:trace>
  <inkml:trace contextRef="#ctx0" brushRef="#br0" timeOffset="2205">2245 432 220 0,'0'0'467'16,"0"0"-113"-16,0 0-55 0,0 0-36 0,0 0-17 16,0 0-23-16,0 0-27 0,15-10-38 15,-15 10-31-15,0 0-21 0,15-12-20 16,-15 12-17-16,16-9-15 0,-16 9-12 0,17-8-14 16,-17 8-9-16,20-6-6 0,-20 6-7 0,17-4-4 15,-17 4-3-15,0 0 0 0,26 1-1 16,-26-1 1-16,0 0 0 0,18 8 2 0,-18-8 2 15,0 0 3-15,15 12 3 0,-15-12 1 0,8 12-2 16,-8-12 1-16,10 10-1 0,-10-10 3 16,11 12 0-16,-11-12 1 0,15 8 1 0,-15-8-2 15,21 5 0-15,-21-5-3 0,28 0-2 16,-10-3-6-16,0-2-4 0,5-3-2 0,-1 0-5 16,3-1-8-16,2-5-14 0,2 1-30 15,-1-2-50-15,2-1-43 0,-1 0-36 0,3-4-27 16,0-1-58-16,0 0-358 0,-1-1-145 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7:22.198"/>
    </inkml:context>
    <inkml:brush xml:id="br0">
      <inkml:brushProperty name="width" value="0.03528" units="cm"/>
      <inkml:brushProperty name="height" value="0.03528" units="cm"/>
      <inkml:brushProperty name="color" value="#0E293C"/>
      <inkml:brushProperty name="fitToCurve" value="1"/>
    </inkml:brush>
  </inkml:definitions>
  <inkml:trace contextRef="#ctx0" brushRef="#br0">126 28 82 0,'3'-17'346'0,"-3"17"-68"16,0 0-44-16,0 0-20 0,0 0-7 16,0-18-8-16,0 18-1 0,0 0-12 0,0 0-17 15,0 0-18-15,0 0-25 0,0 0-19 16,0 0-23-16,0 0-16 0,0 0-10 0,0 0-9 16,0 0 1-16,0 0-2 0,0 0-5 15,4 20 1-15,-4-20-7 0,1 21-4 0,-1-21-1 16,0 28-3-16,0-28 0 0,0 33 4 15,0-13-3-15,0 0-2 0,-1 0 0 0,1 0-2 16,0 0-3-16,-1-1-3 0,1 0-4 0,0-19-3 16,0 29-2-16,0-29-4 0,0 24-1 15,0-24-4-15,0 20-8 0,0-20-7 16,0 0-8-16,0 22-2 0,0-22 4 0,0 0 3 16,0 0 3-16,0 0 7 0,0 0-2 0,0 0 3 15,0 0 1-15,0 0 1 0,0 0-1 16,0 0 2-16,4-20 0 0,-4 20-1 0,3-29 1 15,-2 12-1-15,0-1 2 0,0-1-1 16,1 0 0-16,-1 1 1 0,0 1 1 0,2-3 0 16,-2 3-1-16,-1 17 0 0,2-29 2 15,-2 29 2-15,1-25 21 0,-1 25 21 0,1-18 18 16,-1 18 9-16,0 0-5 0,0-20-13 16,0 20-13-16,0 0-6 0,0 0-6 0,0 0-6 15,0 0-4-15,0 0-4 0,0 0-1 16,0 0-1-16,-2 25-1 0,2-25-2 0,-1 25 3 15,1-25 4-15,-1 33-3 0,1-15 0 16,0 2-5-16,1 2 0 0,-1-1-3 0,0 3-1 16,1 3 0-16,-1-2-2 0,2 1 0 0,-1-2-1 15,0-2-1-15,0 0 1 16,1-3 0-16,-1 0 0 0,0-3-3 0,-1-16-1 0,1 26-7 16,-1-26-9-16,2 23-6 15,-2-23-3-15,0 0 2 0,2 22 6 0,-2-22 4 0,0 0 3 16,0 0 3-16,0 0 1 0,0 0 4 15,0 0-1-15,0 0 1 0,0 0 2 0,5-25 0 16,-5 25 1-16,1-27 1 0,0 9 0 0,1-2-2 16,-2 0 3-16,1-3-2 0,2-2 2 15,-1 1 0-15,-1-1 0 0,0 4-1 16,0-1 2-16,1 1-1 0,-1 3 1 0,2 1 1 16,-3 17 3-16,1-29 10 0,-1 29 21 0,1-24 22 15,-1 24 10-15,1-16-1 0,-1 16-9 16,0 0-11-16,0 0-11 0,1-19-8 0,-1 19-7 15,0 0-5-15,0 0-5 0,0 0-1 16,0 0-3-16,0 27-1 0,0-27-1 0,0 24-2 16,0-24 0-16,-1 33-2 0,1-13-1 15,0 0 1-15,0 2-2 0,1 0 2 0,-1 1-2 16,0 3 1-16,0 0 2 0,1 0-5 0,0-4-5 16,-1-1 1-16,1 1-4 0,1-3 0 15,-1-1 2-15,-1-18 0 0,1 28-17 16,-1-28-19-16,1 23-10 0,-1-23 1 0,0 0 11 15,2 22 16-15,-2-22 8 0,0 0 2 16,0 0 6-16,0 0 2 0,0 0 1 0,0 0 1 16,0 0 3-16,3-23 0 0,-3 23 2 0,0-30-1 15,-1 12 1-15,1-2-1 0,0-2 1 16,0-3-1-16,-1-3 2 0,1 1-2 0,1 1 2 16,-1-2 0-16,0 1-1 0,0 1 1 0,0 3 0 15,0 1 0-15,0 0-1 0,0 3 2 16,1 2 1-16,-1 17 7 0,0-28 14 15,0 28 15-15,0-24 13 0,0 24 1 0,0-16-2 16,0 16-5-16,0 0-7 0,2-19-7 16,-2 19-8-16,0 0-4 0,0 0-4 0,0 0-2 15,0 0-5-15,0 0 2 0,0 0-6 0,2 23 1 16,-2-23-2-16,0 24 0 0,0-24 0 16,0 31 3-16,1-12-5 0,-2 2-2 0,1-1 1 15,0 2 0-15,0 0 0 16,0-2 0-16,0 1-1 0,0 1 2 0,0-4-4 0,0 0 3 15,0-18-3-15,0 29 1 0,0-29-11 16,0 25-15-16,0-25-14 0,0 18-6 0,0-18-3 16,0 0 1-16,0 22 7 0,0-22 7 15,0 0 9-15,0 0 8 0,0 0 4 0,0 0 5 16,0 0 2-16,0 0 1 0,0 0 2 16,0 0 1-16,0 0 1 0,0 0 0 0,1-23-1 15,-1 23 1-15,0-21-3 0,0 21-2 16,0-26-1-16,0 26 0 0,1-26 1 0,-1 26 0 15,-1-27 2-15,1 27 0 0,-1-27 2 0,1 27 1 16,-1-26 0-16,1 26 2 0,-1-24 0 16,1 24 1-16,-3-21-1 0,3 21 0 0,-2-17 1 15,2 17 2-15,0 0 0 0,-3-22-1 16,3 22 0-16,0 0 1 0,-2-18 3 0,2 18 1 16,0 0 2-16,0 0 2 0,-3-16 6 15,3 16-2-15,0 0-2 0,0 0-1 0,0 0-3 16,0 0-4-16,0 0-1 0,0 0-1 15,0 0-2-15,0 0 0 0,0 0-1 0,0 0 2 16,-10 13-2-16,10-13 2 0,-2 17 0 0,2-17-1 16,-2 23 0-16,2-23 0 0,-2 25-1 15,2-25 1-15,-4 26 0 0,4-26 0 0,-1 27 0 16,1-27 0-16,-3 20-1 0,3-20-4 16,-1 18-14-16,1-18-12 0,0 0-3 0,-1 17 7 15,1-17 5-15,0 0 7 0,0 0 2 16,0 0 4-16,0 0 3 0,0 0-1 0,-3-22 3 15,3 22 0-15,0-25 1 16,0 25 0-16,2-29 0 0,-2 12 2 0,0-2-2 0,1-1 4 16,0 2 0-16,0-2 0 0,-1 1-1 0,3 3 2 15,-3 16 0-15,0-27 4 0,0 27 8 16,2-23 15-16,-2 23 14 0,2-18 7 0,-2 18 2 16,0 0-5-16,2-18-12 0,-2 18-7 15,0 0-3-15,0 0-4 0,0 0-9 0,0 0 1 16,0 0-5-16,3 19 0 0,-3-19-2 15,0 24-1-15,0-24 0 0,0 28 0 0,0-9-2 16,-1 0-2-16,0 2 1 0,1 0 1 16,0 1-3-16,-1 1 0 0,1-3 0 0,0 1 0 15,0-2 0-15,-1 0 1 0,1-19-1 16,-1 28-7-16,1-28-17 0,0 24-16 0,0-24-7 16,0 19-1-16,0-19 10 0,0 0 6 0,0 0 9 15,-2 16 6-15,2-16 3 0,0 0 3 16,0 0 3-16,-2-18 1 0,2 18 3 0,-4-23 0 15,4 23-1-15,-2-31 1 0,-1 12 2 16,2 0 1-16,0-1 1 0,1-1-2 0,-1 1 1 16,0-1 2-16,1 1 0 0,-1 2 0 15,1 0 2-15,0 18 1 0,0-29 3 0,0 29 12 16,-1-24 20-16,1 24 17 0,-1-20 9 16,1 20-1-16,0 0-10 0,-2-21-9 0,2 21-12 15,0 0-8-15,0 0-5 0,0 0-1 16,0 0-7-16,0 0-2 0,0 0-3 0,0 0-1 15,-4 18-1-15,4-18-1 0,-1 26 0 16,1-26-1-16,-1 32 1 0,0-14-2 0,0 2-1 16,-1 0-1-16,1 1 2 0,1 0-2 15,-1-2 0-15,0 2-1 0,1-4 1 0,0-17 1 16,0 29-4-16,0-29-14 0,-1 24-22 0,1-24-14 16,0 19 0-16,0-19 8 0,0 0 11 0,0 0 9 15,1 16 6-15,-1-16 5 0,0 0 4 16,0 0 0-16,2-17 4 0,-2 17 2 15,0-23-2-15,0 23 5 0,1-30-2 0,1 12 2 16,-1-3 4-16,0 2 1 0,-1-2-2 16,1 1 1-16,0 1-2 0,0 1 1 0,-1-1 1 15,0 19 0-15,2-28 1 0,-2 28 12 16,0-24 21-16,0 24 14 0,1-19-4 0,-1 19-8 16,0 0-13-16,-1-17-4 0,1 17-7 0,0 0-5 15,0 0-1-15,0 0-3 0,0 0 0 16,-7 16-3-16,7-16 2 0,-5 24-5 0,5-24 0 15,-4 32 2-15,0-13-2 0,3 0 0 16,-1 2-2-16,1 0 2 0,0 0 3 0,-1 0-5 16,2-1 1-16,0 0-1 0,0-1 0 15,1-1-1-15,-1-18 1 0,2 30-8 0,-2-30-19 16,2 26-19-16,-2-26-7 0,2 17 0 16,-2-17 7-16,0 0 10 0,6 18 8 0,-6-18 9 15,0 0 5-15,0 0 5 0,0 0 3 0,0 0 0 16,0 0 1-16,8-18 2 0,-8 18 2 15,1-20 0-15,-1 20 1 0,1-26 1 16,-1 26-1-16,0-27 0 0,0 27 0 0,1-24 2 16,-1 24 0-16,1-22 3 0,-1 22 8 0,0 0 19 15,0-23 15-15,0 23 8 0,0 0-2 16,0 0-12-16,0-21-11 0,0 21-7 0,0 0-6 16,0 0-3-16,0 0-3 0,0 0-3 15,-5 14 0-15,5-14-3 0,-3 18 2 0,3-18-4 16,-2 25 1-16,2-25 0 0,-2 28-1 15,2-28 0-15,-1 32-2 0,1-14 0 0,0 1 1 16,0-1-1-16,0 0 0 0,1 0 1 0,-1 0-1 16,0-18-7-16,2 29 2 0,-2-29 1 15,2 25-3-15,-2-25-8 0,1 21-16 0,-1-21-8 16,0 0 2-16,3 23 7 0,-3-23 7 16,0 0 4-16,0 0 16 0,0 0 2 0,0 0 1 15,0 0 1-15,0 0 0 0,0 0 0 16,0 0 1-16,6-17 2 0,-6 17-2 0,3-24-2 15,-3 24 2-15,2-26-2 0,-2 26 0 16,1-29 1-16,-1 29 0 0,3-29 0 0,-3 29 1 16,1-27 0-16,-1 27 0 0,3-23 3 15,-3 23 16-15,2-17 18 0,-2 17 9 0,0 0 0 16,0-20-9-16,0 20-4 0,0 0-10 0,0 0-7 16,0 0-2-16,0 0-5 0,0 0-2 15,0 0 0-15,0 0 2 0,-4 15-6 0,4-15-1 16,0 0 1-16,-2 23 1 0,2-23 0 15,0 0-2-15,-1 26-2 0,1-26 1 0,0 0-1 16,0 23-4-16,0-23 1 0,0 0 0 16,2 20-2-16,-2-20-4 0,0 0-5 0,5 16-2 15,-5-16-2-15,0 0 1 0,0 0 1 16,8 13 1-16,-8-13 3 0,0 0 3 0,0 0 2 16,0 0 3-16,0 0 1 0,0 0 2 0,15-7 0 15,-15 7 0-15,0 0 1 0,6-15 0 16,-6 15 0-16,0 0 2 0,4-21-2 0,-4 21 0 15,2-17 0-15,-2 17-1 0,3-18 2 16,-3 18 2-16,0-17-3 0,0 17 3 0,0 0 3 16,0-22 8-16,0 22 13 0,0 0 8 15,-3-18 0-15,3 18-6 0,0 0-1 0,0 0-3 16,0 0-2-16,-7-12-3 0,7 12-4 16,0 0-6-16,0 0-3 0,0 0-2 0,-12 8-1 15,12-8-4-15,0 0 2 0,-5 16 2 0,5-16-5 16,0 0 0-16,-2 23 0 0,2-23 2 15,0 0-2-15,0 24-1 0,0-24 0 16,0 0 0-16,2 21 1 0,-2-21-3 0,0 0-4 16,4 17-2-16,-4-17 1 0,0 0 1 0,6 15-2 15,-6-15-1-15,0 0 0 0,0 0 4 16,8 12-2-16,-8-12 0 0,0 0 4 0,0 0 1 16,0 0-1-16,0 0 4 0,0 0 0 15,0 0 2-15,0 0 2 0,0 0 0 0,14-5-1 16,-14 5 2-16,0 0-1 0,0 0 0 15,0 0-1-15,-5-15 4 0,5 15-3 0,0 0 1 16,-10-12 0-16,10 12 1 0,0 0-1 0,0 0 0 16,-15-8-1-16,15 8 3 0,0 0 4 15,0 0-6-15,-18-2-1 0,18 2 0 16,0 0-3-16,0 0-1 0,-14 5-3 0,14-5 0 16,0 0 1-16,0 0-4 0,-10 14 3 15,10-14 0-15,0 0-3 0,0 0 2 0,0 20 1 16,0-20-2-16,0 0 3 0,3 15 2 0,-3-15-6 15,0 0 1-15,9 13 3 0,-9-13-2 16,0 0 0-16,10 8-3 0,-10-8 4 0,0 0-3 16,0 0 1-16,17 5 0 0,-17-5 1 15,0 0-3-15,0 0 0 0,0 0 1 0,21-3-1 16,-21 3 0-16,0 0 2 0,0 0 0 0,13-10 2 16,-13 10 0-16,0 0 2 0,8-13-1 15,-8 13-1-15,0 0 4 0,0 0 0 16,6-17 2-16,-6 17 0 0,0 0 2 0,0 0 0 15,-6-16 0-15,6 16 2 0,0 0 2 16,0 0 8-16,-14-12 2 0,14 12 1 0,0 0 3 16,0 0-1-16,-18-2-4 0,18 2-2 0,0 0 0 15,0 0-3-15,-18 8 3 0,18-8-4 16,0 0-4-16,-11 13-2 0,11-13-2 0,0 0-2 16,-6 18-1-16,6-18 0 0,0 0 0 15,0 19-1-15,0-19 0 0,0 0-4 0,5 18 2 16,-5-18-1-16,0 0-4 0,6 14 3 15,-6-14 0-15,0 0-1 0,12 10 3 0,-12-10 0 16,0 0-3-16,0 0 2 0,17 7-3 0,-17-7-1 16,0 0 0-16,0 0 2 0,0 0-4 15,20-1-1-15,-20 1 0 0,0 0 2 0,0 0 2 16,15-8-1-16,-15 8 2 0,0 0 1 16,0 0 2-16,8-13 1 0,-8 13 3 0,0 0 2 15,0 0-2-15,0 0 2 0,-2-17 0 16,2 17 1-16,0 0 3 0,0 0-5 0,-13-14 1 15,13 14 7-15,0 0 6 0,-13-7-3 16,13 7-1-16,0 0-1 0,0 0 3 0,-19-4-4 16,19 4 1-16,0 0 0 0,0 0 1 15,0 0-3-15,-22 3-6 0,22-3-1 16,0 0-3-16,0 0 0 0,-13 11-1 0,13-11-2 0,0 0 0 16,-3 16 1-16,3-16 1 0,0 0-2 15,1 18 2-15,-1-18-1 0,0 0 0 0,7 17-2 16,-7-17 0-16,0 0 0 0,9 14-2 15,-9-14-3-15,0 0-9 0,11 12 2 0,-11-12-5 16,0 0-6-16,12 8 2 0,-12-8 2 16,0 0 0-16,0 0-4 0,17 7 0 0,-17-7 3 15,0 0 1-15,0 0 1 0,0 0 2 0,0 0 4 16,18 3 1-16,-18-3 7 0,0 0 1 16,0 0 7-16,0 0 1 0,0 0-1 15,0 0-2-15,0 0 1 0,0 0 2 0,-3-19 1 16,3 19 1-16,0 0 0 0,-11-11 3 0,11 11 0 15,0 0 4-15,-14-8 6 0,14 8 5 16,0 0 2-16,-16-6 1 0,16 6-2 0,0 0-3 16,0 0 1-16,-21-1-2 0,21 1-4 15,0 0-3-15,0 0-2 0,-18 5-5 0,18-5-2 16,0 0-1-16,0 0-4 0,-12 11 3 0,12-11-4 16,0 0 1-16,0 0-1 0,-2 17-6 15,2-17 2-15,0 0 0 0,0 0 5 0,4 19-5 16,-4-19 0-16,0 0 4 0,9 13-1 15,-9-13-2-15,0 0 1 0,12 7-1 16,-12-7 0-16,0 0 2 0,15 6-3 0,-15-6 1 16,0 0-1-16,0 0-4 0,19 2 1 0,-19-2 1 15,0 0-3-15,0 0 1 0,0 0 0 16,19 1 5-16,-19-1-6 0,0 0 7 0,0 0 1 16,0 0 1-16,0 0 2 31,14-5 2-31,-14 5 1 0,0 0 0 0,0 0 1 0,0 0 1 0,0 0 1 0,0 0 0 0,0 0 1 15,-1-19-1-15,1 19 1 0,0 0 1 0,0 0 0 16,-14-10 0-16,14 10 2 0,0 0 4 16,0 0 4-16,-16-6 2 0,16 6-1 0,0 0 3 15,0 0 0-15,0 0-3 0,-22-3-4 16,22 3-4-16,0 0-3 0,0 0-1 0,0 0 1 16,-17 6-5-16,17-6-2 0,0 0 0 15,0 0-3-15,0 0 1 0,-10 8-8 0,10-8 2 16,0 0 2-16,0 0 1 0,0 0 2 0,0 0-2 15,0 19-3-15,0-19 4 0,0 0-1 16,0 0 1-16,0 0 1 0,12 10 0 0,-12-10 0 16,0 0 0-16,0 0 1 0,0 0-2 15,16 6 3-15,-16-6-1 0,0 0-1 0,0 0-4 16,0 0-1-16,21 2-4 0,-21-2 0 16,0 0-3-16,0 0 0 46,0 0 1-46,0 0 1 0,18-1 2 0,-18 1 0 0,0 0 7 0,0 0 6 0,0 0-1 0,0 0-5 16,0 0 9-16,0 0 2 0,0 0 0 0,13-7 2 0,-13 7 1 0,0 0-1 0,0 0-2 0,0 0 1 16,0 0 1-16,0 0-3 0,-8-10 3 15,8 10 4-15,0 0 3 0,0 0-1 0,-15-7 3 16,15 7-1-16,0 0 8 0,0 0-3 0,-17-5-1 16,17 5-2-16,0 0-2 0,0 0 0 15,0 0 1-15,-20-2 0 0,20 2-4 0,0 0-4 16,0 0 0-16,0 0-4 0,0 0-2 15,-18 5-4-15,18-5-1 0,0 0-7 0,0 0-1 16,0 0 1-16,0 0 0 0,-5 14 4 0,5-14-1 16,0 0 0-16,0 0 4 0,0 0-5 15,10 13 1-15,-10-13 0 0,0 0-2 0,0 0-1 16,13 8 2-16,-13-8-2 0,0 0 2 16,0 0 1-16,0 0 0 0,21 2 1 0,-21-2 1 15,0 0 2-15,0 0 1 0,0 0-1 16,18-4 3-16,-18 4 0 0,0 0 2 0,0 0 1 15,0 0-1-15,0 0 1 0,13-7 3 16,-13 7-2-16,0 0 1 0,0 0 2 0,0 0-1 16,0 0-1-16,0 0 2 0,0 0-2 15,0 0 0-15,1-17 1 0,-1 17-1 0,0 0 7 16,0 0 3-16,0 0-3 0,-13-9-2 0,13 9-1 16,0 0 2-16,0 0 2 0,0 0-3 15,0 0-1-15,-20-2 0 0,20 2-5 0,0 0-1 16,0 0-2-16,0 0-1 0,-13 6-1 15,13-6-5-15,0 0 0 0,0 0-2 0,0 0 2 16,0 0-2-16,-10 12 2 0,10-12 0 16,0 0 1-16,0 0 1 0,0 0-1 0,0 0-1 15,0 0 1-15,0 17-4 0,0-17-2 16,0 0-3-16,0 0-5 0,0 0-3 0,11 8-2 16,-11-8 0-16,0 0-1 0,0 0 2 15,0 0 4-15,0 0 1 0,20 1 1 0,-20-1 0 16,0 0-2-16,0 0 3 0,0 0 1 0,18-5-2 15,-18 5 7-15,0 0 1 0,0 0 1 16,11-8 0-16,-11 8 4 0,0 0 0 0,0 0 3 16,8-11 2-16,-8 11-2 0,0 0 1 15,0 0 2-15,0 0-1 0,0 0 1 0,0-20 0 16,0 20 2-16,0 0 1 0,0 0 1 16,0 0 7-16,-6-13 10 0,6 13 3 0,0 0-1 15,0 0-7-15,0 0-3 0,0 0-2 0,0 0-5 16,0 0 1-16,0 0-4 0,-17 5-8 15,17-5 0-15,0 0-2 0,0 0 6 16,-5 20-4-16,5-20 5 0,0 0-3 0,-2 17 1 16,2-17-1-16,0 0-2 0,-3 17 1 0,3-17 0 15,0 0 0-15,0 0-2 0,1 21 4 16,-1-21-4-16,0 0-2 0,0 0 2 0,0 0-2 16,2 17-2-16,-2-17-3 0,0 0-3 15,0 0-2-15,0 0-11 0,0 0 0 0,0 0 4 16,0 0 1-16,0 0 3 0,0 0 3 15,4 15 3-15,-4-15 5 0,0 0-1 0,0 0 1 16,0 0 3-16,0 0 1 0,2-17 2 16,-2 17 0-16,0 0 1 0,0 0 8 0,1-21 0 15,-1 21-5-15,0 0 0 0,0-18 0 0,0 18-1 16,0 0-1-16,0 0 2 0,0-21 0 16,0 21 5-16,0 0 1 0,0 0 10 15,0 0 8-15,0-17 4 0,0 17 3 0,0 0-2 16,0 0-3-16,0 0 1 0,0 0-13 0,0 0-1 15,0 0-5-15,0 0-3 0,0 0-8 16,0 0 0-16,0 0 0 0,0 0 1 0,0 0 5 16,0 22-7-16,0-22 1 0,0 0-1 15,0 24 0-15,0-24 0 0,0 19 1 0,0-19 1 16,1 21 0-16,-1-21 0 0,0 18 1 0,0-18-4 16,0 0-1-16,2 25 0 0,-2-25 0 15,0 0-3-15,1 19-7 0,-1-19 0 0,0 0-8 16,0 0-2-16,0 0-1 0,1 21 0 15,-1-21 5-15,0 0 7 0,0 0 1 16,0 0 1-16,0 0 2 0,0 0 2 0,0 0 2 16,0 0 1-16,-5-18-1 0,5 18 2 0,0 0 1 15,-2-27-1-15,2 27 8 0,-1-24 0 16,1 24-2-16,0-26 0 0,0 26-2 0,-1-25 1 16,1 25-2-16,-1-23-1 0,1 23 2 15,0-19 4-15,0 19 14 0,0 0 14 0,-1-22 7 16,1 22 4-16,0 0-2 0,0 0-5 0,-1-19-11 15,1 19-7-15,0 0-5 0,0 0-4 16,0 0-2-16,0 0-3 0,0 0 0 0,0 0-3 16,-5 19-1-16,5-19-1 0,-2 18 0 15,2-18 2-15,-2 23-2 0,2-23 0 0,-3 25 1 16,3-25-3-16,-1 26 2 0,1-26-2 16,-1 27 0-16,1-27 0 0,0 25 0 0,0-25 0 15,0 22-1-15,0-22-4 0,0 0-14 16,0 25-12-16,0-25-8 0,0 0-1 0,0 18 8 15,0-18 7-15,0 0 9 0,0 0 3 16,0 0 3-16,0 0 4 0,0 0 0 0,0 0 2 16,0 0 1-16,0 0 1 0,0 0 0 0,-2-25 2 15,2 25 2-15,1-23 0 0,-1 23 10 16,0-28-4-16,0 28 5 0,0-30-3 0,0 30 0 16,1-31-4-16,-1 31 0 0,1-27 1 15,-1 27-2-15,0-23 6 0,0 23 10 16,0-18 10-16,0 18 9 0,0 0 7 0,1-21 1 15,-1 21-6-15,0 0-5 0,0 0-9 0,0 0-6 16,-1-19-6-16,1 19-3 0,0 0-3 16,0 0-2-16,0 0-1 0,0 0-2 0,-5 19 0 15,5-19-2-15,-2 17-1 0,2-17 0 0,-4 22 1 16,4-22-3-16,-3 24 2 0,3-24 0 16,-3 26-3-16,3-26 3 0,-3 27-2 15,3-27 1-15,-2 27-2 0,2-27 1 0,0 25-1 16,0-25-1-16,-1 20-2 0,1-20-14 0,0 0-12 15,-1 22-6-15,1-22-4 0,0 0 4 16,0 0 10-16,0 19 7 0,0-19 3 0,0 0 5 16,0 0 5-16,0 0-3 0,0 0 5 15,0 0 0-15,0 0 2 0,-3-22 0 0,3 22 0 16,-3-19 3-16,3 19 2 0,-1-24 5 16,1 24-2-16,-1-27-2 0,1 27-1 0,0-28-1 15,0 28 2-15,0-26-2 0,0 26 2 0,0-24-1 16,0 24 2-16,0-18 14 0,0 18 12 15,0 0 9-15,0-22 3 0,0 22-1 16,0 0-4-16,0 0-9 0,-1-17-6 0,1 17-6 16,0 0-3-16,0 0-1 0,0 0-4 0,0 0-1 15,0 0-2-15,-2 22 0 0,2-22-1 16,-1 17-1-16,1-17-1 0,-1 22 0 0,1-22-1 16,-3 26 1-16,3-26-2 0,-2 25 0 15,2-25 0-15,0 25-1 0,0-25 0 0,0 25-4 16,0-25-4-16,0 20-5 0,0-20-7 15,0 0-11-15,0 24-15 0,0-24-7 0,0 0-2 16,0 0 7-16,1 21 9 0,-1-21 8 0,0 0 7 16,0 0 8-16,0 0 4 0,0 0 0 15,0 0 6-15,0 0 0 0,0 0 1 0,0 0 3 16,0 0-1-16,-1-26 3 0,1 26-2 16,-2-23 2-16,2 23 12 0,-1-29-6 0,1 29 1 15,0-28-2-15,0 28-1 0,-1-29-2 16,1 29 2-16,-1-26 3 0,1 26-1 0,-2-22 3 15,2 22 17-15,0 0 11 0,0-25 2 16,0 25 1-16,0 0-8 0,0 0-8 0,-1-19-7 16,1 19-4-16,0 0-3 0,0 0-1 0,0 0-3 15,0 0-3-15,-2 19 2 0,2-19 1 16,0 0-4-16,-2 27 2 0,2-27-1 0,-1 25-1 16,1-25 0-16,-2 25 2 0,2-25-3 15,-2 25 3-15,2-25-1 0,-1 26-2 0,1-26-2 16,0 22 1-16,0-22-1 0,-1 18-11 15,1-18-20-15,0 0-15 0,-1 20-3 0,1-20 3 16,0 0 10-16,0 0 9 0,0 0 8 16,0 0 3-16,0 0 3 0,0 0 5 0,0 0 5 15,-9-21-3-15,9 21 2 0,-5-30 12 16,4 11-1-16,-3-1-1 0,1-3 0 0,1-3-1 16,-2 1 0-16,2-3 3 0,-2 2-5 0,1 1 0 15,0-1 0-15,0 2 1 0,1 6 0 16,-1-1 3-16,3 19 25 0,-4-28 10 0,4 28 4 15,-5-21-8-15,5 21-10 0,0 0-9 16,0 0-10-16,0 0-9 0,0 0-7 0,-9 13 0 16,9-13-4-16,-4 33 0 0,2-11-3 0,0 3-3 15,0 3-3-15,-2 2-5 0,1 5-7 16,0-1-38-16,-2 1-24 0,0-1-16 16,0 0-15-16,1-7-41 0,0 0-79 0,0-2-99 15,1-2-62-15,-2-5-509 0,2-3-486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7:30.807"/>
    </inkml:context>
    <inkml:brush xml:id="br0">
      <inkml:brushProperty name="width" value="0.03528" units="cm"/>
      <inkml:brushProperty name="height" value="0.03528" units="cm"/>
      <inkml:brushProperty name="color" value="#0E293C"/>
      <inkml:brushProperty name="fitToCurve" value="1"/>
    </inkml:brush>
  </inkml:definitions>
  <inkml:trace contextRef="#ctx0" brushRef="#br0">112 260 208 0,'0'0'186'0,"-19"-2"-45"0,19 2-22 15,0 0-23-15,0 0-10 0,-12-12-9 0,12 12-9 16,0 0-11-16,-8-19-10 0,8 19 0 15,-2-17-2-15,2 17 7 0,-5-18-2 0,5 18 7 16,-2-22 4-16,2 22 5 0,-3-24 9 16,3 24 13-16,-3-23 10 0,3 23 11 0,-2-22 10 15,2 22 0-15,-1-18 2 0,1 18-3 16,0 0-7-16,-2-23 3 0,2 23 4 0,0 0 2 16,-1-17 2-16,1 17-8 0,0 0-30 15,0 0-10-15,0 0-12 0,0 0-2 0,0 0 9 16,0 0 1-16,0 0-1 0,0 0 0 15,0 0-2-15,3 17 2 0,-3-17 0 0,1 22 2 16,-1-22-4-16,2 28 1 0,-2-11-1 16,3 2-9-16,-3-1-5 0,0 1-6 0,0 1-1 15,0-2-9-15,2 0-5 0,-4 1-3 16,2-19-4-16,2 28-7 0,-2-28-2 0,0 24-5 16,0-24-10-16,0 19-6 0,0-19-9 0,0 0-1 15,0 20 0-15,0-20 5 0,0 0 1 16,0 0 2-16,0 0 2 0,0 0 2 0,0 0 0 15,0 0-1-15,0 0 2 0,-2-18-1 16,2 18 2-16,0-25-1 0,0 25-5 0,0-29 1 16,0 12-1-16,0-1 1 0,0-1 1 15,-3 0 0-15,3 3 2 0,0 16 0 0,-2-30 2 16,2 30 2-16,0-25 3 0,0 25 12 16,-2-22 16-16,2 22 16 0,0 0 2 0,-2-23 0 15,2 23-6-15,0 0-9 0,0 0-9 16,-1-17-8-16,1 17-3 0,0 0-4 0,0 0-4 15,0 0 0-15,0 0-1 0,1 28 1 16,-1-28-3-16,2 25 2 0,0-8-1 0,-2 3 6 16,2 0 2-16,1 0 1 0,-3 5 2 0,2 0 1 15,0 1-2-15,-1-1-5 0,0-3-1 16,0-1 0-16,-1 0-2 0,2-3-1 0,-1 0-2 16,-1-18-2-16,0 27-5 0,0-27-9 15,2 22-9-15,-2-22 1 0,0 0 2 0,0 22 7 16,0-22 1-16,0 0 4 0,0 0 2 15,0 0 1-15,0 0-2 0,0 0 2 0,0 0 1 16,-2-25-1-16,2 25 1 0,-1-27-1 0,1 10 3 16,-2-3-2-16,2-1 2 0,-1-2 0 15,0-2-1-15,0 1 1 0,1-2 1 16,-1 3-2-16,0 2 1 0,1 0 0 0,-2 2 0 16,2 19 4-16,0-32 3 0,0 32 17 15,-3-25 11-15,3 25 9 0,0-21 0 0,0 21-5 16,0 0-8-16,-2-19-8 0,2 19-9 0,0 0-3 15,0 0 1-15,0 0-3 0,0 0-1 16,5 24-3-16,-5-24-1 0,3 29-1 0,-2-10 0 16,0 2 1-16,0 0-1 0,0 4 4 15,1 1 0-15,-1-1-4 0,-1 3 2 0,2-1-3 16,-2-2 0-16,0 2 3 0,2-2-1 0,-2-3 1 16,0-2-3-16,2-2 1 0,-1 0-4 15,-1-18-8-15,2 27-14 0,-2-27-7 0,1 20-3 16,-1-20 6-16,0 0 9 15,2 19 4-15,-2-19 3 0,0 0 3 0,0 0 2 16,0 0 1-16,0 0 3 0,0-20-1 0,0 20 1 16,0-29-2-16,0 10 2 0,0-2 2 0,0-6 0 15,0-3-1-15,-1 0 1 0,0-6-1 16,1 4 0-16,0 0-1 0,0 2 3 0,0 2 0 16,-1 1 4-16,1 6 4 0,0 1 6 15,0-1 13-15,0 21 12 0,-2-28 13 0,2 28 6 16,0-24-1-16,0 24-2 0,0-18-11 15,0 18-9-15,0 0-9 0,0 0-5 0,0 0-3 16,0 0-6-16,0 0-2 0,0 0-3 16,7 16 0-16,-7-16-2 0,2 33-2 0,1-12-1 15,-3 6 0-15,3 0 0 0,-2 1 1 0,0 2-2 16,-1 2-1-16,0-1 0 0,0 0-2 16,0 0 3-16,0-1 2 0,0-2-1 0,0-1 0 15,0-5-3-15,0-2-3 0,0-2-10 16,0-18-14-16,0 28-8 0,0-28 0 0,1 20 5 15,-1-20 8-15,0 0 5 0,0 0 5 16,0 0 4-16,0 0 2 0,0 0-1 0,0 0 2 16,4-20 1-16,-4 20 1 0,2-33 1 15,-2 11-1-15,3-4 0 0,-3-2 2 0,2-1-1 16,-2-1 2-16,1-1-1 0,1 0 0 0,-2 3 1 16,1-2 0-16,-1 2 2 0,0 3 8 15,0 5 1-15,0 0 5 0,0 20 13 0,0-30 12 16,0 30 7-16,0-25 3 0,0 25-6 15,0-18-9-15,0 18-9 0,0 0-6 0,0 0-7 16,0 0-2-16,0 0-3 0,0 0-3 16,0 0-3-16,-4 16-2 0,4-16 0 0,-2 35-5 15,1-13 3-15,-1 6 1 0,2 2-2 0,-2 5 1 16,-1 3-1-16,3-1 1 0,0 2 1 16,-1-1 6-16,1 0-4 0,0-1 1 15,0-2-1-15,1-4-2 0,-1-2 1 0,0-3 0 16,3-4-3-16,-3-2-3 0,2-3-11 0,-2-17-12 15,2 29-5-15,-2-29 0 0,2 20 8 16,-2-20 5-16,0 0 4 0,2 19 3 0,-2-19 6 16,0 0 1-16,0 0 0 0,0 0 2 15,0 0 2-15,4-16-2 0,-4 16 4 0,0-25-1 16,0 25 0-16,2-34 0 0,0 14 0 16,-2-2 2-16,0-4-1 0,0 1 0 0,0-2 0 15,0-1 0-15,0 1 0 0,0 1 0 0,0 0 0 16,-2 3 1-16,2 1 1 0,-2 4-1 15,2-1 1-15,0 19 2 0,-1-29 10 16,1 29 9-16,-3-23 10 0,3 23-1 0,-1-17-3 16,1 17-4-16,0 0-8 0,-2-15-6 0,2 15-5 15,0 0-3-15,0 0-1 0,0 0-1 16,-5 23-2-16,5-23 1 0,-3 28 0 0,3-9-2 16,-2 1 4-16,1 2-3 0,0 3 0 15,-2 2 1-15,3 1 5 0,-3 0 0 0,3-2-3 16,0 2 1-16,0-1-1 0,0-3-1 15,0 0-1-15,0-3-1 0,0 0 0 0,3-1 0 16,-3-20-1-16,0 31-2 0,0-31-6 0,3 25-7 16,-3-25-4-16,0 19-3 0,0-19 2 15,0 0 4-15,2 22 4 0,-2-22 5 16,0 0 2-16,0 0 2 0,0 0 3 0,0 0-2 16,0 0 2-16,0 0 0 15,0 0 1-15,-3-20-1 0,3 20 1 0,-2-26 0 0,2 26 0 16,0-29-2-16,-3 11 2 0,3 2 1 0,0 16 0 15,-2-30 0-15,2 30 0 0,0-28 0 16,0 28 1-16,-2-23 4 0,2 23 7 0,-2-18 8 16,2 18 5-16,0 0-2 0,-3-20-6 15,3 20-6-15,0 0-5 0,0 0 0 0,0 0-6 16,0 0 1-16,0 0 0 0,0 0-2 0,-10 16 2 16,10-16 4-16,-2 22 0 0,2-22-2 15,-1 26-2-15,1-26 1 0,-1 29-1 0,1-29-1 16,-1 30 1-16,1-30-1 0,0 30 0 15,0-30-1-15,0 26-1 0,0-26-2 0,1 21 0 16,-1-21-6-16,0 0-8 0,1 24-6 16,-1-24 0-16,0 0 3 0,0 19 3 0,0-19 4 15,0 0 4-15,0 0 3 0,0 0 1 16,0 0 3-16,0 0 0 0,0 0 1 0,0 0 1 16,0 0 0-16,1-20 0 0,-1 20-1 15,0-25 3-15,0 25-3 0,0-30 2 0,0 30 0 16,0-33 0-16,0 33-2 0,1-30-1 15,-1 30 5-15,0-31-2 0,0 31 2 0,0-22 2 16,0 22 11-16,0-19 11 0,0 19 3 0,0 0 3 16,0-21-5-16,0 21 0 0,0 0-9 15,0 0-5-15,-1-19-3 0,1 19-3 0,0 0-3 16,0 0 0-16,0 0-2 0,0 0 0 16,0 0 0-16,-3 15-2 0,3-15 0 0,-2 16 8 15,2-16-5-15,0 23 0 0,0-23 0 16,0 26-2-16,0-26 1 0,0 30-1 0,0-30-1 15,0 30 1-15,0-30-1 0,0 29 1 0,0-29-2 16,2 27-2-16,-2-27 3 0,1 25-1 16,-1-25 1-16,1 20-4 0,-1-20-2 0,0 0-4 15,0 22-3-15,0-22 0 0,0 0 1 16,0 0 0-16,1 20 5 0,-1-20 2 0,0 0 1 16,0 0 1-16,0 0-1 0,0 0 2 15,0 0 1-15,0 0 1 0,-2-23-2 0,2 23 2 16,-1-19-1-16,1 19 0 0,-2-25 1 15,2 25-1-15,0-25-1 0,0 25 1 0,-3-26 1 16,3 26-1-16,0-22 1 0,0 22 0 16,-2-20 3-16,2 20-1 0,0 0 2 0,-1-23 3 15,1 23 4-15,0 0 4 0,-1-17 0 0,1 17 0 16,0 0-1-16,0 0-5 0,0 0-1 16,-2-17-3-16,2 17-2 0,0 0-2 0,0 0-2 15,0 0 1-15,0 0 3 0,-4 17 0 16,4-17 0-16,-2 19-3 0,2-19 2 0,-2 23-2 15,2-23 1-15,0 26 0 0,0-26-1 16,-2 28 0-16,2-28-1 0,-1 26 1 0,1-26-3 16,0 23 1-16,0-23-1 0,0 18-1 15,0-18-5-15,0 0-6 0,0 22-2 0,0-22-4 16,0 0 7-16,0 0 2 0,1 18 3 0,-1-18 4 16,0 0 1-16,0 0 0 0,0 0 2 15,0 0-1-15,0 0 2 0,0 0 1 0,2-21 0 16,-2 21-2-16,0-20 2 0,0 20-1 15,2-27 0-15,-2 27 0 0,0-33 0 0,0 14 0 16,0 1 2-16,0-2-2 0,2 3 2 16,-2-2-1-16,0 19 0 0,0-30 1 0,0 30 0 15,0-26 5-15,0 26 11 0,0-21 8 16,0 21 3-16,0 0-1 0,0-23 0 0,0 23-6 16,0 0-5-16,0 0-7 0,0 0 0 15,0 0-4-15,0 0-1 0,0 0 0 0,0 0-1 16,0 0 0-16,0 0 0 0,3 23 5 0,-3-23-1 15,0 28-2-15,0-28-2 0,1 31-1 16,0-13 0-16,-1 1-2 0,0-2 2 0,2 3 0 16,-2-20-1-16,1 35 0 0,-1-35-2 15,0 28-1-15,0-28 1 0,2 26-2 0,-2-26-5 16,3 19-7-16,-3-19-6 0,0 0-1 16,0 23 2-16,0-23 4 0,0 0 4 0,0 0 5 15,0 0 0-15,0 0 2 0,0 0 2 16,0 0 0-16,0 0 2 0,2-21-3 0,-2 21 1 15,1-30 2-15,0 10 0 0,0-2-1 16,-1-3-1-16,1-2 3 0,0-2-2 16,1 0 2-16,-1 1 0 0,-1 0-1 0,0 0 2 0,2 1-1 15,-2 6 1-15,0 0 3 0,0 3 6 16,0 18 12-16,0-29 12 0,0 29 7 0,2-23 0 16,-2 23-5-16,0 0-4 0,0-23-10 15,0 23-6-15,0 0-5 0,0 0-3 0,0 0-3 16,0 0-3-16,0 0 0 0,0 0-2 15,-8 19 0-15,8-19-1 0,-2 27 2 0,0-10-1 16,0 3 0-16,2 0 9 0,-3 2-3 0,3 0-2 16,-2 1-2-16,2-2-2 0,0 2 1 15,0-2 0-15,0-1-1 0,0-1-2 0,0-2 1 16,0-17-3-16,0 28-5 0,0-28-9 16,2 23-9-16,-2-23 0 0,0 0 4 15,0 23 5-15,0-23 6 0,0 0 3 0,0 0 3 16,0 0 1-16,0 0 2 0,0 0 0 0,0 0 0 15,5-16 1-15,-5 16-1 0,2-26 1 16,-2 26 1-16,2-33 0 0,-1 13-2 0,-1 0 4 16,2-3-2-16,-2-2 0 0,0-2 1 15,0 1 1-15,0-1 0 0,-2 0 0 0,1 2 0 16,0 1-2-16,0 2 3 0,-1 2 6 16,0 2 2-16,2 1 1 0,0 17 5 0,-3-27 7 15,3 27 9-15,-2-22 3 0,2 22-1 0,0 0-8 16,-3-22-7-16,3 22-8 0,0 0-1 15,0 0-1-15,0 0-5 0,0 0-2 0,-7 15 0 16,7-15 2-16,-2 24-2 0,2-24 1 16,-2 35-2-16,1-15 0 0,-2 0 0 0,2 1 0 15,0 1 0-15,0 0 0 0,1-1 6 16,0 0 0-16,0-2-5 0,0 0 1 0,0-19-3 16,0 30-3-16,0-30-2 0,1 25-8 15,-1-25-5-15,0 19-3 0,0-19-1 16,0 0 4-16,0 20 3 0,0-20 4 0,0 0 1 0,0 0 4 15,0 0 3-15,0 0 1 0,0 0-4 16,0 0 1-16,0 0 2 0,0 0 0 0,2-20 1 16,-2 20-1-16,2-26 3 0,-2 26 0 15,0-28 0-15,0 28 0 0,-2-30 0 0,2 30 1 16,0-28 1-16,0 28 2 0,-2-24 2 16,2 24 2-16,-1-20 11 0,1 20 8 0,0 0 3 15,-3-22-3-15,3 22-5 0,0 0-7 0,0 0-4 16,-5-13-5-16,5 13-2 0,0 0-1 15,0 0-1-15,0 0-3 0,-10 17 1 16,10-17-1-16,-2 18-1 0,2-18 3 0,-1 20-4 16,1-20 5-16,0 27-3 0,0-27-1 0,1 27 7 15,-1-27 0-15,2 26-3 0,-2-26-2 16,6 23-3-16,-6-23 0 0,4 20 1 0,-4-20-4 16,7 18-3-16,-7-18 1 0,0 0-6 15,7 17 4-15,-7-17 2 0,0 0 1 0,7 13 3 16,-7-13 1-16,0 0 1 0,0 0 2 0,0 0-3 15,0 0 2-15,15-6-2 0,-15 6 2 16,0 0-1-16,5-15 2 0,-5 15 0 16,0 0 0-16,3-18 2 0,-3 18 0 0,0 0 0 15,0-18 2-15,0 18 0 0,0 0 1 0,0 0-1 16,-3-18 0-16,3 18 1 0,0 0 0 16,0 0 1-16,-4-14-2 0,4 14 3 15,0 0 0-15,0 0-2 0,0 0 1 0,0 0-3 16,-11-9 0-16,11 9-4 0,0 0 3 0,0 0 1 15,0 0-3-15,0 0 0 0,-16 9-1 16,16-9 1-16,0 0-3 0,0 0 3 0,-7 15-1 16,7-15-2-16,0 0 2 0,-5 14-2 15,5-14 1-15,0 0 6 0,-2 16-2 0,2-16-4 16,0 0 1-16,0 0 0 0,0 19 0 0,0-19-2 16,0 0 0-16,0 0-2 0,0 0 1 15,2 19 0-15,-2-19 1 0,0 0 0 0,0 0-1 16,0 0-2-16,5 14 0 0,-5-14 0 15,0 0 1-15,0 0-2 0,0 0 0 0,0 0 1 16,11 11-2-16,-11-11 2 0,0 0 1 16,0 0-1-16,0 0 2 0,0 0 0 0,0 0-4 15,0 0 5-15,12 6-1 0,-12-6 0 16,0 0 2-16,0 0-2 0,0 0 1 0,0 0-1 16,0 0 2-16,0 0-4 0,0 0 4 15,0 0-1-15,0 0 2 0,0 0-1 0,0 0 1 16,0 0 2-16,0 0 0 0,0 0-1 0,0 0-1 15,0 0 4-15,0 0 0 0,0 0-1 16,0 0 1-16,0 0-1 0,0 0 0 0,0 0 2 16,0 0 0-16,0 0-1 0,0 0 1 15,0 0 0-15,0 0 1 0,0 0 0 0,0 0 0 16,0 0-1-16,0 0-1 0,0 0 2 16,0 0 1-16,0 0-1 0,0 0-1 0,0 0 0 15,0 0-2-15,0 0 0 0,0 0-1 16,0 0-6-16,0 0 5 0,0 0 0 0,0 0 0 15,0 0 0-15,0 0 0 0,0 0 0 16,0 0-5-16,0 0 4 0,-21-1 1 0,21 1-1 16,0 0 0-16,0 0 1 0,0 0 0 0,0 0-1 15,0 0 0-15,0 0-1 0,0 0 1 16,-15-5-1-16,15 5-2 0,0 0 0 0,0 0-1 16,0 0 1-16,0 0-3 0,0 0 0 15,0 0-1-15,0 0 1 0,0 0 2 0,0 0-1 16,0 0 1-16,0 0 2 0,0 0-1 15,0 0-4-15,0 0 3 0,0 0 1 0,0 0 2 16,0 0 1-16,10-12-1 0,-10 12 0 0,0 0 2 16,0 0 1-16,10-10-4 0,-10 10 3 15,0 0 2-15,0 0-1 0,9-12 1 0,-9 12 0 16,0 0 1-16,0 0-1 0,10-13 1 16,-10 13 0-16,0 0-2 0,5-16 2 15,-5 16 0-15,0 0-2 0,2-16 2 0,-2 16-2 16,0 0 1-16,0-20-1 0,0 20 0 0,0 0 0 15,-2-24 0-15,2 24 0 0,-5-15-1 16,5 15 1-16,-2-15 0 0,2 15 0 0,-4-15 0 16,4 15 1-16,0 0-2 0,-8-22 2 15,8 22 0-15,0 0 1 0,-6-15 3 0,6 15-3 16,0 0-3-16,-6-14 4 0,6 14-1 16,0 0 0-16,0 0 1 0,-10-12 1 0,10 12 0 15,0 0 0-15,0 0 1 16,0 0 0-16,-10-9-2 0,10 9 1 0,0 0-1 0,0 0-1 15,0 0 1-15,0 0-4 0,0 0-1 0,0 0 2 16,0 0-1-16,0 0-2 0,-16-5 1 16,16 5-3-16,0 0-1 0,0 0-2 0,0 0 0 15,0 0-2-15,0 0 0 0,0 0 0 16,0 0 1-16,0 0-2 0,0 0 4 0,0 0-1 16,0 0 2-16,0 0 1 0,0 0 2 15,0 0-1-15,9-13 0 0,-9 13 2 0,0 0-1 16,0 0 1-16,10-12 2 0,-10 12-3 0,0 0 4 15,7-14-2-15,-7 14 2 0,0 0 1 16,5-15 0-16,-5 15-1 0,0 0 0 0,2-17 0 16,-2 17-2-16,0 0 3 0,0 0 1 15,3-22 0-15,-3 22 0 0,0 0 0 0,0 0 1 16,0 0 0-16,0-18 0 0,0 18 3 16,0 0 2-16,0 0 2 0,0 0-4 0,0 0-2 15,0 0-1-15,0 0 0 0,0 0-2 16,-4-15-1-16,4 15-1 0,0 0-4 0,0 0 2 15,0 0-2-15,0 0 0 0,0 0-1 0,0 0-2 16,0 0-1-16,0 0 1 0,0 0-2 16,0 0 1-16,0 0-3 0,0 0-2 0,0 0-1 15,0 0-1-15,0 0 2 0,0 0 2 16,0 0 0-16,0 0 3 0,0 0 4 0,0 0-1 16,0 0 2-16,0 0 0 0,0 0-2 15,0 0 3-15,0 0 0 0,0 0 1 0,9-9-1 16,-9 9 2-16,0 0 1 0,0 0 0 15,0 0 2-15,0 0 1 0,0 0-1 16,0 0 2-16,0 0-1 0,0 0 1 0,0 0-2 0,0 0 2 16,0 0 0-16,0 0 0 0,0 0 3 15,0 0 2-15,0 0 1 0,0 0-2 0,0 0 0 16,0 0-3-16,0 0-2 0,0 0-1 16,0 0-1-16,0 0-1 0,0 0-2 15,0 0-4-15,0 0 0 0,0 0-3 0,0 0 1 16,0 0-3-16,0 0-1 0,0 0 3 0,0 0-1 15,0 0 2-15,9-8 2 0,-9 8-2 16,0 0 2-16,0 0 0 0,0 0 2 0,0 0-1 16,0 0 1-16,12-8 0 0,-12 8 1 15,0 0 0-15,0 0 0 0,0 0 0 0,0 0-3 16,15-7 3-16,-15 7 0 0,0 0-1 16,0 0 0-16,0 0 1 0,0 0-2 0,0 0 1 15,0 0 1-15,0 0 1 0,14-7 1 0,-14 7-2 16,0 0 1-16,0 0 0 0,0 0 1 15,0 0 2-15,0 0 1 0,0 0 0 0,0 0-3 16,0 0 4-16,0 0 1 0,0 0 0 16,0 0-1-16,0 0 0 0,0 0 0 0,0 0-3 15,0 0 2-15,0 0-2 0,0 0 0 16,0 0 0-16,0 0 0 0,0 0-1 16,0 0 0-16,0 0-1 0,0 0-3 0,-14 10 5 15,14-10-2-15,0 0 0 0,0 0 1 0,0 0-2 16,-13 11 1-16,13-11-2 0,0 0 0 0,0 0 0 15,0 0 1-15,-8 10 0 0,8-10-2 16,0 0 0-16,0 0-1 0,0 0 1 0,-8 14-1 16,8-14 1-16,0 0 1 0,0 0-1 15,0 0 1-15,-6 14 0 0,6-14-1 0,0 0 2 16,0 0-2-16,0 0 1 0,0 0 0 16,0 0 0-16,-1 17-1 0,1-17 0 0,0 0 0 15,0 0 0-15,0 0 0 0,0 0-3 16,0 0-4-16,0 0 3 0,0 0-1 0,0 0-2 15,0 0-1-15,0 0-1 0,0 0 0 16,0 0-1-16,0 0 2 0,0 0 0 16,0 0 3-16,0 0 0 0,0 0 4 0,0 0-1 0,0 0 3 15,0 0 0-15,0 0 1 0,0 0 2 16,0 0-1-16,0 0 1 0,0 0 0 0,0 0-1 16,6-15 1-16,-6 15-1 0,0 0 0 15,0 0-1-15,1-18 3 0,-1 18-1 0,0 0 0 16,0 0-2-16,4-17 2 0,-4 17 1 15,0 0-1-15,0 0-1 0,0-21 0 0,0 21 0 16,0 0 1-16,0 0-1 0,2-20 1 0,-2 20-2 16,0 0 2-16,0 0-2 0,0-20 1 15,0 20 0-15,0 0 0 0,0 0 0 0,-2-21 0 16,2 21 1-16,0 0-2 0,-2-17 1 16,2 17 0-16,0 0 0 0,-2-17-1 0,2 17-2 15,0 0 0-15,-1-18-2 0,1 18 1 16,0 0 1-16,-3-20-2 0,3 20 0 0,0 0-1 15,-2-20 2-15,2 20 1 0,0 0-1 16,-4-19 0-16,4 19 1 0,0 0 0 0,0-19 2 16,0 19 0-16,0 0-1 0,0 0 1 15,-2-19-1-15,2 19 1 0,0 0 1 0,0 0-1 16,0 0-1-16,-3-16 2 0,3 16 1 16,0 0-1-16,0 0 1 0,0 0 0 0,0 0-1 15,0 0 1-15,0 0 0 0,0 0 0 0,0 0 0 16,0 0 0-16,-1-19 1 0,1 19-1 15,0 0 1-15,0 0 0 0,0 0-3 0,0 0 3 16,0 0-1-16,0 0 0 0,1 19 0 16,-1-19-1-16,0 0 3 0,3 18-2 0,-3-18 0 15,0 0 0-15,2 23 0 0,-2-23 1 16,3 19-1-16,-3-19 0 0,2 21 1 0,-2-21-1 16,3 20 0-16,-3-20 1 0,1 21 0 0,-1-21-1 15,1 21 2-15,-1-21-2 0,2 23 0 16,-2-23-1-16,0 21 0 0,0-21-1 0,0 18 3 15,0-18-1-15,0 0 0 0,2 23 0 16,-2-23-1-16,0 0 0 0,2 20 1 0,-2-20-2 16,0 0 1-16,0 0 0 0,0 21 0 15,0-21 0-15,0 0 0 0,0 0 0 0,3 16 1 16,-3-16-1-16,0 0 0 0,0 0-1 16,0 0 1-16,0 0-1 0,0 0 0 0,0 19-1 15,0-19-1-15,0 0 1 0,0 0-1 16,0 0 1-16,0 0-1 0,0 0 1 0,0 0 1 15,0 0 1-15,0 0 0 0,0 0 0 16,0 0 1-16,0 0-2 0,0 0 1 0,0-20 1 16,0 20-1-16,0 0 1 0,-3-24 0 0,3 24 0 15,-2-21-2-15,2 21 2 0,-2-24-1 16,2 24 0-16,-2-24 1 0,2 24-1 0,-1-25 0 16,1 25 2-16,-4-24-1 0,4 24-4 15,-2-23 4-15,2 23 0 0,-3-21-1 0,3 21 1 16,-2-17-1-16,2 17 0 0,0 0 1 15,-3-22 0-15,3 22 0 0,0 0 2 0,-1-16 0 16,1 16 0-16,0 0 2 0,0 0 2 16,-2-16-2-16,2 16 1 0,0 0 2 0,0 0-2 15,0 0-2-15,0 0 1 0,0 0-1 0,0 0-2 16,0 0 0-16,0 0 0 0,0 0-2 16,0 0 0-16,0 0 0 0,0 0 1 0,0 0 0 15,0 0 0-15,0 0 0 0,0 0 1 16,-1 23 0-16,1-23-3 0,0 18 3 0,0-18 0 15,2 21 0-15,-2-21 0 0,1 23 1 16,-1-23-2-16,1 23 0 0,-1-23 2 0,0 25-1 16,0-25 1-16,0 23 0 0,0-23-1 0,0 25 0 15,0-25 0-15,0 22-1 0,0-22-2 16,0 23 2-16,0-23 2 0,-1 18-1 16,1-18-1-16,0 0 0 0,0 23-1 0,0-23 0 15,0 0-2-15,-1 19 1 0,1-19-1 0,0 0 0 16,0 0 1-16,0 19-2 0,0-19 0 15,0 0 0-15,0 0 0 0,0 0 0 0,0 0-1 16,-1 17-1-16,1-17 1 0,0 0 0 16,0 0 1-16,0 0 3 0,0 0-1 0,0 0-1 15,0 0 3-15,0 0 0 0,0 0-1 16,2-23 1-16,-2 23-1 0,1-18 0 0,-1 18 0 16,3-24 0-16,-3 24-2 0,4-26 2 0,-4 26 1 15,2-32 0-15,-2 32-1 0,4-31 1 16,-4 31 0-16,2-29-1 0,-2 29 0 0,2-26 1 15,-2 26 0-15,2-24 0 0,-2 24 1 16,2-21-1-16,-2 21-1 0,3-17 0 0,-3 17 2 16,0 0-2-16,1-20 1 0,-1 20 1 15,0 0-2-15,0 0 0 0,2-20 0 0,-2 20 0 16,0 0 1-16,0 0-4 0,0 0 5 16,1-18-1-16,-1 18 2 0,0 0-3 0,0 0 1 15,0 0 1-15,0 0 1 0,0 0-1 16,0 0-1-16,0 0 2 0,1-17 0 0,-1 17 0 15,0 0-1-15,0 0 1 0,0 0 0 0,0 0-1 16,0 0-2-16,0 0 0 0,0 0-1 16,0 0 2-16,0 0 0 0,2 22-2 0,-2-22 1 15,0 0 1-15,0 25-1 0,0-25 0 16,0 23 0-16,0-23 0 0,0 25 0 0,0-25 1 16,0 32-1-16,0-16-1 0,-2 3 2 15,2 0-3-15,0 2 1 0,-1-2 2 0,1 2-1 16,-1 0 0-16,0 1 0 0,1-2 0 0,-1 0 0 15,0 0 1-15,1 0 2 0,-1 0-3 16,-1-2-1-16,2-18 0 0,0 33 0 16,0-33-1-16,-2 30 7 0,2-30-3 0,0 29 1 15,0-29-1-15,0 25 0 0,0-25 0 16,2 23-1-16,-2-23-1 0,0 21 0 0,0-21-1 16,0 0 1-16,0 24-1 0,0-24-2 0,0 0 0 15,2 18-4-15,-2-18-2 0,0 0-1 16,0 0-1-16,0 19-1 0,0-19 1 0,0 0 2 15,0 0 3-15,0 0 1 0,0 0 1 16,0 0 1-16,0 0-2 0,0 0 1 0,0 0 1 16,0 0 0-16,-6-16 2 0,6 16 0 15,0 0 0-15,-3-23 1 0,3 23-1 0,-3-16 0 16,3 16-1-16,0 0 2 0,-3-24 1 16,3 24-1-16,0 0 1 0,-3-18 1 0,3 18 1 31,0 0 3-31,0 0 1 0,-5-20 4 0,5 20-2 0,0 0 1 0,0 0 0 0,0 0-3 15,0 0-1-15,0 0-3 0,-2-15-5 0,2 15 3 16,0 0 0-16,0 0 0 0,0 0-1 16,0 0 2-16,-2 18-2 0,2-18 1 15,0 0-2-15,-3 23 0 0,3-23 7 0,0 17-2 16,0-17 0-16,0 23-1 0,0-23-2 0,0 24 1 16,0-24-2-16,-3 26 0 0,3-26 1 0,0 24-1 15,0-24 0-15,0 23-1 0,0-23 0 16,3 21 0-16,-3-21 1 0,0 0-3 0,0 24 2 15,0-24-2-15,0 0-1 0,0 19-1 16,0-19-2-16,0 0-1 0,0 0-2 0,0 19 0 16,0-19 0-16,0 0 3 0,0 0 2 15,0 0 1-15,0 0 2 0,0 0 2 0,0 0 0 16,0 0-1-16,0 0 0 0,0 0 1 16,0 0-1-16,0-23 0 0,0 23 0 0,0-16 0 15,0 16-2-15,0-23 1 0,0 23-1 0,3-22 1 16,-3 22 1-16,0-23 0 0,0 23 0 15,1-21 1-15,-1 21-1 0,1-18 2 0,-1 18-1 16,0 0-2-16,1-24 3 0,-1 24-1 16,0 0 1-16,1-19 0 0,-1 19 2 0,0 0-1 15,0 0 1-15,0-17 0 0,0 17 2 16,0 0-2-16,0 0 4 0,0 0-1 0,0 0-3 16,0 0-1-16,0 0 1 0,0 0-5 15,0 0 2-15,0 0 2 0,0 0-2 0,0 0 1 16,0 0-1-16,0 0 7 0,3 19-2 0,-3-19-1 15,0 21-2-15,0-21 3 0,0 25-4 16,0-25 1-16,0 27 0 0,0-27 0 0,-3 31 0 16,3-31-2-16,0 31 1 0,-1-13-2 15,1-18 1-15,-1 30 1 0,1-30-1 0,-2 30 1 16,2-30-1-16,0 27 0 0,0-27 0 16,-3 25 0-16,3-25 0 0,0 20 0 0,0-20-1 15,0 0 1-15,-3 24-1 0,3-24 0 16,0 0 0-16,0 19-3 0,0-19 4 0,0 0-1 15,0 0-1-15,-2 17 0 0,2-17-1 16,0 0 0-16,0 0-1 0,0 0-1 0,0 0 1 16,0 0 0-16,0 0 2 0,0 0 1 15,0 0 1-15,0 0 0 0,0 0 0 0,0 0-2 16,0 0 3-16,5-18-1 0,-5 18 0 16,3-26 0-16,-1 10-2 0,-1-2 1 0,3-2 0 15,-2-3 1-15,2-2-1 0,0 0 0 0,0-2-1 16,0-2 2-16,1-3-1 0,-2-2 1 15,4 2-2-15,-2-3 2 0,0 1 2 0,0-1-4 16,2 1-2-16,-2 1-5 0,1 2-8 16,0 4-9-16,-1 1-15 0,0 0-18 0,-1 5-20 15,3-1-33-15,-4 3-38 0,2 2-68 16,-1 0-55-16,1 1-49 0,-2 0-86 0,2 1-52 16,-1 1-44-16,-1-1-421 0,-3 15-500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00.871"/>
    </inkml:context>
    <inkml:brush xml:id="br0">
      <inkml:brushProperty name="width" value="0.05" units="cm"/>
      <inkml:brushProperty name="height" value="0.05" units="cm"/>
      <inkml:brushProperty name="color" value="#92D050"/>
      <inkml:brushProperty name="fitToCurve" value="1"/>
    </inkml:brush>
  </inkml:definitions>
  <inkml:trace contextRef="#ctx0" brushRef="#br0">741 0 69 0,'0'0'249'0,"0"0"-56"0,0 0-29 0,0 0-26 15,0 0-13-15,0 0-8 0,0 0-5 0,0 0-6 16,0 0-10-16,0 0-5 16,0 0-7-16,0 0-7 0,0 0-4 0,0 0-2 0,0 0 0 15,-8 11 4-15,8-11 1 0,0 0 2 16,0 0 8-16,0 0 1 0,0 0 0 0,0 0-6 15,0 0-1-15,0 0-3 0,0 0 0 0,0 0-1 16,0 0-5-16,0 0-3 0,0 0-2 16,0 0-5-16,-8 14-11 0,8-14-6 0,0 0-3 15,0 0 1-15,0 0 2 0,0 0-1 16,0 0-2-16,-9 12-5 0,9-12-2 0,0 0 2 16,0 0 1-16,0 0-3 0,0 0-3 0,-9 12 0 15,9-12 1-15,0 0-2 0,0 0-2 16,0 0 2-16,0 0-2 0,0 0 0 15,-8 11 1-15,8-11-1 0,0 0 0 0,0 0 1 16,0 0 2-16,0 0-2 16,0 0-4-16,-8 12-2 0,8-12-1 0,0 0 2 0,0 0 0 15,0 0-2-15,0 0-1 0,0 0-2 0,0 0 1 16,-10 10 1-16,10-10 4 0,0 0-5 16,0 0 1-16,0 0 1 0,0 0-1 0,0 0 1 15,0 0-2-15,-9 12-2 0,9-12-1 16,0 0 0-16,0 0-2 0,0 0 2 0,0 0-3 15,0 0-1-15,0 0-1 0,0 0 0 0,-11 11 4 16,11-11 1-16,0 0-1 0,0 0-1 16,0 0 2-16,0 0 0 0,0 0 1 0,0 0-2 15,-10 9 1-15,10-9 0 0,0 0-3 16,0 0-3-16,0 0-1 0,0 0-3 0,0 0 0 16,0 0 0-16,-12 8-1 0,12-8 3 15,0 0-1-15,0 0 1 0,0 0 0 0,0 0 1 16,0 0-2-16,0 0 0 0,-13 8 2 0,13-8-3 15,0 0 1-15,0 0 0 0,0 0-1 16,0 0-1-16,0 0-1 0,0 0 0 0,-14 5 1 16,14-5-3-16,0 0 2 0,0 0 0 15,0 0 2-15,0 0-2 0,0 0 0 0,0 0-2 16,-16 5 1-16,16-5 0 0,0 0-1 16,0 0 4-16,0 0 2 0,0 0-3 0,0 0 1 15,0 0-1-15,0 0-1 0,0 0 1 0,-17 3 0 16,17-3-2-16,0 0 1 0,0 0-2 15,0 0-2-15,0 0 1 0,0 0-1 0,0 0 1 16,0 0-1-16,-19 4 1 0,19-4-1 16,0 0 0-16,0 0 1 0,0 0 0 0,0 0 2 15,0 0 0-15,-17 3-1 16,17-3-1-16,0 0-1 0,0 0 2 0,0 0-2 0,0 0-1 16,0 0 0-16,0 0 0 0,-18 2 0 15,18-2 2-15,0 0-2 0,0 0 0 0,0 0 1 16,0 0 1-16,0 0-1 0,0 0 3 0,0 0-3 15,-16 3 1-15,16-3-1 0,0 0 0 16,0 0-1-16,0 0 1 0,0 0 1 0,0 0-1 16,0 0 1-16,0 0 1 0,0 0-1 15,-21 4 0-15,21-4 0 0,0 0-2 0,0 0 1 16,0 0-2-16,0 0 2 0,0 0-3 0,0 0 2 16,0 0 1-16,0 0-2 0,-18 2 1 15,18-2 1-15,0 0-2 0,0 0 1 0,0 0 0 16,0 0 1-16,0 0-2 0,0 0 1 15,0 0 0-15,-17 3 0 0,17-3-1 16,0 0 2-16,0 0 0 0,0 0 1 0,0 0-2 16,0 0 0-16,0 0 0 0,0 0 0 0,0 0-6 15,0 0 7-15,-21 0-1 0,21 0 0 16,0 0 1-16,0 0 0 0,0 0-1 0,0 0 0 16,0 0 0-16,0 0 0 0,0 0 1 0,0 0-1 15,0 0 2-15,0 0-1 0,-20 1-2 16,20-1 2-16,0 0-1 0,0 0 0 0,0 0 0 15,0 0 0-15,0 0-1 0,0 0 2 16,0 0 0-16,0 0-1 0,0 0 0 0,0 0 0 16,0 0 1-16,-20 0-2 0,20 0 1 15,0 0 0-15,0 0 0 0,0 0-1 0,0 0 2 16,0 0-2-16,0 0 1 0,0 0-1 16,0 0 1-16,0 0 1 0,-19 1-1 0,19-1-1 15,0 0 1-15,0 0 1 0,0 0-2 0,0 0 1 16,0 0-1-16,0 0 1 0,0 0-1 15,0 0 1-15,0 0 0 0,0 0 1 0,0 0-2 16,-21-1 1-16,21 1 0 0,0 0 0 16,0 0-1-16,0 0 1 0,0 0-1 0,0 0 1 15,0 0 1-15,0 0-1 0,0 0 0 16,0 0 1-16,0 0-2 0,0 0 1 16,-20 0 0-16,20 0 0 0,0 0 0 0,0 0 0 0,0 0 0 15,0 0 1-15,0 0-2 0,0 0 1 16,0 0-1-16,0 0 2 0,0 0-1 0,0 0 1 15,0 0-1-15,0 0 0 0,-17-3 0 16,17 3 0-16,0 0-1 0,0 0-1 0,0 0 1 16,0 0 2-16,0 0-1 0,0 0-3 15,0 0 1-15,0 0 1 0,-14-5 1 0,14 5 0 16,0 0 1-16,0 0 1 0,0 0-1 0,0 0 0 16,0 0 0-16,0 0-1 0,0 0 0 15,0 0 0-15,0 0 0 0,0 0-1 0,-16-6 1 16,16 6-3-16,0 0 0 0,0 0 2 15,0 0 0-15,0 0-1 0,0 0 1 0,0 0-4 16,0 0 0-16,0 0 3 0,0 0-2 16,0 0 1-16,-13-6-1 0,13 6 3 0,0 0-1 15,0 0-1-15,0 0 0 0,0 0 0 16,0 0-2-16,0 0 1 0,-14-6 0 0,14 6-1 16,0 0 2-16,0 0-1 0,0 0 0 0,0 0-1 15,0 0 2-15,0 0 1 0,-17-5 0 16,17 5 2-16,0 0-1 0,0 0-1 0,0 0 2 15,0 0 0-15,0 0 0 0,0 0 0 16,0 0-1-16,0 0 1 0,0 0 0 0,0 0-1 16,0 0 1-16,-14-5-1 0,14 5 1 15,0 0-2-15,0 0 1 0,0 0-2 0,0 0 2 16,0 0-1-16,0 0 2 0,0 0 0 16,0 0-1-16,0 0-1 0,0 0 2 0,0 0-1 15,0 0 0-15,0 0 1 0,-18-3 1 16,18 3-2-16,0 0 1 0,0 0-1 0,0 0 0 15,0 0 1-15,0 0 0 0,0 0 0 0,0 0 0 16,0 0-3-16,0 0 2 0,0 0-2 0,0 0 0 16,0 0-1-16,0 0 2 0,0 0-1 15,0 0 2-15,0 0-1 0,0 0 1 0,-19 1 0 16,19-1 0-16,0 0 0 0,0 0-1 16,0 0 0-16,0 0 2 0,0 0-1 0,0 0 1 15,0 0-2-15,0 0 1 0,-18 4 0 16,18-4 1-16,0 0-1 0,0 0 0 0,0 0-1 15,0 0 1-15,0 0-1 0,0 0-1 16,0 0 3-16,0 0-2 0,0 0 1 0,-14 5-1 16,14-5 0-16,0 0 1 0,0 0-2 0,0 0 2 15,0 0 2-15,0 0-2 16,0 0 2-16,0 0-1 0,0 0 0 0,0 0-1 0,0 0 3 16,0 0-3-16,0 0 3 0,0 0-1 15,-14 8-1-15,14-8 1 0,0 0-2 0,0 0 1 16,0 0 0-16,0 0 0 0,0 0-1 15,0 0 0-15,0 0-1 0,0 0 1 0,-10 8 1 16,10-8 0-16,0 0 0 0,0 0 0 0,0 0 0 16,0 0 0-16,-12 12-1 0,12-12 1 15,0 0 1-15,0 0-1 0,0 0-1 0,0 0 2 16,-11 8-1-16,11-8 1 0,0 0-1 16,0 0 0-16,0 0 0 0,0 0 1 0,0 0-2 15,0 0 1-15,0 0 0 0,-10 10 1 0,10-10-2 16,0 0 1-16,0 0 0 0,0 0 0 15,0 0-1-15,0 0 2 0,0 0-2 0,0 0 3 16,0 0-1-16,-11 8-2 0,11-8 0 16,0 0 0-16,0 0-1 0,0 0 2 0,0 0 0 15,0 0 0-15,0 0 0 0,0 0-1 16,-11 9-1-16,11-9 1 0,0 0-1 0,0 0 2 16,0 0-2-16,0 0 2 0,0 0-1 15,0 0 2-15,-11 10-2 0,11-10 0 0,0 0 0 16,0 0 2-16,0 0-2 0,0 0 1 0,0 0 0 15,0 0-1-15,0 0 1 0,0 0 0 16,0 0 0-16,0 0-1 0,0 0 1 0,0 0 0 16,-11 8 0-16,11-8-1 0,0 0 2 0,0 0-1 15,0 0-1-15,0 0-1 0,0 0 0 16,0 0 0-16,0 0-2 0,0 0 1 0,0 0 0 16,0 0 1-16,0 0-1 0,0 0 0 15,0 0 1-15,0 0-1 0,0 0 0 0,0 0 0 16,0 0 3-16,-13 7-5 0,13-7 3 15,0 0-1-15,0 0-1 0,0 0-1 0,0 0 1 16,0 0 0-16,0 0-1 0,0 0 1 16,0 0 0-16,0 0 2 0,0 0-1 0,0 0 0 15,0 0 2-15,-4 15-3 0,4-15 4 0,0 0-2 16,0 0 0-16,0 0 2 0,0 0 0 16,0 0-2-16,0 0 0 0,0 0 1 0,2 18 0 15,-2-18 1-15,0 0-2 0,0 0 0 16,0 0 1-16,0 0 2 0,0 0-3 0,8 12 0 15,-8-12-6-15,0 0-2 0,0 0-1 16,0 0 1-16,0 0 3 0,0 0-3 0,14 9-2 16,-14-9-3-16,0 0-3 0,0 0-2 0,0 0 0 15,0 0 0-15,15 5-1 0,-15-5 4 16,0 0-2-16,0 0 4 0,0 0 4 0,0 0 0 16,0 0 2-16,0 0 1 0,0 0 3 15,16 2 5-15,-16-2-3 0,0 0 2 0,0 0 2 16,0 0 2-16,0 0-3 0,17-4 1 15,-17 4-1-15,0 0 0 0,0 0-4 0,0 0-2 16,15-9-2-16,-15 9 1 0,0 0-1 16,0 0 1-16,0 0 0 0,14-8 2 0,-14 8 1 15,0 0 1-15,0 0 3 0,0 0-2 0,0 0 1 16,9-12 1-16,-9 12-2 0,0 0 1 16,0 0-3-16,0 0-2 0,0 0-4 0,4-15-5 15,-4 15 1-15,0 0 0 0,0 0 0 16,0 0 0-16,1-17 0 0,-1 17 1 0,0 0 3 15,0 0 3-15,0 0 1 0,0 0 1 16,-1-20 1 0,1 20 0-16,0 0 4 0,0 0-3 0,0 0 2 0,0 0 0 0,0 0 1 15,-2-16 1-15,2 16 0 0,0 0 1 0,0 0 1 16,0 0 0-16,0 0 0 0,0 0 0 0,0 0 2 16,0 0 0-16,0 0 4 0,0 0 0 15,-5-14 1-15,5 14-2 0,0 0 1 16,0 0-3-16,0 0 1 0,0 0-2 0,0 0 2 15,0 0-2-15,0 0 2 0,0 0 1 0,0 0-2 16,0 0 5-16,0 0-1 0,-18 2-1 16,18-2-3-16,0 0 0 0,0 0 3 0,0 0 5 15,0 0 3-15,-15 8-2 0,15-8 0 16,0 0-4-16,0 0-3 0,0 0 0 0,-12 10-2 16,12-10-3-16,0 0 1 0,0 0 1 0,-10 9-5 15,10-9 2-15,0 0 0 0,0 0-2 16,-11 11 2-16,11-11 1 0,0 0-3 0,0 0-1 15,-11 13 1-15,11-13-2 0,0 0 2 16,0 0 0-16,-10 12 1 0,10-12 0 0,0 0-4 16,0 0-1-16,0 0 1 0,-8 10-3 0,8-10-1 15,0 0-7-15,0 0 0 0,0 0-3 16,0 0-2-16,0 0-1 0,0 0-1 0,0 0 2 16,0 0 1-16,-8 12 3 0,8-12 4 15,0 0-1-15,0 0 2 0,0 0 1 0,0 0-1 16,0 0-1-16,0 0-1 0,0 0 2 15,0 0 2-15,0 0 4 0,20-3-2 0,-20 3-2 16,0 0 3-16,11-7-2 0,-11 7-2 16,0 0-1-16,13-10 3 0,-13 10-3 0,0 0-1 15,12-13-3-15,-12 13 1 0,0 0 0 16,11-11 1-16,-11 11 3 0,0 0 1 0,10-11 2 16,-10 11 1-16,0 0 2 0,0 0 2 0,9-14-1 15,-9 14 1-15,0 0 1 0,0 0 1 16,5-14-2-16,-5 14 1 0,0 0 0 0,0 0 0 15,0 0 0-15,4-15 1 0,-4 15-2 16,0 0 1-16,0 0 0 0,0 0 0 0,0 0 0 16,0 0 2-16,0 0 0 0,2-16 1 15,-2 16-1-15,0 0 2 0,0 0-2 0,0 0 3 16,0 0 1-16,0 0 0 0,0 0 0 16,0 0 3-16,0 0 1 0,0 0 2 0,0 0-1 15,0 0 1-15,0 0-1 0,0 0-3 0,0 0 1 16,-7-12-4-16,7 12 1 0,0 0-1 15,0 0 1-15,0 0-1 0,0 0 0 0,0 0 6 16,0 0-1-16,-16 3 0 0,16-3 0 16,0 0-1-16,0 0-3 0,0 0-1 0,0 0 1 15,-16 5 2-15,16-5 4 0,0 0-2 16,0 0 0-16,0 0 2 0,0 0-2 0,-14 5 4 16,14-5 1-16,0 0-6 0,0 0-1 15,0 0-3-15,-13 7 0 0,13-7 1 0,0 0 3 16,0 0-1-16,0 0 2 0,0 0-3 0,-12 10-1 15,12-10 1-15,0 0-3 0,0 0 0 16,0 0 0-16,0 0 0 0,0 0-2 0,0 0 0 16,0 0-1-16,0 0 1 0,-11 9 1 15,11-9-2-15,0 0 0 0,0 0-1 0,0 0 4 16,0 0-5-16,0 0 1 16,0 0-3-16,0 0 3 0,-11 10 1 0,11-10-2 0,0 0 0 15,0 0 2-15,0 0 0 0,-9 13-1 0,9-13 0 16,0 0 2-16,0 0-2 0,0 0-1 15,-9 10 0-15,9-10 3 0,0 0-2 0,0 0-3 16,0 0 1-16,0 0 2 0,-9 11-2 16,9-11 1-16,0 0 0 0,0 0 0 0,0 0 2 15,0 0-3-15,0 0 2 0,0 0-1 16,-7 11 0-16,7-11-1 0,0 0 2 0,0 0-2 16,0 0 5-16,0 0-5 0,0 0 2 0,0 0-1 15,-5 15-2-15,5-15 2 0,0 0 0 16,0 0-2-16,0 0 1 0,0 0-1 0,0 0-2 15,0 0 2-15,0 0 1 0,0 0-1 16,0 0-1-16,0 0 2 0,0 0-1 16,0 0 0-16,-2 17 1 0,2-17 1 0,0 0-1 15,0 0 1-15,0 0 0 0,0 0 2 0,0 0-1 16,0 0 0-16,0 0-2 0,0 0 2 0,0 0 0 16,0 0 2-16,0 0-2 0,7 14 2 15,-7-14-1-15,0 0-1 0,0 0 0 0,0 0-2 16,0 0 6-16,0 0-5 0,0 0 3 15,0 0-1-15,0 0-1 0,7 12 5 0,-7-12-6 16,0 0-1-16,0 0 2 0,0 0-2 0,0 0 2 16,0 0 0-16,0 0-3 0,0 0 3 15,0 0-3-15,0 0 1 0,0 0 0 0,0 0-1 16,0 0 1-16,0 0 0 0,0 0-2 16,0 0 1-16,0 0 1 0,0 0-2 15,0 0 2-15,0 0-1 0,0 0 1 16,0 0 1-16,0 0-1 0,0 0 1 0,0 0 2 0,0 0-6 15,0 0 1-15,0 0 1 0,0 0-2 16,0 0-1-16,0 0 1 0,0 0 1 0,0 0 0 16,0 0 2-16,0 0-2 0,0 0 3 15,0 0-4-15,0 0-1 0,0 0-1 0,0 0-3 16,0 0 2-16,0 0-1 0,0 0 3 16,0 0-2-16,0 0-1 0,0 0-3 0,0 0-3 15,1-19 2-15,-1 19 2 0,0 0 1 0,0 0 4 16,0 0 0-16,0 0 2 0,0 0 0 15,0 0 0-15,0 0 1 0,0 0 0 0,-1-17 0 16,1 17 0-16,0 0 0 0,0 0 1 16,0 0-2-16,0 0 2 0,0 0-1 0,0 0 1 15,0 0 2-15,0 0-1 0,0 0-1 0,0 0 1 16,0 0 2-16,0 0 0 0,0 0-2 16,0 0 1-16,0 0-2 0,0 0 3 0,0 0-3 15,10 10 3-15,-10-10-1 0,0 0 1 16,0 0 0-16,0 0-1 0,9 14 1 0,-9-14-1 15,0 0 0-15,0 0-1 0,0 0-2 16,9 11 1-16,-9-11 1 0,0 0-1 0,0 0 4 16,0 0-2-16,11 9 0 0,-11-9 1 15,0 0 0-15,0 0 0 0,0 0-1 0,16 6 0 16,-16-6-2-16,0 0 2 0,0 0 1 16,0 0 2-16,0 0-1 0,22-3-2 0,-22 3 4 15,0 0-3-15,14-5 1 0,-14 5 2 16,0 0-4-16,17-7 2 0,-17 7-1 0,0 0 0 15,17-11-1-15,-17 11 0 0,12-7 1 16,-12 7 0-16,12-9 1 0,-12 9 0 0,11-8-2 16,-11 8 3-16,13-8 4 0,-13 8 5 0,0 0-1 15,15-10 2-15,-15 10-3 0,0 0-2 16,12-12-1-16,-12 12-1 0,0 0-1 0,11-8-1 16,-11 8 2-16,0 0 3 0,0 0 8 15,12-10 0-15,-12 10 2 0,0 0 3 0,0 0 1 16,0 0 0-16,0 0 0 0,10-9-1 0,-10 9-1 15,0 0-1-15,0 0 1 0,0 0-2 16,0 0-1-16,0 0-5 0,0 0 1 0,0 0 5 16,0 0-2-16,0 0-1 0,0 0-3 15,0 0-1-15,0 0-2 0,0 0-2 0,0 0 1 16,0 0-3-16,-8-11-2 0,8 11 2 16,0 0-1-16,0 0-1 0,0 0-1 0,0 0 1 15,-17 6-2-15,17-6 0 0,0 0 0 16,0 0 1-16,-12 8-2 0,12-8 1 0,0 0-1 15,0 0-1-15,-10 9-1 0,10-9-1 0,0 0-19 16,0 0 24-16,0 0-2 0,-7 12-1 16,7-12-1-16,0 0-2 0,0 0-4 0,0 0-5 15,0 0-1-15,0 0-2 0,2 17-3 16,-2-17-4-16,0 0 1 0,0 0 2 0,0 0 0 16,10 11 3-16,-10-11 6 0,0 0-6 0,0 0 0 15,0 0-2-15,18 5 3 0,-18-5 1 16,0 0-5-16,0 0 0 0,0 0 1 15,20 0 2-15,-20 0 3 0,0 0 1 0,0 0 0 16,16-7 3-16,-16 7-1 0,0 0 5 0,0 0 1 16,10-10 4-16,-10 10-1 0,0 0 2 15,0 0 3-15,0 0-1 0,3-17-1 0,-3 17 1 16,0 0 2-16,0 0 1 0,-7-15 0 16,7 15 6-16,0 0 6 0,0 0 2 0,-12-12 2 15,12 12 9-15,0 0-2 0,0 0 3 16,-14-9-9-16,14 9-2 0,0 0-6 0,0 0-1 15,0 0-4-15,-19-2-3 0,19 2 3 0,0 0 0 16,0 0-6-16,0 0 1 0,-17 5-2 16,17-5-2-16,0 0-2 0,0 0 3 0,-10 13 4 15,10-13-3-15,0 0 0 0,0 0 1 16,-5 15-1-16,5-15 0 0,0 0-1 0,0 0 2 16,1 18-1-16,-1-18-1 0,0 0 1 0,6 14-3 15,-6-14-1-15,0 0-4 0,9 12 4 16,-9-12 1-16,0 0 1 0,10 9 2 0,-10-9 0 15,0 0-1-15,0 0 1 0,15 7 2 16,-15-7-2-16,0 0-1 0,0 0 0 0,0 0 0 16,0 0 1-16,22-2-1 0,-22 2 1 15,0 0 0-15,0 0-2 0,12-11-1 0,-12 11 1 16,0 0 0-16,6-13-2 0,-6 13 1 16,0 0-1-16,0 0 2 0,3-21 1 0,-3 21-3 15,0 0 2-15,-5-17 0 0,5 17 0 0,0 0 1 16,-7-18-2-16,7 18 2 0,0 0-2 15,-11-16-1-15,11 16 1 0,0 0 2 0,-14-15 3 16,14 15 0-16,0 0-1 0,-14-10-2 0,14 10 0 16,0 0 4-16,-13-9 2 0,13 9-2 15,0 0-1-15,0 0-2 0,-17-6 0 16,17 6-1-16,0 0 1 0,0 0-1 0,0 0-2 16,0 0 0-16,-19 6 0 0,19-6 0 0,0 0 3 15,-5 12-3-15,5-12 2 0,0 0-1 16,-4 17 1-16,4-17-1 0,0 0 3 0,2 19 0 15,-2-19 1-15,0 0-2 0,7 16-2 16,-7-16 0-16,0 0-1 0,12 16 1 0,-12-16-3 16,13 9-1-16,-13-9-1 0,13 7 1 15,-13-7-2-15,14 5 0 0,-14-5-1 0,17 3-1 16,-17-3-1-16,0 0 0 0,24 2 0 0,-24-2 0 16,0 0-1-16,26-3 0 0,-26 3 2 15,14-5-4-15,-14 5 3 0,0 0 0 0,23-8 4 16,-23 8 2-16,0 0 1 0,14-8 0 15,-14 8-1-15,0 0 3 0,11-11 0 0,-11 11 0 16,0 0 1-16,9-10 2 0,-9 10-1 16,0 0-1-16,0 0 1 0,0 0 3 0,4-17-3 15,-4 17-4-15,0 0 2 0,0 0 1 0,0 0 1 16,-4-14-4-16,4 14 4 0,0 0-5 16,0 0 1-16,0 0-3 0,0 0 3 0,-14-5 1 15,14 5 2-15,0 0 2 0,0 0-1 16,-15 8-2-16,15-8 0 0,0 0 1 0,-10 10 4 15,10-10-3-15,0 0 0 0,-8 15-1 16,8-15 0-16,0 0-1 0,-5 18 0 0,5-18 1 16,0 0-2-16,0 18 1 0,0-18-2 0,0 0 2 15,6 18-1-15,-6-18 0 0,0 0 2 16,13 16 2-16,-13-16-4 0,0 0 3 0,16 10 0 16,-16-10 1-16,0 0 0 0,20 6-1 15,-20-6-3-15,0 0 0 0,23 0 0 0,-23 0 0 16,0 0-1-16,21-5 0 0,-21 5-1 0,0 0 2 15,19-9 0-15,-19 9 2 0,12-8-2 16,-12 8 0-16,0 0 1 0,13-13 1 16,-13 13 1-16,0 0 0 0,9-13 1 0,-9 13-2 15,0 0 4-15,3-15 0 0,-3 15 11 0,0 0-4 16,0 0 1-16,0 0 2 0,-1-19-4 16,1 19-2-16,0 0-3 0,0 0 2 0,-9-12 1 15,9 12 1-15,0 0-4 0,0 0-4 16,0 0 3-16,-15-6-3 0,15 6 0 0,0 0 0 15,0 0 0-15,-17 8-2 0,17-8 2 0,0 0 1 16,-11 11 1-16,11-11-1 0,0 0-3 16,-9 16 2-16,9-16-1 0,0 0-2 0,-3 17 0 15,3-17 0-15,0 0 2 0,1 17-1 16,-1-17 0-16,0 0 0 0,11 15 0 0,-11-15 3 16,0 0-2-16,14 11 1 0,-14-11 1 15,0 0-1-15,19 6 2 0,-19-6-1 0,0 0 0 16,23-1-1-16,-23 1 1 0,0 0-1 15,22-5 2-15,-22 5-1 0,14-6 1 0,-14 6-2 16,14-9 1-16,-14 9-1 0,11-10 2 0,-11 10 0 16,0 0 0-16,12-13-1 0,-12 13 1 15,0 0 1-15,5-16-2 0,-5 16 1 0,0 0 1 16,0 0-1-16,-1-19 0 0,1 19-2 0,0 0 2 16,-7-12-4-16,7 12 2 0,0 0-2 15,-14-9 0-15,14 9 0 0,0 0-2 0,-15-4-2 16,15 4 1-16,0 0 0 0,0 0 2 15,-25 3-2-15,25-3 2 0,0 0 0 0,-16 10-1 16,16-10 0-16,0 0 0 0,-15 14-1 16,15-14-2-1,0 0 1-15,-8 17 2 0,8-17-2 0,0 0 1 0,-3 21-1 0,3-21 1 0,0 0 3 16,3 17-1-16,-3-17 1 0,0 0 0 16,11 15 0-16,-11-15 1 0,0 0-2 0,16 11 0 15,-16-11 2-15,0 0 0 0,18 5 1 16,-18-5 1-16,0 0-1 0,22-2 0 0,-22 2 0 15,14-4 0-15,-14 4 1 0,17-9-3 16,-17 9 2-16,17-11-1 0,-17 11 1 0,14-14-1 16,-14 14 1-16,15-13-2 0,-15 13 2 0,11-17-1 15,-11 17 1-15,10-14 2 0,-10 14 1 16,6-12-1-16,-6 12-1 0,0 0 0 0,4-17 0 16,-4 17-2-16,0 0-1 0,0 0-6 15,-9-13-1-15,9 13 2 0,0 0-2 0,0 0 0 16,-20-4 1-16,20 4-1 0,0 0 2 15,-21 6 1-15,21-6-2 0,-14 6-1 0,14-6 1 16,-14 9 2-16,14-9 0 0,-14 12 1 16,14-12-1-16,-12 14 0 0,12-14 1 0,-7 14-2 15,7-14 1-15,-7 14 0 0,7-14 0 0,0 0 0 16,-2 19-1-16,2-19 2 0,0 0-3 16,3 17 3-16,-3-17 1 0,0 0 0 0,9 11 1 15,-9-11 2-15,0 0-1 0,14 6 1 16,-14-6 0-16,0 0 2 0,22-3-3 0,-22 3 1 15,18-8 1-15,-18 8-1 0,20-13 0 0,-9 4 0 16,2 1 0-16,-2-2 0 0,0-3 0 16,1 1 0-16,-1 0-1 0,0 0 1 15,-2 0 1-15,0 1-3 0,0-1 4 0,-9 12 1 16,13-18 5-16,-13 18 4 0,10-16 6 0,-10 16-2 16,6-13-3-16,-6 13-3 0,0 0-2 15,0 0-5-15,1-19-2 0,-1 19-2 0,0 0-1 16,0 0 1-16,-13-8-1 0,13 8-1 0,0 0-1 15,-18 3-2-15,18-3 2 0,-15 6-2 16,15-6 3-16,-16 10 2 0,16-10 4 0,-17 12 2 16,17-12-3-16,-18 16-1 0,18-16 1 15,-17 21-1-15,17-21 3 0,-15 20 3 0,15-20-1 16,-12 19-2-16,12-19-2 0,-9 17-3 16,9-17-2-16,-7 14 0 0,7-14-1 0,0 0 0 15,-2 17-1-15,2-17 2 0,0 0 0 16,0 0 1-16,0 0 1 0,7 14-1 0,-7-14 1 15,0 0 3-15,0 0-3 0,20-5 1 0,-20 5-2 16,14-8 1-16,-14 8 1 0,15-12-1 16,-15 12 1-16,14-16-1 0,-14 16 1 0,16-17-1 15,-7 6-2-15,-9 11-1 0,14-20-2 16,-14 20-1-16,13-19-3 0,-13 19-2 0,11-20-1 16,-11 20-1-16,10-16 1 0,-10 16-3 0,9-17 2 15,-9 17 2-15,5-12 1 0,-5 12 1 16,0 0-1-16,6-17 3 0,-6 17 0 15,0 0-3-15,0 0 1 0,6-18-4 0,-6 18-5 16,0 0 0-16,0 0 1 0,0 0 2 0,1-15 1 16,-1 15 0-16,0 0 1 0,0 0-2 15,0 0 0-15,0 0 0 0,0 0 5 0,0 0 1 16,0 0 2-16,0 0 0 0,0 0 1 0,-12-9-1 16,12 9 2-16,0 0-1 0,0 0 0 15,-13 13 2-15,13-13 0 0,0 0 3 0,-13 15 1 16,13-15 0-16,-10 13 0 0,10-13 0 15,-9 14 1-15,9-14-1 0,-11 13 1 0,11-13-2 16,-9 11 0-16,9-11 1 0,0 0 0 16,-11 15-3-16,11-15 0 0,0 0-2 0,-7 10 0 15,7-10-1-15,0 0 0 0,0 0-5 16,0 0 0-16,-9 13-3 0,9-13 3 0,0 0-3 16,0 0 1-16,0 0-3 0,0 0 6 0,0 0-2 15,0 0 2-15,0 0 3 0,0 0 1 16,0 0 2-16,0 0 2 0,0 0 0 0,0 0 0 15,0 0-1-15,0 0 1 0,0 0 1 16,9-11-3-16,-9 11 2 0,0 0 2 0,10-13-1 16,-10 13 0-16,0 0-1 0,7-13 0 0,-7 13 0 15,0 0 0-15,8-12 2 0,-8 12 2 16,0 0 0-16,0 0-2 0,8-12 0 0,-8 12 0 16,0 0 0-16,0 0 0 0,0 0-1 15,7-14 2-15,-7 14-2 0,0 0 1 0,0 0-2 16,0 0 1-16,0 0-1 0,0 0 0 15,5-15 0-15,-5 15-2 0,0 0-2 0,0 0 1 16,0 0 3-16,0 0-2 0,0 0 1 16,0 0-1-16,0 0 2 0,3-14 0 0,-3 14-1 15,0 0 0-15,0 0 3 0,0 0-2 0,0 0 1 16,0 0-1-16,0 0 0 0,0 0 0 16,0 0 0-16,0 0-1 0,0 0-4 0,0 0-13 15,0 0-16-15,0 0-20 0,0 0-26 16,0 0-41-16,0 0-42 0,0 0-47 0,0 0-52 15,0 0-55-15,0 0-6 0,0 0 0 0,0 0-3 16,10-12-65-16,-10 12-221 0,0 0-124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7:46.751"/>
    </inkml:context>
    <inkml:brush xml:id="br0">
      <inkml:brushProperty name="width" value="0.21167" units="cm"/>
      <inkml:brushProperty name="height" value="0.21167" units="cm"/>
      <inkml:brushProperty name="color" value="#FF0505"/>
      <inkml:brushProperty name="fitToCurve" value="1"/>
    </inkml:brush>
  </inkml:definitions>
  <inkml:trace contextRef="#ctx0" brushRef="#br0">17 53 94 0,'0'0'296'0,"0"0"-65"0,-8 12-42 16,8-12-30-16,0 0-20 0,0 0-10 0,-9 12-15 15,9-12 2-15,0 0 2 0,0 0-2 16,0 0 2-16,0 0-14 0,0 0-7 0,0 0 1 15,0 0-1-15,0 0 12 0,0 0-6 16,0 0 2-16,0 0-20 0,0 0-15 0,0 0-12 16,0 0-8-16,0 0-6 0,9-14-9 15,-9 14-6-15,0 0-5 0,15-11-4 0,-15 11-2 16,12-13-4-16,-12 13-4 0,15-9 0 16,-15 9-3-16,16-10-2 0,-16 10-1 0,15-10-1 15,-15 10 3-15,17-7 2 0,-17 7 3 16,17-5 3-16,-17 5 9 0,0 0 8 0,24-1 3 15,-24 1 0-15,0 0 0 0,24 3-4 16,-24-3 0-16,0 0-3 0,24 5-4 0,-24-5-3 16,14 4-2-16,-14-4-2 0,15 6-2 0,-15-6 2 15,15 5-1-15,-15-5-2 0,0 0-1 16,20 8-1-16,-20-8-2 0,0 0 2 0,20 10 3 16,-20-10 1-16,13 5 1 0,-13-5 2 15,13 9 0-15,-13-9 3 0,14 6 0 0,-14-6-3 16,15 5-4-16,-15-5-3 0,15 8 0 15,-15-8-1-15,17 5 7 0,-17-5 0 0,18 6-3 16,-18-6 1-16,20 5-3 0,-20-5-1 16,19 1 2-16,-19-1-4 0,19 2 0 0,-19-2-1 15,18 1-1-15,-18-1-1 0,0 0-2 16,28-2 0-16,-28 2-1 0,0 0 1 0,26-2 1 16,-26 2 0-16,16-4 0 0,-16 4-2 15,16-5-1-15,-16 5-2 0,0 0 3 0,23-5-1 16,-23 5 0-16,15-6 0 0,-15 6-1 0,12-7-1 15,-12 7 0-15,0 0 2 0,19-7 1 16,-19 7-3-16,0 0 1 0,18-8 1 0,-18 8-1 16,0 0 0-16,18-10 0 0,-18 10-1 15,0 0 0-15,17-8 0 0,-17 8 1 0,0 0-1 16,19-7 1-16,-19 7 0 0,0 0 0 16,20-5 0-16,-20 5 0 0,0 0 1 0,19-2 0 15,-19 2-1-15,0 0 0 0,20 0 1 16,-20 0 0-16,0 0-2 0,20 3 0 0,-20-3 1 15,0 0-2-15,20 4 2 0,-20-4 3 16,0 0 4-16,22 5 3 0,-22-5-2 0,0 0 0 16,20 6 0-16,-20-6 3 0,0 0 2 15,21 7 2-15,-21-7 1 0,0 0 3 0,20 9 3 16,-20-9 2-16,12 7-5 0,-12-7 1 0,15 6 1 16,-15-6-3-16,11 8-4 0,-11-8-1 15,12 7-1-15,-12-7 2 0,0 0-3 0,18 10 1 16,-18-10-3-16,12 7-1 0,-12-7-1 15,12 7-1-15,-12-7 0 0,0 0 2 0,19 11 1 16,-19-11-2-16,14 5 1 0,-14-5 1 16,0 0-3-16,20 8 0 0,-20-8 0 0,0 0 0 15,20 5 2-15,-20-5-1 0,0 0-1 16,21 4-1-16,-21-4 4 0,0 0-3 0,23 0-1 16,-23 0 1-16,0 0 0 0,22-2 4 15,-22 2-8-15,0 0 1 0,25-4 0 0,-25 4 1 16,16-4-2-16,-16 4 0 0,17-5 1 0,-17 5 2 15,17-6-6-15,-17 6 2 16,17-6 0-16,-17 6-1 0,17-3 0 0,-17 3 1 0,17-5-2 16,-17 5 4-16,16-4-2 0,-16 4-2 15,0 0 1-15,25-5 1 0,-25 5 0 0,0 0-1 16,22-4-2-16,-22 4 2 0,0 0 0 16,21-3-2-16,-21 3 2 0,0 0-1 0,22-4 1 15,-22 4-3-15,0 0 2 0,19-3 1 16,-19 3 0-16,0 0 2 0,19-2-5 0,-19 2 3 15,0 0-1-15,20-3-1 0,-20 3 2 16,0 0-1-16,21-2 5 0,-21 2-1 0,0 0-4 16,20 0 0-16,-20 0 1 0,0 0 1 0,21 1 0 15,-21-1 1-15,0 0-1 0,22 1 5 16,-22-1-2-16,0 0 2 0,19 4 4 0,-19-4 2 16,0 0-1-16,20 4-2 0,-20-4 1 15,0 0-3-15,21 5 1 0,-21-5-3 0,0 0 3 16,20 6 4-16,-20-6 0 0,0 0-4 15,19 8 1-15,-19-8-3 0,0 0-1 0,20 7-1 16,-20-7-1-16,0 0 1 0,21 7 0 16,-21-7 0-16,0 0-2 0,22 8 1 0,-22-8-3 15,0 0 1-15,22 7 2 0,-22-7 2 16,0 0-2-16,24 5-2 0,-24-5-1 0,17 5 4 16,-17-5-2-16,17 2 0 0,-17-2 0 15,0 0-1-15,24 3-2 0,-24-3 2 0,0 0-2 16,24 1 0-16,-24-1 0 0,0 0 0 0,27-1 0 15,-27 1 0-15,0 0 0 0,23-3 1 16,-23 3-1-16,16-5 0 0,-16 5 0 0,17-5 2 16,-17 5-4-16,14-5 3 0,-14 5 1 15,14-7 2-15,-14 7-3 0,17-9-1 0,-17 9 3 16,12-7-4-16,-12 7 1 0,13-7-1 0,-13 7 1 16,0 0 0-16,18-10 0 0,-18 10 0 15,0 0-1-15,17-8 4 0,-17 8-3 16,0 0 2-16,15-7-2 0,-15 7 1 0,0 0-1 15,14-7 2-15,-14 7-1 0,0 0-1 0,14-5 0 16,-14 5 0-16,0 0 0 0,16-3 1 16,-16 3-1-16,0 0-1 0,0 0 2 0,19-9-1 15,-19 9 1-15,0 0 1 0,16-4 3 16,-16 4 1-16,0 0 2 0,17-3 3 0,-17 3-3 16,0 0 0-16,18-1 0 0,-18 1 4 15,0 0 1-15,0 0 1 0,27 0-1 0,-27 0-2 16,0 0 2-16,21 1 0 0,-21-1-1 15,0 0 2-15,19 4 3 0,-19-4-5 0,0 0 0 16,20 5-1-16,-20-5 1 0,0 0 0 0,23 7 1 16,-23-7-3-16,13 5-2 0,-13-5 0 15,14 5-2-15,-14-5-1 0,0 0 2 16,22 7-1-16,-22-7 0 0,14 5-3 0,-14-5 0 16,17 4 2-16,-17-4 1 0,14 4 0 0,-14-4-3 15,17 5 1-15,-17-5-2 0,14 3 1 16,-14-3 1-16,18 3 0 0,-18-3-1 0,0 0 0 15,23 4-1-15,-23-4 0 0,0 0-1 16,25 3 1-16,-25-3 0 0,0 0 0 0,22 0 1 16,-22 0-2-16,0 0 2 0,23 0-1 15,-23 0-1-15,0 0-1 0,23-2 1 0,-23 2 0 16,0 0 0-16,20-3-1 0,-20 3 0 0,0 0-1 16,21-7 2-16,-21 7-2 0,0 0 1 15,16-6-1-15,-16 6 1 0,0 0 0 0,19-8 0 16,-19 8 0-16,0 0 0 0,16-9 1 15,-16 9-1-15,0 0-1 0,14-5 0 0,-14 5 1 16,0 0 0-16,0 0 0 0,15-6 0 16,-15 6 1-16,0 0-1 0,0 0 0 0,16-7 0 15,-16 7 0-15,0 0-1 16,0 0 2-16,15-6-2 0,-15 6 2 0,0 0-1 0,0 0-1 16,16-6 1-16,-16 6 1 0,0 0-2 0,0 0 3 15,17-4-1-15,-17 4-1 0,0 0 2 16,0 0-1-16,20-4-1 0,-20 4 2 0,0 0-1 15,0 0 0-15,21 0-1 0,-21 0 1 16,0 0 1-16,0 0-4 0,25 4 2 0,-25-4-1 16,0 0 0-16,16 4 2 0,-16-4 0 15,0 0-1-15,17 4 1 0,-17-4 0 0,0 0 0 16,18 6 0-16,-18-6-2 0,0 0 2 16,16 7 0-16,-16-7-1 0,0 0 0 0,19 6 3 15,-19-6-2-15,0 0 0 0,20 7 2 0,-20-7 0 16,0 0-1-16,19 8 1 0,-19-8 0 15,0 0 0-15,19 8-1 0,-19-8 1 0,0 0-2 16,20 8 0-16,-20-8 1 0,0 0 2 16,17 9 3-16,-17-9-2 0,0 0-2 0,19 7-2 15,-19-7 2-15,0 0 0 0,17 7 0 16,-17-7 2-16,0 0-3 0,19 6 0 0,-19-6-1 16,0 0 1-16,19 4-1 0,-19-4 0 15,0 0 0-15,20 1 0 0,-20-1 0 0,0 0 0 16,0 0 0-16,25 0 1 0,-25 0-1 15,0 0 0-15,21-3 0 0,-21 3 1 0,0 0-2 16,24-5 1-16,-24 5-1 0,15-4 1 16,-15 4-1-16,18-4 1 0,-18 4-1 0,17-3-1 15,-17 3 2-15,18-4 1 0,-18 4-2 16,19-2 0-16,-19 2 1 0,0 0 1 0,26-1-1 16,-26 1 0-16,0 0 0 0,25 0 0 0,-25 0 1 15,0 0 0-15,26 1-2 0,-26-1 1 16,0 0-1-16,27 2-3 0,-27-2 3 0,0 0 1 15,23 3-1-15,-23-3 1 0,0 0-2 16,23 2 2-16,-23-2-3 0,0 0 1 0,21 0 0 16,-21 0 0-16,0 0 0 0,20 0 0 15,-20 0 1-15,0 0 0 0,21 0 0 0,-21 0-1 16,0 0 2-16,19-1-2 0,-19 1 1 0,0 0-1 16,20-1 3-16,-20 1-2 0,0 0 0 15,21-3-1-15,-21 3 2 0,0 0-1 16,22-3 0-16,-22 3 0 0,0 0 2 0,22-2-1 15,-22 2-1-15,0 0 1 0,21-4 0 0,-21 4-1 16,0 0 0-16,23-2 1 0,-23 2 0 16,0 0 0-16,23-2 0 0,-23 2 0 0,0 0 0 15,20 0-1-15,-20 0 1 0,0 0 0 16,19-2-1-16,-19 2 2 0,0 0-2 0,0 0 0 16,24-1 0-16,-24 1 1 0,0 0-1 15,19-1 2-15,-19 1-2 0,0 0 1 0,20-1 4 16,-20 1-2-16,0 0-1 0,21-1 0 15,-21 1 4-15,0 0-3 0,22-1 2 0,-22 1-1 16,0 0-3-16,23-2 3 0,-23 2 0 0,0 0-2 16,23-1 2-16,-23 1-1 0,0 0-2 15,22 0 1-15,-22 0-1 0,0 0 0 0,22-1-1 16,-22 1 3-16,0 0-4 0,24-1 2 16,-24 1-1-16,0 0-3 0,26-1-6 0,-26 1-14 15,0 0-15-15,29-1-24 0,-29 1-29 16,20-1-13-16,-20 1-50 0,24 0-46 0,-24 0-31 15,26-1-34-15,-26 1-36 0,29-4-29 16,-29 4-19-16,29-4-13 0,-29 4-27 0,27-4-374 16,-27 4-274-16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8:40.144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9 628 71 0,'0'0'468'0,"-9"16"-88"0,9-16-22 16,0 0-45-16,0 0-35 0,0 0-35 0,-5 16-21 15,5-16-23-15,0 0-14 0,0 0-9 16,7 15-9-16,-7-15-3 0,0 0-13 0,12 10-13 16,-12-10-5-16,0 0-5 0,18 9 6 0,-18-9-3 15,15 4-12-15,-15-4-9 0,0 0-10 16,23 5-15-16,-23-5-4 0,0 0-4 15,23 2-1-15,-23-2-4 0,0 0-2 0,20-5 0 16,-20 5-1-16,0 0-3 0,20-10-7 16,-20 10-8-16,10-13-4 0,-10 13-4 0,11-15-6 15,-11 15-4-15,9-18-6 0,-9 18-5 0,7-22-3 16,-7 22-3-16,5-24-4 0,-5 24 6 16,5-25-5-16,-5 25-4 0,3-28 1 0,-3 28-3 15,2-28-1-15,-2 28-1 0,1-29 0 16,-1 29-1-16,0-28 0 0,0 28 0 0,0-28 0 15,0 28 1-15,-1-27-2 0,1 27 2 16,0-28-1-16,0 28-3 0,0-24 2 0,0 24-2 16,0-23 1-16,0 23-1 0,0-21 2 0,0 21-1 15,4-21 1-15,-4 21 0 16,2-19-2-16,-2 19 2 0,4-18 0 0,-4 18-2 0,8-18 1 16,-8 18 0-16,7-18-1 0,-7 18 0 15,9-16-2-15,-9 16 1 0,11-17 1 0,-11 17-1 16,10-16 0-16,-10 16 0 0,11-15 0 15,-11 15 0-15,12-14 0 0,-12 14-1 0,15-13 0 16,-15 13 2-16,12-11 0 0,-12 11-1 0,13-11 1 16,-13 11 0-16,12-8-1 0,-12 8-1 15,14-7 2-15,-14 7-1 0,12-7 1 16,-12 7 0-16,0 0-1 0,17-9 0 0,-17 9 2 16,0 0-1-16,20-8 0 0,-20 8-1 0,0 0-1 15,18-8 2-15,-18 8 0 0,0 0-2 16,20-6 1-16,-20 6-1 0,0 0 2 0,18-4 1 15,-18 4-1-15,0 0-1 0,18-4 1 16,-18 4 0-16,0 0 2 0,0 0-1 0,21 1 1 16,-21-1 0-16,0 0 2 0,17 4-3 15,-17-4 1-15,0 0 2 0,14 7 1 0,-14-7-2 16,0 0 3-16,15 9 1 0,-15-9-2 0,0 0 2 16,12 14 3-16,-12-14 0 15,8 11-1-15,-8-11-1 0,7 14-2 0,-7-14 1 16,6 17 1-16,-6-17-2 0,5 18 0 0,-5-18-1 15,6 19-1-15,-6-19-1 0,2 19-1 0,-2-19 1 16,4 22 0-16,-4-22 0 0,2 21 0 16,-2-21-1-16,1 20 0 0,-1-20 0 0,2 20-4 15,-2-20 2-15,3 20-1 0,-3-20 1 16,0 21 0-16,0-21-1 0,4 22-1 0,-4-22 1 16,2 20 0-16,-2-20 0 0,3 24-5 0,-3-24 1 15,4 21 0-15,-4-21 1 0,4 22 0 16,-4-22 2-16,5 23 0 0,-5-23 0 0,5 21 0 15,-5-21 0-15,7 20 0 0,-7-20 0 16,8 19 1-16,-8-19-2 0,8 20 2 0,-8-20-1 16,9 18 1-16,-9-18-2 15,11 17 1-15,-11-17 0 0,9 14-1 0,-9-14 0 0,10 13 2 16,-10-13 0-16,11 10 0 0,-11-10 2 16,12 10 1-16,-12-10-2 0,0 0 1 0,17 10 1 15,-17-10-1-15,0 0 0 0,19 5 0 16,-19-5 0-16,0 0 1 0,19 1-1 0,-19-1 1 15,0 0-2-15,18-1 2 0,-18 1 1 0,0 0-4 16,18-3 5-16,-18 3 0 0,0 0 2 16,16-9-3-16,-16 9 1 0,11-10 0 0,-11 10 1 15,10-11-2-15,-10 11-1 0,11-14 1 16,-11 14-1-16,7-17 8 0,-7 17-2 0,10-19-1 16,-10 19-2-16,7-21-1 0,-7 21-1 15,5-23-2-15,-5 23-1 0,7-24 0 0,-7 24 1 16,6-25-1-16,-6 25 0 0,5-26-1 15,-5 26-1-15,6-26 1 0,-6 26-1 0,5-25 1 16,-5 25 2-16,6-24-2 0,-6 24 0 16,6-23 0-16,-6 23 0 0,4-22-2 0,-4 22 2 15,5-20-1-15,-5 20 2 0,6-20-1 0,-6 20 0 16,4-17 0-16,-4 17-1 0,5-14-1 16,-5 14 1-16,5-13 0 0,-5 13-1 0,0 0 1 15,8-19-1-15,-8 19 1 0,0 0 0 16,9-16-1-16,-9 16 2 0,0 0 0 0,8-14-2 15,-8 14 4-15,0 0-4 0,10-12 1 16,-10 12 2-16,0 0-1 0,10-13 0 0,-10 13-2 16,0 0 1-16,11-9-1 0,-11 9 1 0,0 0 1 15,14-11-1-15,-14 11 1 0,0 0-3 16,13-8-1-16,-13 8-1 0,0 0-1 16,12-8 1-16,-12 8-1 0,0 0-1 0,14-7 1 15,-14 7-2-15,0 0 2 0,15-6-1 0,-15 6 1 16,0 0 1-16,0 0 2 0,16-4-1 15,-16 4 1-15,0 0-1 0,0 0 1 0,17-3-1 16,-17 3-3-16,0 0 2 0,0 0-1 16,0 0 2-16,22 1-1 0,-22-1-4 0,0 0 5 15,0 0 1-15,17 5 0 0,-17-5 2 16,0 0 0-16,14 8 1 0,-14-8 0 0,0 0-1 16,16 11 1-16,-16-11 0 0,11 8 0 0,-11-8-1 15,10 10 2-15,-10-10 0 0,10 10 0 16,-10-10-1-16,11 12 2 0,-11-12-1 0,10 12 0 15,-10-12 1-15,8 11-1 0,-8-11 0 16,9 14 0-16,-9-14 1 0,6 14-2 0,-6-14 1 16,8 12 0-16,-8-12 0 0,3 15 1 15,-3-15 1-15,7 14-1 0,-7-14 0 0,0 0-2 16,5 22 0-16,-5-22 2 0,0 0-2 0,3 20 1 16,-3-20-1-16,0 0 0 0,4 23 2 15,-4-23-5-15,0 0 4 0,3 22 1 0,-3-22-2 16,0 0 0-16,2 24 0 0,-2-24 0 15,2 15-1-15,-2-15 0 0,2 18 0 0,-2-18-4 16,1 17 1-16,-1-17-1 0,5 17 4 16,-5-17-2-16,2 16 1 0,-2-16 0 0,3 17 0 15,-3-17 1-15,5 16-2 0,-5-16 3 16,4 15-2-16,-4-15 2 0,7 18 0 0,-7-18 1 16,8 16-2-16,-8-16 3 0,7 15-1 0,-7-15 1 15,9 13-1-15,-9-13 2 0,10 13 3 16,-10-13-2-16,13 13 1 0,-13-13-4 0,12 11 2 15,-12-11 1-15,14 9-2 0,-14-9 1 16,15 7 0-16,-15-7-2 0,13 7 1 0,-13-7 1 16,15 5-2-16,-15-5 2 0,0 0-1 15,24 5 0-15,-24-5 0 0,0 0 0 0,24 1-1 16,-24-1-3-16,0 0 2 0,22-1-1 0,-22 1 0 16,0 0 0-16,19-5 1 15,-19 5 0-15,0 0 0 0,17-8 1 0,-17 8 0 0,12-9 0 16,-12 9 0-16,10-11 0 0,-10 11 1 15,9-14-1-15,-9 14 7 0,10-17-5 0,-10 17 5 16,8-19-4-16,-8 19 0 0,7-19-2 16,-7 19 0-16,10-21 0 0,-10 21 0 0,5-22-3 15,-5 22 1-15,7-20-1 0,-7 20 3 16,6-22-3-16,-6 22 2 0,6-21-2 0,-6 21 1 16,7-19 0-16,-7 19-1 0,5-19 2 15,-5 19-2-15,7-19 0 0,-7 19 0 0,3-17 1 16,-3 17-1-16,7-16 0 0,-7 16 0 0,4-17 0 15,-4 17-1-15,7-18-1 0,-7 18-3 16,8-15 0-16,-8 15 1 0,4-15-1 0,-4 15 1 16,6-12-2-16,-6 12 4 15,6-15 1-15,-6 15-1 0,8-13 0 0,-8 13 1 0,6-12 0 16,-6 12-1-16,6-11 0 0,-6 11 1 16,0 0-1-16,10-15 0 0,-10 15 0 0,0 0 0 15,11-17 1-15,-11 17-1 0,0 0-1 0,10-13 1 16,-10 13-1-16,0 0 2 0,13-12 1 15,-13 12-1-15,0 0 1 0,12-12-1 0,-12 12 0 16,0 0-1-16,11-10 0 0,-11 10 0 16,0 0 2-16,16-9-2 0,-16 9 0 0,0 0-1 15,14-7 1-15,-14 7 0 0,0 0 0 16,14-5 1-16,-14 5 0 0,0 0 1 0,0 0-1 16,22-3 2-16,-22 3-1 0,0 0 0 15,0 0 1-15,20-1 1 0,-20 1 0 0,0 0 1 16,0 0-2-16,21 4 1 0,-21-4-1 15,0 0 0-15,15 5 2 0,-15-5-1 0,0 0 0 16,17 6 0-16,-17-6 1 0,0 0-1 0,17 9 0 16,-17-9-2-16,0 0 4 0,12 11 1 15,-12-11-2-15,0 0-1 0,14 14 2 0,-14-14-1 16,0 0 1-16,10 16-1 0,-10-16 2 16,7 12-2-16,-7-12 1 0,0 0 0 0,6 19-2 15,-6-19 3-15,0 0-2 0,8 20-2 16,-8-20 1-16,0 0 1 0,5 22 1 0,-5-22-1 15,2 15 0-15,-2-15 0 0,0 0-1 0,2 25-1 16,-2-25-3-16,1 18 5 0,-1-18-1 16,0 19-1-16,0-19 0 0,2 21 0 0,-2-21 2 15,0 21-1-15,0-21-1 0,3 20 0 16,-3-20 1-16,0 21-5 0,0-21 0 0,2 22 2 16,-2-22-1-16,4 21 2 0,-4-21-3 15,4 21 3-15,-4-21 1 0,4 21 0 0,-4-21 0 16,7 19-2-16,-7-19 2 0,8 19 0 15,-8-19 0-15,10 17-1 0,-10-17 1 0,10 16-1 16,-10-16 1-16,11 14 1 0,-11-14-1 0,14 13 5 16,-14-13 4-16,16 10 0 0,-16-10-2 15,16 9 2-15,-16-9-1 0,21 6-2 16,-21-6-1-16,18 5-2 0,-18-5-1 0,19 2-2 16,-19-2 0-16,0 0 0 0,25 0-2 0,-25 0 0 15,0 0 1-15,25-5-3 0,-25 5-1 16,17-6 0-16,-17 6-1 0,18-9 4 0,-18 9-1 15,12-15-1-15,-12 15 8 0,14-16-6 16,-14 16-3-16,10-18-2 0,-10 18-3 0,11-19 1 16,-11 19 4-16,10-20-1 0,-10 20 1 15,10-22 0-15,-10 22 2 0,7-22 1 0,-7 22-2 16,10-22 1-16,-10 22 0 0,7-22 1 0,-7 22 0 16,7-21 2-16,-7 21 0 0,7-21-1 15,-7 21 0-15,8-18 1 0,-8 18-1 0,10-20 1 16,-10 20 0-16,6-16-1 0,-6 16 0 15,10-16 1-15,-10 16 0 0,7-17 0 0,-7 17 1 16,8-15-2-16,-8 15 0 0,9-15 1 16,-9 15 1-16,10-15-2 0,-10 15 1 0,8-14-2 15,-8 14 1-15,8-14 2 0,-8 14-1 16,10-13 0-16,-10 13-2 0,10-13 0 0,-10 13-1 16,13-13 1-16,-13 13 0 0,9-11-1 0,-9 11 0 15,10-10 2-15,-10 10 0 0,10-9 1 16,-10 9-2-16,12-9-1 0,-12 9 2 0,12-8 1 15,-12 8 0-15,13-8 0 0,-13 8 0 16,12-7 0-16,-12 7 0 0,0 0 1 0,20-9-2 16,-20 9 1-16,0 0-2 0,15-6 2 15,-15 6-1-15,0 0 1 0,0 0 0 0,19-6-1 16,-19 6 2-16,0 0 0 0,0 0 0 0,0 0 0 16,22 0 2-16,-22 0-3 0,0 0 1 15,0 0-3-15,0 0-2 0,19 5 3 0,-19-5-3 16,0 0 3-16,0 0-3 0,12 6 3 15,-12-6-2-15,0 0 3 0,0 0-2 0,15 11 2 16,-15-11 0-16,0 0-1 0,7 14 1 16,-7-14 0-16,0 0 0 0,7 13 0 0,-7-13-1 15,0 0 3-15,8 15-2 0,-8-15 2 16,0 0-1-16,6 18 0 0,-6-18 0 0,0 0 0 16,5 19-1-16,-5-19-2 0,0 0 4 15,3 20-2-15,-3-20 2 0,0 0-2 0,2 21 1 16,-2-21 0-16,0 0 2 0,3 21-2 0,-3-21-1 15,0 0 1-15,0 24-1 0,0-24-1 16,0 0 0-16,-3 23 1 0,3-23 0 0,0 0-1 16,0 25 1-16,0-25-1 0,-2 18 1 15,2-18 4-15,0 19 3 0,0-19 5 0,0 18 2 16,0-18 0-16,2 20-8 0,-2-20 1 16,3 22 1-16,-3-22 3 0,4 20 0 0,-4-20-5 15,3 20 2-15,-3-20 0 0,7 20-3 16,-7-20-2-16,7 15 0 0,-7-15-1 0,8 16-2 15,-8-16 1-15,5 12-2 0,-5-12 1 0,0 0-2 16,15 12 2-16,-15-12-2 0,0 0 0 16,14 8-1-16,-14-8 1 0,0 0 1 0,0 0 0 15,23-1-3-15,-23 1 0 0,15-5 0 16,-15 5 9-16,14-10-6 0,-14 10-2 0,17-12-1 16,-17 12 1-16,15-14-4 0,-15 14 2 15,17-16 0-15,-17 16-3 0,14-17-2 0,-14 17 4 16,15-16-2-16,-15 16 2 0,12-19 1 15,-12 19-1-15,15-19 0 0,-15 19 2 0,10-21-2 16,-10 21-2-16,11-19 4 0,-11 19-2 0,10-22-1 16,-10 22 0-16,7-23-2 0,-7 23 0 15,9-22 2-15,-9 22-1 0,8-22 1 0,-8 22 0 16,7-23-1-16,-7 23 0 0,8-22-1 16,-8 22 2-16,6-21-2 0,-6 21 1 0,8-20 0 15,-8 20 1-15,9-17 2 0,-9 17 1 16,5-16-1-16,-5 16 3 0,9-14-2 0,-9 14 2 15,6-11-1-15,-6 11 2 0,0 0-1 0,12-16-1 16,-12 16 2-16,0 0 0 0,12-13 1 16,-12 13 0-16,0 0-1 0,13-13 1 0,-13 13-1 15,11-8 1-15,-11 8-1 0,0 0 0 16,16-14 0-16,-16 14 1 0,13-7-1 0,-13 7-4 16,12-8-3-16,-12 8 1 0,12-7 1 15,-12 7 0-15,0 0-1 0,18-9 0 0,-18 9-2 16,0 0 1-16,19-9-1 0,-19 9 4 15,0 0-3-15,16-6 2 0,-16 6 0 0,0 0 1 16,17-5 0-16,-17 5-1 0,0 0-2 16,0 0-1-16,20-4 2 0,-20 4-3 0,0 0 4 15,0 0-1-15,0 0 2 16,19-2 1-16,-19 2 3 0,0 0 0 0,0 0 0 0,0 0 2 16,19 4-1-16,-19-4 0 0,0 0 0 0,0 0 0 15,12 6 0-15,-12-6 1 0,0 0 0 16,0 0 1-16,12 10-2 0,-12-10 2 0,0 0-1 15,8 12 0-15,-8-12 2 0,0 0-2 16,7 12 1-16,-7-12-1 0,0 0 1 0,7 17 0 16,-7-17-1-16,0 0 0 0,5 20 0 0,-5-20 0 15,2 16 0-15,-2-16 1 0,2 15 0 16,-2-15-1-16,2 18 0 0,-2-18 0 0,2 18 1 16,-2-18 0-16,1 21-2 0,-1-21 0 15,1 21 0-15,-1-21 2 0,0 22 0 0,0-22-2 16,0 21 0-16,0-21 0 0,2 22 0 15,-2-22 0-15,0 21 0 0,0-21-1 0,2 21 1 16,-2-21-1-16,0 20 1 0,0-20-1 16,5 21 0-16,-5-21-1 0,2 22 2 0,-2-22 0 15,3 22-1-15,-3-22-1 0,5 21 1 0,-5-21 1 16,5 21 0-16,-5-21-1 0,5 20 0 16,-5-20-1-16,6 18 0 0,-6-18-1 15,8 16-3-15,-8-16-2 0,7 14-5 0,-7-14 0 16,8 12-2-16,-8-12 0 0,8 10-2 0,-8-10-1 15,0 0-1-15,15 12 0 0,-15-12-2 16,0 0-4-16,15 3 4 0,-15-3 0 0,0 0 0 16,19-2 6-16,-19 2-3 0,15-9-3 15,-15 9 1-15,14-14 4 0,-14 14 2 0,15-17-4 16,-8 5 0-16,2 2 1 0,-1-3 3 0,0 1-7 16,-2-1 4-16,2 0 4 0,-1 0 1 15,1-1 3-15,-2-1 0 0,1 1 1 0,-1 1 0 16,1-2 2-16,0 2 1 0,-3-1 2 15,4 2-1-15,-3-2-2 0,2 1 0 0,-7 13-1 16,13-25 1-16,-13 25 1 0,9-21 1 16,-9 21 1-16,12-20 1 0,-12 20-1 0,12-19 1 15,-12 19 0-15,12-18 6 0,-12 18-1 0,12-17 1 16,-12 17-2-16,15-15-2 0,-15 15 0 16,17-15 0-16,-17 15 0 0,16-14 0 0,-16 14-2 15,19-12-3-15,-19 12-8 0,18-11-1 16,-18 11-1-16,19-10 2 0,-19 10-1 0,17-10-2 15,-17 10-9-15,18-8-5 0,-18 8-7 16,15-7-7-16,-15 7-8 0,0 0-3 0,20-8-1 16,-20 8 1-16,0 0 0 0,17-6 4 15,-17 6 5-15,0 0 1 0,0 0 5 0,22-1 3 16,-22 1 5-16,0 0 0 0,0 0 3 16,21 7 3-16,-21-7-4 0,0 0 2 0,12 8 2 15,-12-8 4-15,0 0 4 0,10 13 4 0,-10-13 4 16,0 0 3-16,8 14 1 0,-8-14 3 15,0 0 5-15,6 17 4 0,-6-17 6 0,0 0 10 16,6 18-2-16,-6-18-6 0,0 0-3 16,3 21 4-16,-3-21 0 0,0 0-2 0,4 20-1 15,-4-20-4-15,0 0-2 0,2 24 0 16,-2-24-3-16,2 15 3 0,-2-15 1 0,3 16 5 16,-3-16 4-16,3 18-3 0,-3-18 8 15,2 18-5-15,-2-18-4 0,4 19-1 0,-4-19-1 16,7 20-2-16,-7-20-3 0,5 19-1 15,-5-19-5-15,7 20-6 0,-7-20-20 0,6 19-3 16,-6-19-10-16,6 21-18 0,-6-21-7 0,8 18 3 16,-8-18 16-16,7 22-1 0,-7-22 10 15,7 20 4-15,-7-20 6 0,8 22 2 16,-8-22 1-16,7 23 6 0,-7-23-4 0,10 23 5 16,-10-23 1-16,7 23 4 0,-7-23 1 0,10 21 2 15,-10-21 0-15,11 17 2 0,-11-17-5 16,12 17-4-16,-12-17-4 0,13 10-7 0,-13-10 3 15,17 7-18-15,-17-7-18 0,0 0-29 16,25 2-17-16,-25-2-19 0,20-4-29 0,-20 4-21 16,24-7-27-16,-24 7-67 0,20-12-107 15,-20 12-141-15,19-14-18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8:59.869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403 141 112 0,'0'0'230'0,"0"0"-43"0,0 0-19 16,0 0-26-16,-16-5-12 0,16 5-6 0,0 0-5 16,0 0-1-16,0 0 11 0,0 0 12 15,0 0 18-15,0 0 12 0,0 0 1 0,0 0 0 16,0 0-9-16,-16-5-10 0,16 5-1 16,0 0-4-16,0 0-10 0,0 0-11 0,-18 7-7 15,18-7 3-15,0 0-3 0,-16 5-6 16,16-5-6-16,0 0-8 0,-15 10-17 0,15-10-9 15,0 0-11-15,-16 11-9 0,16-11-11 16,0 0-9-16,-13 11-13 0,13-11-2 16,0 0-7-16,-9 11-4 0,9-11-5 0,0 0-2 15,0 0-2-15,-8 11 0 0,8-11-2 0,0 0 2 16,0 0 3-16,0 0-1 0,0 0 5 0,0 0-1 16,0 0 0-16,0 0 1 0,0 0 2 15,0 0-2-15,0 0 0 0,0 0 0 16,-11-11 2-16,11 11 7 0,0 0 8 0,0 0 1 15,-8-16 6-15,8 16 3 0,0 0 3 16,-7-10 7-16,7 10 4 0,0 0 7 0,0 0 2 16,-17-9 2-16,17 9-10 0,0 0-9 0,0 0-7 15,-17 4-6-15,17-4-4 0,0 0 0 16,-13 13-2-16,13-13-4 0,-6 14-2 0,6-14-3 16,-5 13-3-16,5-13-2 0,0 0 0 15,-5 21-3-15,5-21-3 0,0 0 2 0,2 18-2 16,-2-18 0-16,0 0-2 0,6 14 1 0,-6-14-1 15,0 0-2-15,0 0 0 0,16 5 0 16,-16-5-1-16,0 0-4 0,14-8 0 0,-14 8 0 16,10-8 2-16,-10 8-3 0,9-14 0 15,-9 14 1-15,7-15 1 0,-7 15 3 0,5-15 0 16,-5 15 0-16,0 0 2 0,1-23 2 16,-1 23-1-16,0 0 3 0,-4-22 1 0,4 22 9 15,0 0 10-15,-6-17 0 0,6 17 1 0,0 0 1 16,-11-9-6-16,11 9-1 0,0 0-3 15,0 0 0-15,-15 6-1 0,15-6 1 0,0 0-3 16,-14 13 0-16,14-13-2 0,0 0-2 16,-10 17-1-16,10-17-3 0,0 0-2 0,-5 12 0 15,5-12-2-15,0 0-3 0,0 0-1 16,0 0-4-16,0 0-3 0,3 15 1 0,-3-15-1 16,0 0 0-16,0 0 1 0,0 0 2 0,15-6-1 15,-15 6 1-15,0 0-2 0,11-13 3 16,-11 13-2-16,0 0 1 0,9-18 0 15,-9 18 2-15,0 0 2 0,5-20 2 0,-5 20 0 16,0 0 1-16,2-20 3 0,-2 20 0 0,0 0 3 16,-2-17 2-16,2 17 9 0,0 0 0 15,-4-14 5-15,4 14 3 0,0 0-3 0,0 0-3 16,0 0-3-16,-12-8-3 0,12 8-4 16,0 0-2-16,0 0 1 0,-10 14-2 0,10-14-1 15,0 0 0-15,-6 17-2 0,6-17-2 16,0 0 2-16,-2 20-3 0,2-20 0 0,0 0-2 15,3 18 1-15,-3-18-8 0,0 0-5 16,7 13 1-16,-7-13 0 0,0 0-1 0,0 0 2 16,14 9 0-16,-14-9-3 0,0 0 2 0,0 0-1 15,22-6 1-15,-22 6-1 0,10-9 2 16,-10 9 3-16,10-13-3 0,-10 13 1 0,9-14-2 16,-9 14 1-16,7-17 3 0,-7 17 4 15,0 0 3-15,5-22-1 0,-5 22 3 0,0 0 3 16,-3-19 3-16,3 19 5 15,0 0 7-15,-9-15 6 0,9 15 6 0,0 0 3 0,-18-8-6 16,18 8 0-16,0 0-2 0,-23 3 3 0,23-3-3 16,-20 8-3-16,20-8 3 0,-20 10-5 15,20-10-3-15,-15 16-3 0,15-16-2 0,-17 18-2 16,17-18-1-16,-12 19-1 0,12-19-2 16,-9 20 0-16,9-20-2 0,-6 20 0 0,6-20-1 15,0 17-1-15,0-17 1 0,0 0-3 16,1 22-1-16,-1-22-2 0,0 0-2 0,9 18-1 15,-9-18-2-15,0 0-2 0,17 10-1 0,-17-10-2 16,0 0-1-16,19 2 0 0,-19-2 0 16,0 0 0-16,21-4 1 0,-21 4-1 0,14-8 2 15,-14 8 0-15,14-10 2 0,-14 10 3 16,12-13 0-16,-12 13 3 0,10-14 2 0,-10 14 1 16,9-16 1-16,-9 16 1 0,3-14 1 0,-3 14 1 15,0 0 1-15,-1-22 0 0,1 22 0 16,-4-14-1-16,4 14 1 0,-9-12 6 15,9 12 1-15,-12-10 5 0,12 10 2 0,-14-7 3 16,14 7 1-16,-16-4 0 0,16 4-1 0,0 0 0 16,-26 0 2-16,26 0 0 0,-18 4-2 15,18-4-4 1,-19 6-1-16,19-6-2 0,-15 9-1 0,15-9-2 0,-15 12-1 0,15-12-2 16,-11 15 0-16,11-15-2 0,-6 17-1 0,6-17-1 15,-4 15 1-15,4-15-2 0,0 0 0 16,1 23 0-16,-1-23 0 0,0 0 0 0,8 18-2 15,-8-18 2-15,0 0-3 0,16 13 0 16,-16-13 1-16,0 0-2 0,19 4 2 0,-19-4-8 16,0 0 0-16,23-4-2 0,-23 4 1 0,18-11-2 15,-18 11-2-15,16-13 1 0,-16 13-1 16,17-19 2-16,-17 19-2 0,16-21 3 0,-16 21 2 16,11-22 2-16,-11 22 1 0,10-20 2 15,-10 20 3-15,5-20 0 0,-5 20 3 0,3-18-1 16,-3 18 1-16,0 0 1 0,-1-23-1 15,1 23 0-15,0 0 2 0,-10-19 1 0,10 19 1 16,0 0 1-16,-14-11 2 0,14 11 2 16,0 0-2-16,-21-4 3 0,21 4-1 0,0 0-6 15,-20 7 3-15,20-7 0 0,-15 12-2 0,15-12 3 16,-12 14 2-16,12-14-2 0,-10 19 1 16,10-19-1-16,-6 21-1 0,6-21 0 0,-4 22-2 15,4-22-1-15,-2 23 0 0,2-23-1 16,2 20-2-16,-2-20-1 0,2 18 1 0,-2-18-3 15,6 14 1-15,-6-14 2 0,0 0 0 16,10 17-2-16,-10-17 2 0,0 0-5 0,12 12 1 16,-12-12 1-16,0 0 0 0,0 0-2 15,21 2-2-15,-21-2-2 0,0 0 0 0,18-9-1 16,-18 9 0-16,13-10-3 0,-13 10 1 0,12-12 1 16,-12 12 1-16,11-15 0 0,-11 15 2 15,8-17 1-15,-8 17 0 0,7-16 4 0,-7 16 1 16,0 0 1-16,2-22 0 0,-2 22 1 15,0 0-3-15,-2-20 0 0,2 20-1 0,0 0 0 16,-12-16 0-16,12 16 0 0,-10-9 0 0,10 9 1 16,-14-5 2-16,14 5 3 0,0 0 1 15,-26 1 0-15,26-1 4 0,-20 6 0 16,20-6 2-16,-21 10 0 0,21-10-1 0,-21 15 1 16,11-5 0-16,1 0 1 0,0 1 3 0,0 1-1 15,1 0-2-15,3 2 0 0,-2-1-1 16,4 2 0-16,3-15-2 0,-6 26-1 0,6-26-13 15,-1 25 9-15,1-25 0 0,5 25-1 16,-5-25-2-16,6 21 0 0,-6-21 0 0,10 18 0 16,-10-18 0-16,15 13 0 15,-15-13-1-15,13 10 2 0,-13-10-4 0,14 4-10 0,-14-4 4 16,0 0-2-16,24-2 1 0,-24 2-1 0,16-7 0 16,-16 7 2-16,16-12-3 0,-16 12 0 15,13-15 0-15,-13 15 0 0,10-17 0 0,-10 17 1 16,8-17 5-16,-8 17 0 0,3-17 2 15,-3 17 1-15,0 0 2 0,-1-26 0 0,1 26-1 16,-5-17 1-16,5 17 1 0,-12-14 0 16,12 14 1-16,-15-13-3 0,15 13 2 0,-17-12 4 15,17 12 0-15,-21-7-1 0,21 7 0 16,-20-5 2-16,20 5-2 0,-19 0 0 0,19 0 4 16,-18 3 3-16,18-3-2 0,-18 9 0 0,18-9-4 15,-17 12 1-15,17-12 0 0,-12 15 2 16,12-15 0-16,-10 17 0 0,10-17-1 0,-6 19-2 15,6-19-2-15,0 19 0 0,0-19-2 16,4 16-1-16,-4-16 2 0,6 17 8 0,-6-17-3 16,10 16-1-16,-10-16-1 0,11 13-2 15,-11-13 0-15,14 9 0 0,-14-9-1 0,12 7 4 16,-12-7-9-16,0 0 2 0,21 3 2 0,-21-3 0 16,0 0 2-16,25-7-1 0,-25 7-1 15,16-10-1-15,-16 10-1 0,16-15 0 0,-16 15-4 16,13-16 3-16,-13 16-1 0,11-19 3 15,-11 19-2-15,9-19 2 0,-9 19 1 0,6-19 0 16,-6 19 1-16,1-16 1 0,-1 16 1 16,0 0 1-16,-4-23-2 0,4 23 1 0,-6-14 2 15,6 14-1-15,-11-12 0 0,11 12-1 16,-13-8-2-16,13 8 5 0,-14-5-1 0,14 5 0 16,0 0-3-16,-23-3-1 0,23 3 0 0,-17 4 0 15,17-4 2-15,-17 9-2 0,17-9 0 16,-15 14 2-16,15-14 3 0,-14 16 1 0,14-16 1 15,-10 22 4-15,10-22-1 0,-7 22-1 16,7-22-4-16,-5 21-3 0,5-21-1 0,0 18 7 16,0-18-3-16,4 17 1 0,-4-17-3 15,7 11-4-15,-7-11-1 0,9 11-1 0,-9-11-8 16,0 0 3-16,18 6 1 0,-18-6-2 16,0 0 1-16,20-4 0 0,-20 4-1 0,16-11 3 15,-16 11-4-15,14-13 3 0,-14 13-1 0,13-19-1 16,-13 19 3-16,13-19-2 0,-13 19 1 15,8-22 1-15,-8 22 2 0,8-23 0 0,-8 23-2 16,5-23 0-16,-5 23 0 0,2-23-1 16,-2 23 2-16,-3-21-2 0,3 21 4 0,-5-20-2 15,5 20 4-15,-9-19 2 0,9 19 3 16,-9-14 0-16,9 14-4 0,-14-12-3 0,14 12 3 16,-16-7 3-16,16 7 1 0,-16-4-1 15,16 4 1-15,0 0 1 0,-27 1-2 0,27-1-1 16,-19 7 2-16,19-7-2 0,-18 11 1 0,18-11 2 15,-14 16 0-15,14-16 3 0,-11 21 0 16,11-21 1-16,-8 23 4 0,8-23-1 0,-3 25 0 16,3-25 0-16,1 28-1 0,-1-28 1 15,4 27-3-15,1-14 0 0,-1 3 4 0,3-3-3 16,-2-1-1-16,3 1-5 0,-8-13-1 0,15 19 0 16,-15-19-2-16,14 16 3 0,-14-16-2 15,17 13-2-15,-17-13 0 0,16 10 1 16,-16-10 1-16,17 5-1 0,-17-5-1 0,0 0 1 15,22 2-5-15,-22-2-3 0,0 0 2 0,22-9-1 16,-22 9-1-16,15-9 1 0,-15 9 0 16,14-14-1-16,-14 14 0 0,10-15 1 0,-10 15 0 15,8-16 2-15,-8 16 1 0,5-17 1 16,-5 17 1-16,0 0 0 0,2-23 1 0,-2 23 1 16,0 0-1-16,-6-21 1 15,6 21 0-15,0 0-2 0,-10-14 0 0,10 14-3 0,0 0 0 16,-16-5-1-16,16 5 0 0,0 0 1 0,-19 9 1 15,19-9-1-15,-17 13 0 0,17-13 2 16,-17 21 1-16,10-8 0 0,-1-1 9 0,1 2 1 16,2 0 0-16,-1 1-4 0,3 0 2 15,-3 2-3-15,4-2-3 0,2-15-1 0,-3 28 1 16,3-28-3-16,2 26 0 0,-2-26 0 16,3 24 0-16,-3-24-2 0,7 20 3 0,-7-20-3 15,11 15 1-15,-11-15-2 0,9 11-1 0,-9-11 2 16,0 0-4-16,20 7 0 0,-20-7 1 15,0 0-2-15,18-3 1 0,-18 3-1 0,14-8-1 16,-14 8-3-16,14-12-3 0,-14 12 0 16,14-16-1-16,-14 16 2 0,12-16-6 0,-12 16 0 15,10-17 3-15,-10 17 1 0,6-18 1 16,-6 18 0-16,2-16 0 0,-2 16 1 0,0 0-1 16,-2-24 1-16,2 24 1 0,-6-13-3 15,6 13 1-15,-8-12 2 0,8 12 2 0,-11-8 3 16,11 8 2-16,0 0 0 0,-20-8 1 15,20 8 3-15,0 0 1 0,-22 0 2 0,22 0 1 16,-16 5-1-16,16-5-1 0,-16 8 11 0,16-8-1 16,-16 13 0-16,16-13 1 0,-13 12 6 15,13-12-1-15,-12 17-4 0,12-17-1 0,-10 17 0 16,10-17 0-16,-8 19-1 0,8-19-1 16,-5 18-2-16,5-18-1 0,-1 17-3 0,1-17-1 15,2 17-1-15,-2-17-1 0,4 13 0 16,-4-13 0-16,6 13 1 0,-6-13 0 0,0 0-2 15,13 14 1-15,-13-14-1 0,0 0-2 0,15 8-3 16,-15-8-1-16,0 0-2 0,0 0-1 16,24-2-2-16,-24 2-4 0,0 0-2 0,16-9 3 15,-16 9-2-15,10-9-3 0,-10 9-3 16,12-12-1-16,-12 12 0 0,8-16 1 0,-8 16-1 16,7-14 6-16,-7 14-9 0,2-15 5 15,-2 15 4-15,0 0 4 0,0-22 0 0,0 22 1 16,0 0 5-16,-5-20-1 0,5 20 3 0,-8-12 3 15,8 12 3-15,-9-10 1 0,9 10-1 16,0 0 4-16,-17-9 0 0,17 9 3 16,0 0-3-16,-21-4 1 0,21 4 4 0,0 0 11 15,-21 4-3-15,21-4-4 0,-14 9-1 0,14-9 1 16,-15 11 1-16,15-11 5 0,-12 15 2 16,12-15-2-16,-11 18-2 0,11-18 0 0,-7 19 0 15,7-19-4-15,-5 19-1 0,5-19-4 16,-3 17 0-16,3-17-2 0,0 18-2 0,0-18-1 15,5 17 0-15,-5-17-1 0,6 14-1 16,-6-14 2-16,9 12-1 0,-9-12-1 0,0 0 0 16,15 10-2-16,-15-10 0 0,0 0-1 0,0 0-6 15,25-2 1-15,-25 2-5 0,13-7-5 16,-13 7 2-16,12-12 0 0,-12 12 0 0,12-13-2 16,-12 13 3-16,8-16 2 0,-8 16 3 15,8-16 4-15,-8 16-1 0,4-14 1 0,-4 14 4 16,2-16-14-16,-2 16 4 0,0 0 2 15,-2-23 3-15,2 23 0 0,-3-16-3 0,3 16 0 16,-7-14-4-16,7 14 2 0,-8-14 1 16,8 14 4-16,-8-11-1 0,8 11 3 0,0 0 4 15,-14-11 0-15,14 11 1 0,0 0 2 16,-13-7 1-16,13 7 0 0,0 0-3 0,0 0 0 16,0 0 2-16,-24 2 3 0,24-2 2 0,0 0 12 15,0 0-6-15,-15 6-2 0,15-6-1 16,0 0-4-16,-8 16 1 0,8-16-1 0,0 0-3 15,-4 20-2-15,4-20 1 0,0 0-3 16,0 20 1-16,0-20 0 0,0 0-1 0,3 18 1 16,-3-18-5-16,0 0 1 0,4 14 0 15,-4-14 0-15,0 0 1 0,0 0-2 0,0 0 1 16,13 8-1-16,-13-8-1 0,0 0 0 0,0 0 0 16,12-8 2-16,-12 8-2 0,0 0-5 15,9-14-6-15,-9 14-3 0,0 0-12 0,4-19 2 16,-4 19 2-16,0 0 1 0,1-20-1 15,-1 20 3-15,0 0 3 0,-2-21 0 0,2 21 3 16,0 0 3-16,-8-19 4 0,8 19 2 16,0 0 1-16,-10-16 2 0,10 16 2 0,0 0 5 15,-11-14 9-15,11 14 1 0,0 0 3 16,-11-10 3-16,11 10 0 0,0 0 2 0,0 0-1 16,-12-6 1-16,12 6 0 0,0 0-3 0,0 0-4 15,0 0-1-15,0 0-4 0,0 0 2 16,-17 7-2-16,17-7-3 0,0 0 2 0,0 0 10 15,-4 15 1-15,4-15 0 0,0 0 3 16,-1 19 0-16,1-19 6 0,0 0 0 0,2 19-1 16,-2-19-5-16,0 0-4 0,2 21-1 15,-2-21-5-15,0 0-1 0,3 21-1 0,-3-21-1 16,0 0-2-16,6 18 0 0,-6-18-1 16,0 0-2-16,5 18 1 0,-5-18-1 0,0 0 0 15,7 15-2-15,-7-15 0 0,0 0 1 0,0 0-1 16,7 15 1-16,-7-15-1 0,0 0 1 15,0 0-1-15,5 14 1 0,-5-14 2 0,0 0-3 16,0 0 2-16,0 0 1 0,0 0 0 16,7 12 0-16,-7-12-1 0,0 0 1 15,0 0 1-15,0 0-2 0,0 0 0 0,0 0 0 16,0 0-1-16,0 0 1 0,0 0-1 0,0 0 0 16,3 17-1-16,-3-17 1 0,0 0 0 0,0 0-1 15,0 0 1-15,0 0-1 0,0 0 0 16,-2 18 1-16,2-18-2 0,0 0 2 0,0 0-1 15,0 0 0-15,-1 17 0 0,1-17 0 16,0 0 2-16,0 0 0 0,0 0 0 0,0 0-1 16,-4 15 0-16,4-15 1 0,0 0 1 15,0 0-1-15,0 0 1 0,0 0-1 0,0 0 1 16,0 0-1-16,0 0 0 0,0 0 1 0,-5 15-1 16,5-15-2-16,0 0 1 0,0 0-1 15,0 0 1-15,0 0-1 0,0 0-1 0,0 0 1 16,0 0 0-16,0 0 0 0,0 0-1 15,-12 8-1-15,12-8-1 0,0 0 0 16,0 0 1-16,0 0 0 0,0 0-1 0,0 0 1 16,-17 5 2-16,17-5-3 0,0 0-1 0,0 0-4 15,0 0-3-15,0 0-1 0,0 0 2 16,0 0 1-16,0 0 0 0,-20 0-1 0,20 0 3 16,0 0-2-16,0 0 4 0,0 0-2 15,0 0 3-15,0 0 1 0,0 0 0 0,0 0 2 16,-15-5-2-16,15 5 1 0,0 0 0 15,0 0-2-15,0 0 1 0,0 0 0 0,0 0-1 16,0 0 2-16,0 0 0 0,0 0-1 0,0 0-1 16,0 0 0-16,0 0 3 0,0 0-2 15,0 0 1-15,0 0-3 0,0 0 0 0,0 0-3 16,0 0 0-16,0 0-1 0,0 0-3 16,0 0 3-16,0 0-4 0,0 0 0 0,0 0 5 15,0 0-1-15,0 0 1 0,0 0 2 16,0 0 0-16,0 0 1 0,0 0 3 0,0 0-1 15,0 0-1-15,0 0 1 0,6-12 2 16,-6 12 2-16,0 0-2 0,0 0 1 0,19-6 1 16,-19 6-3-16,0 0 2 0,15-5 1 0,-15 5-1 15,0 0-2-15,16-3 4 0,-16 3-2 16,0 0 1-16,17-4 1 0,-17 4-2 0,0 0 1 16,0 0-2-16,19-4 1 0,-19 4 3 15,0 0-4-15,0 0 2 0,18-3 0 0,-18 3 0 16,0 0 0-16,0 0-1 0,0 0 1 15,21-3 0-15,-21 3 0 0,0 0 0 0,0 0-1 16,0 0 3-16,18-2 0 0,-18 2 0 0,0 0 1 16,0 0 0-16,0 0-1 0,16-4 2 15,-16 4-1-15,0 0-1 0,0 0 0 0,0 0 0 16,0 0-2-16,17-3 2 0,-17 3 0 16,0 0-1-16,0 0 0 0,0 0-1 0,0 0 1 15,0 0 0-15,19-2 0 0,-19 2 0 16,0 0 0-16,0 0-1 0,0 0 1 0,0 0 4 15,0 0-2-15,18-3-1 0,-18 3 2 16,0 0-1-16,0 0 1 0,0 0-3 0,0 0 2 16,0 0 0-16,0 0 2 0,20-3-2 0,-20 3 0 15,0 0-1-15,0 0-1 0,0 0 1 16,0 0 0-16,0 0 1 0,17-3-3 0,-17 3 2 16,0 0 2-16,0 0-5 0,0 0 2 15,0 0 0-15,20-3-2 0,-20 3 1 0,0 0-1 16,0 0 0-16,0 0 0 0,16-7 2 15,-16 7-2-15,0 0 0 0,0 0 1 0,0 0-1 16,19-3 1-16,-19 3 0 0,0 0 0 0,0 0-1 16,0 0 0-16,19-4 0 0,-19 4 0 15,0 0 0-15,0 0 1 0,0 0 0 0,18-1 1 16,-18 1-2-16,0 0 1 0,0 0 0 16,0 0-1-16,0 0 0 0,19-3 0 0,-19 3 2 15,0 0-1-15,0 0 2 0,0 0 0 16,0 0-1-16,0 0 0 0,0 0 1 0,0 0 3 15,0 0-2-15,0 0 1 0,0 0-1 16,17-2 1-16,-17 2-2 0,0 0-5 0,0 0-1 16,0 0-1-16,0 0-2 0,0 0-5 15,-7-16-5-15,7 16-8 0,0 0-4 0,-10-12 1 16,10 12 4-16,-9-11 5 16,9 11 1-16,-11-11-3 0,11 11 0 0,-12-15-1 0,12 15-6 15,-12-13-14-15,12 13 6 0,-13-14 8 0,13 14 4 16,-14-13 7-16,14 13 3 0,-12-11 4 15,12 11 6-15,-11-10 4 0,11 10 3 0,0 0 2 16,-13-10 1-16,13 10-2 0,0 0 0 16,0 0-1-16,-13-9-2 0,13 9 0 0,0 0-1 15,0 0-1-15,0 0 18 0,0 0-3 16,0 0-2-16,0 0-5 0,-12 10-1 0,12-10 0 16,0 0-2-16,2 15 1 0,-2-15-2 0,0 0 0 15,10 20-4-15,-10-20 5 0,8 13-2 16,-8-13 0-16,10 12 0 0,-10-12 1 0,11 10-4 15,-11-10 0-15,0 0 2 0,12 12 2 16,-12-12 0-16,0 0 4 0,0 0 6 0,17 9 2 16,-17-9-1-16,0 0-3 0,0 0-1 15,0 0-3-15,12-9-1 0,-12 9-1 0,0 0-2 16,0 0 0-16,3-17 0 0,-3 17-3 16,0 0 0-16,-3-19-15 0,3 19 1 0,0 0 3 15,-5-21 1-15,5 21 3 0,-7-15 0 0,7 15-1 16,-8-15 1-16,8 15-1 0,-6-13 3 15,6 13 0-15,-9-13 2 0,9 13 0 0,0 0 2 16,-9-13 3-16,9 13-2 0,0 0-2 16,0 0 1-16,-9-12-3 0,9 12 3 0,0 0-1 15,0 0 1-15,0 0 0 0,0 0 3 16,0 0-1-16,0 0 17 0,3 16 0 0,-3-16-2 16,0 0-2-16,9 15-2 0,-9-15-3 15,0 0-2-15,9 12 0 0,-9-12-2 0,0 0-2 16,10 12 1-16,-10-12-2 0,0 0 0 0,0 0-1 15,10 11 2-15,-10-11 1 0,0 0 1 16,0 0 1-16,0 0 5 0,0 0-2 0,0 0-1 16,0 0-2-16,0 0-1 0,18-4-10 15,-18 4 1-15,0 0 1 0,0 0-1 0,2-19 2 16,-2 19 0-16,0 0-1 0,-1-20-2 16,1 20 2-16,0 0-1 0,-2-19 0 0,2 19-1 15,0 0 3-15,-5-18 1 0,5 18 0 0,0 0 3 16,0 0 2-16,-3-18 6 0,3 18 0 15,0 0 2-15,0 0-4 0,0 0 0 0,0 0-2 16,0 0 0-16,0 0-1 0,0 0 2 16,0 0-1-16,0 0 1 0,0 0-1 0,0 0 1 15,0 0 0-15,0 0 1 16,0 0-2-16,6 17-1 0,-6-17 0 0,0 0-1 0,0 0 8 16,5 17-2-16,-5-17-1 0,0 0-5 15,0 0 1-15,5 15 0 0,-5-15-2 0,0 0 3 16,0 0-2-16,0 0 0 0,0 0 2 15,0 0 0-15,4 15-1 0,-4-15-1 0,0 0-2 16,0 0-12-16,0 0-2 0,0 0-3 0,0 0-5 16,0 0-4-16,0 0-3 0,0 0-3 15,0 0-4-15,-2-19-3 0,2 19-1 0,0 0 7 16,0 0 3-16,-2-21 4 0,2 21 3 16,0 0 5-16,0 0 3 0,0-19 3 0,0 19 2 15,0 0 4-15,0 0 7 0,0 0 5 0,2-18 4 16,-2 18 3-16,0 0 0 0,0 0 0 15,0 0 0-15,0 0 1 0,0 0-1 16,0 0-3-16,0 0-2 0,0 0-1 0,0 0-1 16,0 0 0-16,0 0 3 0,0 0 0 0,0 0 5 15,0 0 0-15,0 0 2 0,0 0 1 16,0 0-2-16,0 0-1 0,0 0-2 0,0 0-2 16,-2 22-1-16,2-22-2 0,0 0-2 15,0 0 0-15,-6 19-1 0,6-19 5 0,0 0 0 16,-7 14-4-16,7-14 3 0,0 0-1 15,-11 14 0-15,11-14-1 0,-9 12 0 0,9-12-2 16,-9 10-1-16,9-10-1 0,-11 11 1 0,11-11-2 16,-12 12 0-16,12-12 0 0,-12 11-1 15,12-11-1-15,-12 11 1 0,12-11-2 16,-12 11-1 31,12-11 1-47,-14 11 0 0,14-11-1 0,-12 10 0 0,12-10 0 0,-10 8 0 0,10-8 0 0,-12 10-1 0,12-10 0 0,-10 8 3 0,10-8-2 0,-11 8 0 0,11-8 0 0,0 0 0 15,-15 11 0-15,15-11 0 0,0 0 0 16,-12 10 2-16,12-10-2 0,0 0 0 0,0 0 0 16,-13 7-3-16,13-7-2 0,0 0-5 0,0 0 0 15,0 0-3-15,-16 8 4 0,16-8-1 16,0 0 3-16,0 0 1 0,0 0 1 0,-15 3 2 16,15-3-1-16,0 0 1 0,0 0-2 15,0 0-2-15,0 0-1 0,-20 3 1 0,20-3 0 16,0 0-2-16,0 0 2 0,0 0-4 15,-17 3 2-15,17-3-1 0,0 0 0 0,0 0-2 16,0 0 1-16,0 0 1 0,-17 7 2 0,17-7 1 16,0 0 2-16,0 0 1 0,0 0 1 15,0 0 0-15,0 0 1 0,-14 4-1 16,14-4-1-16,0 0 2 0,0 0-3 0,0 0 2 16,0 0-3-16,0 0 0 0,0 0-1 0,0 0 1 15,0 0 1-15,0 0 0 0,0 0 0 16,0 0 2-16,0 0-1 0,0 0 1 0,0 0 2 15,0 0-1-15,0 0 3 0,0 0-1 16,15 7 1-16,-15-7-1 0,0 0 1 0,0 0 0 16,23-1 0-16,-23 1 0 0,0 0-1 0,18-2 1 15,-18 2-1-15,0 0 3 0,19-2-3 16,-19 2 3-16,0 0 2 0,18-4-2 0,-18 4 1 16,0 0 1-16,18-2 1 0,-18 2 1 15,0 0-1-15,0 0 0 0,19-5 0 0,-19 5 1 16,0 0 0-16,0 0 0 0,18-1 0 15,-18 1 1-15,0 0 0 0,0 0 0 0,0 0-1 16,21-2-1-16,-21 2-1 0,0 0 0 0,0 0-2 16,0 0 2-16,19-3 0 0,-19 3-1 15,0 0-1-15,0 0 0 0,0 0-1 16,0 0 0-16,18-2 1 0,-18 2-1 0,0 0 2 16,0 0-1-16,0 0 0 0,0 0 3 0,0 0-1 15,0 0 0-15,20-2-2 16,-20 2 0-16,0 0 0 0,0 0-1 0,0 0 1 0,0 0 0 15,0 0-2-15,21 0 1 0,-21 0-2 0,0 0 0 16,0 0 1-16,0 0-1 0,0 0 2 16,23 2-2-16,-23-2 0 0,0 0 1 0,0 0-1 15,0 0 0-15,0 0 1 0,21-2 0 16,-21 2 0-16,0 0 1 0,0 0-1 0,0 0 1 16,0 0-1-16,0 0 3 0,0 0 1 15,21 0 0-15,-21 0 4 0,0 0 2 0,0 0 5 16,0 0 2-16,0 0 2 0,0 0 1 15,0 0-3-15,0 0-4 0,0 0-1 0,0 0-4 16,0 0 0-16,0 0-2 0,0 0-1 16,0 0-1-16,0 0-2 0,0 0-1 0,0 0 1 15,0 0-2-15,-19 3-2 0,19-3 0 16,0 0 1-16,-17 4 1 0,17-4 0 0,0 0-2 16,-20 3 1-16,20-3-2 0,0 0 2 0,-20 7 0 15,20-7 0-15,0 0 0 0,-18 5 0 16,18-5-1-16,0 0 1 0,-18 4-1 0,18-4 0 15,0 0-2-15,0 0 0 0,-18 5-1 16,18-5 0-16,0 0-1 0,0 0 0 0,0 0-1 16,0 0 0-16,-17 4 2 0,17-4-2 15,0 0 0-15,0 0 2 0,0 0-1 0,0 0 1 16,0 0 0-16,0 0 0 0,0 0-1 16,0 0-1-16,-14 5 0 0,14-5-1 0,0 0 2 15,0 0 1-15,0 0-1 0,0 0 3 0,0 0-2 16,0 0 2-16,0 0-1 0,0 0 2 15,0 0 0-15,0 0 0 0,0 0 0 16,0 0 0-16,0 0 1 0,0 0 0 0,14 7 0 16,-14-7-2-16,0 0 2 0,0 0 0 0,0 0 0 15,0 0 0-15,20 2 1 0,-20-2 0 16,0 0 1-16,0 0-2 0,0 0 0 0,23 1 1 16,-23-1-1-16,0 0 1 0,0 0 0 15,21-1 0-15,-21 1 1 0,0 0 1 0,0 0 0 16,20 0-1-16,-20 0 1 0,0 0-1 15,0 0 1-15,18-3 0 0,-18 3 0 0,0 0 1 16,0 0-3-16,18-4 2 0,-18 4-1 0,0 0 0 16,0 0 0-16,17-3 0 0,-17 3-1 15,0 0 0-15,0 0 1 0,0 0 0 0,19-4-1 16,-19 4 1-16,0 0-1 0,0 0 0 16,0 0 0-16,19-2-1 0,-19 2 0 0,0 0 1 15,0 0 0-15,0 0 1 0,0 0-3 16,17-3 2-16,-17 3-1 0,0 0 0 0,0 0 0 15,0 0 1-15,0 0 0 0,0 0 0 0,18-3 0 16,-18 3-1-16,0 0 0 0,0 0 0 16,0 0 0-16,0 0-1 0,0 0 0 0,0 0 1 15,20-2 1-15,-20 2-1 0,0 0 1 16,0 0-1-16,0 0 1 0,0 0-2 16,0 0 3-16,18-3-2 0,-18 3 0 0,0 0 0 15,0 0 0-15,0 0 1 0,0 0-1 0,17-3 1 16,-17 3-2-16,0 0 1 0,0 0 0 15,0 0-1-15,0 0 0 0,16-4 0 0,-16 4 2 16,0 0-1-16,0 0 1 0,0 0-1 0,0 0 0 16,19-3 0-16,-19 3 0 0,0 0 0 15,0 0 1-15,0 0-1 0,0 0 0 0,0 0-1 16,0 0 0-16,18-2 2 0,-18 2-1 16,0 0 1-16,0 0-1 0,0 0 1 0,0 0-1 15,0 0 0-15,0 0 0 0,0 0-1 16,0 0 1-16,0 0 1 0,21 0-1 0,-21 0 0 15,0 0 0-15,0 0 0 0,0 0 1 16,0 0 0-16,0 0-1 0,0 0 1 0,0 0-1 16,0 0-1-16,0 0 1 0,0 0-1 0,18 4 1 15,-18-4 0-15,0 0 1 0,0 0-1 16,0 0 1-16,0 0 1 0,0 0 1 0,0 0-1 16,0 0 1-16,0 0 1 0,0 0 0 15,0 0-1-15,0 0 3 0,0 0-1 0,0 0 0 16,0 0 2-16,0 0 0 0,0 0-2 15,0 0-1-15,0 0 0 0,0 0 0 0,0 0-2 16,0 0-1-16,0 0 1 0,0 0 0 0,0 0-2 16,0 0 0-16,0 0 0 0,0 0 1 15,-13 7-1-15,13-7 1 0,0 0 0 16,0 0-1-16,-15 3 1 0,15-3-2 0,0 0 2 16,0 0-1-16,-17 6-1 0,17-6 1 0,0 0 0 15,0 0 0-15,0 0 1 0,-18 5-1 16,18-5 0-16,0 0 0 0,0 0 0 0,0 0 0 15,0 0 0-15,-20 4 1 0,20-4-1 16,0 0 0-16,0 0 1 0,0 0-1 0,0 0 0 16,0 0 0-16,-19 2 0 0,19-2 0 15,0 0-1-15,0 0 0 0,0 0 1 0,0 0-1 16,0 0 1-16,0 0 0 0,-19 1 0 16,19-1-1-16,0 0 1 0,0 0-1 0,0 0 1 15,0 0 0-15,0 0 0 0,0 0 0 0,0 0 1 16,-19 1 0-16,19-1 0 0,0 0-1 15,0 0-1-15,0 0 1 0,0 0 0 0,0 0 0 16,0 0 0-16,0 0-1 0,0 0 0 16,-21 1 1-16,21-1 1 0,0 0-1 0,0 0 2 15,0 0-2-15,0 0-1 0,0 0 1 16,0 0 0-16,0 0-1 0,0 0 0 0,-18 2 0 16,18-2 1-16,0 0 0 0,0 0 0 0,0 0 0 15,0 0-1-15,-17 3 1 0,17-3 0 16,0 0-1-16,0 0 2 0,0 0-2 0,0 0 1 15,-20 4 0-15,20-4 0 0,0 0-1 16,0 0 1-16,0 0 1 0,-17 4-3 0,17-4 1 16,0 0 2-16,0 0-1 0,0 0-1 0,-18 2 1 15,18-2 0-15,0 0 1 0,0 0-2 16,0 0 0-16,-18 3 0 0,18-3 1 0,0 0 0 16,0 0-1-16,0 0 1 0,-21 2-1 15,21-2 0-15,0 0 0 0,0 0 1 0,-18 2-3 16,18-2 0-16,0 0 1 0,0 0-1 15,-16 3 0-15,16-3-1 0,0 0 0 0,0 0 2 16,-18 3 0-16,18-3 1 0,0 0 0 16,0 0-1-16,0 0 1 0,-20 2 0 0,20-2-2 15,0 0 0-15,0 0 0 0,0 0-2 16,0 0 1-16,0 0-1 0,-16 2-1 0,16-2 2 16,0 0-2-16,0 0 0 0,0 0 1 15,0 0 0-15,0 0-1 0,0 0 0 0,0 0 2 16,0 0 1-16,0 0-1 0,0 0 1 0,0 0 1 15,0 0 0-15,0 0 0 0,0 0 2 16,0 0-2-16,0 0 2 0,0 0 0 0,15-7-1 16,-15 7 1-16,0 0-1 0,14-5 0 15,-14 5 2-15,0 0-1 0,16-6 1 0,-16 6 0 16,0 0-1-16,16-5 0 0,-16 5 0 16,0 0 0-16,15-6 0 0,-15 6 0 0,0 0 0 15,14-5 0-15,-14 5 0 0,0 0 0 0,0 0 0 16,17-4 0-16,-17 4 0 0,0 0 0 15,0 0 0-15,16-5 1 0,-16 5-1 0,0 0 1 16,0 0 1-16,0 0 0 0,19-3 0 16,-19 3-2-16,0 0 1 0,0 0 0 0,18-3 0 15,-18 3-1-15,0 0 1 0,0 0-1 16,21-1 0-16,-21 1 0 0,0 0 2 0,0 0-1 16,19 0 0-16,-19 0-1 0,0 0 0 0,0 0 1 15,20-1 0-15,-20 1-1 0,0 0 0 16,0 0 0-16,20 0 0 0,-20 0 1 0,0 0 1 15,0 0-1-15,21-1 0 0,-21 1-1 16,0 0 1-16,0 0 0 0,20 0 1 0,-20 0-2 16,0 0 1-16,0 0-1 0,20-1 2 15,-20 1-2-15,0 0 0 0,0 0 1 0,21 0 0 16,-21 0 0-16,0 0-1 0,0 0 0 16,19-1 1-16,-19 1-1 0,0 0 0 0,0 0 0 15,19-1-1-15,-19 1 1 0,0 0 1 0,0 0 0 16,18-3 0-16,-18 3 0 0,0 0-1 15,0 0 0-15,18-3 0 0,-18 3 0 0,0 0 0 16,0 0 0-16,20-3 0 16,-20 3 1-16,0 0 0 0,0 0-2 0,18-4 1 0,-18 4 1 15,0 0-1-15,0 0 1 0,19-3-1 16,-19 3 1-16,0 0-1 0,0 0 0 0,18-3 0 16,-18 3 2-16,0 0-2 0,0 0 1 15,19-5 2-15,-19 5 0 0,0 0-1 0,13-8-1 16,-13 8 1-16,0 0-1 0,14-10 0 15,-14 10 1-15,0 0-1 0,12-16-1 0,-12 16 0 16,8-13-1-16,-8 13-1 0,9-15 1 0,-9 15-7 16,10-18 0-16,-10 18 0 0,7-19 0 15,-7 19 1-15,9-21-1 0,-9 21-1 0,7-20 0 16,-7 20-1-16,8-20-1 0,-8 20 2 16,5-19-2-16,-5 19 2 0,5-18-1 0,-5 18 3 15,0 0 3-15,4-23 0 0,-4 23 3 16,0 0-1-16,0-18 3 0,0 18-2 0,0 0 2 15,0 0 1-15,-4-18 1 0,4 18 0 16,0 0-1-16,0 0-2 0,-10-8-2 0,10 8 0 16,0 0 1-16,0 0-1 0,0 0 2 15,-19 6-1-15,19-6 1 0,0 0 1 0,-10 15 5 16,10-15-2-16,-9 14 0 0,9-14 1 0,-6 15 9 16,6-15-1-16,-6 14-2 0,6-14-3 15,0 0-1-15,-5 20-5 0,5-20 2 0,0 0-4 16,0 0 0-16,0 20 2 0,0-20 0 15,0 0-1-15,0 0 1 0,11 10 3 0,-11-10-3 16,0 0-5-16,0 0 0 0,20-3 2 0,-20 3-1 16,13-7 2-16,-13 7-3 0,14-13-1 15,-14 13-1-15,13-15-2 0,-13 15 1 0,13-17-2 16,-13 17 4-16,12-21 1 0,-12 21 0 16,10-21 1-16,-10 21 2 0,8-21 2 0,-8 21-1 15,6-20 3-15,-6 20 4 0,5-21 3 16,-5 21 1-16,1-16 2 0,-1 16 0 0,0 0 1 15,2-18 1-15,-2 18 2 0,0 0-1 16,0 0 1-16,-2-20-6 0,2 20-2 0,0 0-5 16,0 0-1-16,0 0 0 0,0 0-2 0,0 0 0 15,-18 5-1-15,18-5-1 0,0 0-1 16,-9 17 1-16,9-17 0 0,-5 14-1 0,5-14 1 16,-4 15-1-16,4-15-1 0,0 0 0 15,-3 21-2-15,3-21 2 0,0 0 0 0,2 18 0 16,-2-18 0-16,0 0 1 0,0 0 1 15,11 13 0-15,-11-13 0 0,0 0 0 0,0 0-1 16,20-4-2-16,-20 4 0 0,10-9 1 0,-10 9-1 16,12-13 3-16,-12 13-2 0,13-17 2 15,-13 17-1-15,11-17 0 0,-11 17 1 0,10-19 1 16,-10 19 1-16,5-19 4 0,-5 19 5 16,6-18 8-16,-6 18 0 0,0 0-1 0,1-23 4 15,-1 23 2-15,0 0 2 0,-1-20 3 0,1 20-1 16,0 0 1-16,-7-14-2 0,7 14-7 15,0 0-4-15,0 0-4 0,-12-9-1 0,12 9-6 16,0 0-2-16,0 0 0 0,-17 8 0 16,17-8-1-16,-11 11 0 0,11-11-1 15,-11 15 0-15,11-15 2 0,-11 17 1 0,11-17 1 16,-10 20 3-16,10-20-3 0,-8 18 1 0,8-18 0 16,-6 18-3-16,6-18-1 0,0 0-2 15,-4 21 0-15,4-21 0 0,0 0 0 16,4 18-2-16,-4-18 2 0,0 0 2 0,6 11-2 15,-6-11 0-15,0 0 0 0,0 0-1 0,20 4-1 16,-20-4-1-16,0 0 0 0,19-5 0 16,-19 5-5-16,12-7-1 0,-12 7 1 0,15-11 2 15,-15 11-2-15,12-14 2 0,-12 14 1 0,10-15-1 16,-10 15 2-16,9-16 1 0,-9 16 2 16,8-17 0-16,-8 17 1 0,4-17 1 0,-4 17 0 15,0 0 2-15,3-20-1 0,-3 20 1 16,0 0 4-16,-2-17-1 0,2 17 5 0,0 0-2 15,0 0 2-15,-10-13-1 0,10 13-2 16,0 0-3-16,0 0-1 0,-17 2 0 0,17-2-3 16,-11 9 1-16,11-9-1 0,-13 13 1 15,13-13-3-15,-13 17 3 0,13-17-1 0,-11 21 2 16,4-8 2-16,4-1 3 0,3-12 0 0,-9 27 0 16,9-27-3-16,-6 26-2 0,6-26 1 15,0 26 0-15,0-26-2 0,2 26-2 0,-2-26-1 16,8 20-4-16,-8-20-1 0,9 20-2 15,-9-20-1-15,13 14-2 0,-13-14 0 0,14 9 0 16,-14-9-1-16,0 0-1 0,24 2-2 16,-24-2 3-16,16-5 1 0,-16 5 1 0,16-11 2 15,-16 11-1-15,17-16 0 0,-17 16 3 16,17-20 0-16,-17 20 2 0,11-24 1 0,-11 24 1 16,8-24 0-16,-8 24 1 0,5-25 0 0,-5 25 3 15,0-25-1-15,0 25 1 0,-1-23 0 16,1 23 1-16,-4-22 3 0,4 22 0 0,-10-20 0 15,10 20-1-15,-12-17 5 0,12 17 1 16,-12-12 1-16,12 12-4 0,-12-7 0 0,12 7-3 16,0 0 0-16,-22-2-4 0,22 2 0 15,0 0 0-15,-21 9-2 0,21-9 0 0,-15 11 0 16,15-11 1-16,-12 16-1 0,12-16 2 16,-9 18 0-16,9-18 2 0,-8 21 0 0,8-21 0 15,-4 22 1-15,4-22 2 0,-2 23-1 0,2-23-3 16,0 19-1-16,0-19 0 0,2 17-1 15,-2-17 0-15,4 15 0 0,-4-15 1 0,0 0 0 16,9 18 1-16,-9-18-1 0,0 0-2 16,12 11-1-16,-12-11 1 0,0 0-1 0,0 0 0 15,0 0-3-15,23-2-2 0,-23 2 2 16,0 0-2-16,14-10-2 0,-14 10 2 0,10-12 0 16,-10 12 1-16,10-16-1 0,-10 16-3 0,9-17 1 15,-9 17 0-15,6-20 2 0,-6 20 0 16,3-20 1-16,-3 20 1 0,3-21-1 0,-3 21 1 15,-2-19 2-15,2 19 0 0,-3-20 2 16,3 20-1-16,-5-17 1 0,5 17 2 0,-9-14 1 16,9 14 0-16,-7-11 1 0,7 11 1 15,0 0-2-15,-18-9 0 0,18 9-1 0,0 0-1 16,-21 1 0-16,21-1-1 0,-15 7 0 0,15-7 2 16,-14 12 0-16,14-12 1 0,-15 15 1 15,15-15 1-15,-12 19 1 0,12-19-2 16,-11 22 1-16,11-22-2 0,-5 22 1 0,5-22-1 15,-4 23-2-15,4-23 2 0,4 23-4 16,-4-23 1-16,3 18 0 0,-3-18 1 0,9 17-1 16,-9-17 0-16,9 13 0 0,-9-13-1 0,11 8-3 15,-11-8 0-15,0 0-1 0,20 5 2 16,-20-5-1-16,0 0-1 0,20-4 3 0,-20 4-1 16,14-8 1-16,-14 8 1 0,15-12 0 0,-15 12 1 15,14-15-1-15,-14 15 0 0,10-17 0 16,-10 17 1-16,9-21 0 0,-9 21 1 0,8-19-1 15,-8 19 2-15,2-20 0 0,-2 20 2 16,0 0 0-16,-1-25 1 0,1 25 0 0,0 0 0 16,-6-22 1-16,6 22 6 0,0 0-4 0,-10-16 0 15,10 16-2-15,0 0-1 0,-14-8-2 16,14 8 0-16,0 0-1 0,-19 3-2 0,19-3 0 16,-12 9 0-16,12-9 1 0,-15 12-2 15,15-12 1-15,-12 17 0 0,12-17 0 0,-10 20 1 16,10-20 1-16,-9 21-2 15,9-21 0-15,-5 21 0 0,5-21-1 0,0 20 1 0,0-20-3 16,0 18 2-16,0-18-1 0,3 15 0 16,-3-15 0-16,0 0 0 0,11 18 0 0,-11-18-2 15,0 0 0-15,12 10 0 0,-12-10 0 16,0 0 0-16,0 0 0 0,22 2-3 0,-22-2 3 16,0 0-2-16,19-8-1 0,-19 8 0 15,10-11 0-15,-10 11-1 0,13-14 2 0,-13 14-3 16,10-15 2-16,-10 15-1 0,11-16-1 0,-11 16-1 15,5-18 2-15,-5 18-2 0,7-18 1 16,-7 18-1-16,2-16 2 0,-2 16 2 0,0 0 3 16,0-24 0-16,0 24 3 0,0 0 1 15,-4-20 0-15,4 20 0 0,0 0 0 0,-10-15 0 16,10 15-1-16,0 0-3 0,-15-10 0 16,15 10 1-16,0 0 1 0,0 0 0 0,-26 2 0 15,26-2 0-15,-15 7 1 0,15-7-1 0,-17 10-1 16,17-10 3-16,-14 14-2 0,14-14 0 15,-12 15 1-15,12-15 3 0,-12 20 0 0,12-20 1 16,-8 19 2-16,8-19 1 0,-5 20-1 16,5-20-1-16,0 18-1 0,0-18-1 0,2 15-1 15,-2-15-1-15,6 15 2 0,-6-15 0 16,0 0 0-16,11 15 1 0,-11-15 0 0,0 0 1 16,18 8-1-16,-18-8 0 0,0 0-2 15,17-3 0-15,-17 3 0 0,12-5-3 0,-12 5 1 16,14-12-2-16,-14 12 2 0,13-15-1 0,-13 15 1 15,10-16-1-15,-10 16 0 0,8-19 1 16,-8 19-2-16,8-18 2 0,-8 18 0 0,5-21 0 16,-5 21 1-16,3-20 0 0,-3 20 1 15,0-18 1-15,0 18 0 0,-1-16-1 0,1 16 0 16,-2-16-2-16,2 16 0 0,-9-15 1 16,9 15 0-16,-10-13 0 0,10 13 1 0,-10-10-1 15,10 10-1-15,-12-8-1 0,12 8 2 0,0 0-1 16,-22-5 1-16,22 5 3 0,0 0 0 15,-22 2-1-15,22-2 0 0,-14 3 1 0,14-3 0 16,-17 9 1-16,17-9 4 0,-14 12-1 16,14-12 6-16,-12 13 5 0,12-13-2 0,-10 17 1 15,10-17-2-15,-8 19-1 0,8-19-3 16,-4 20-1-16,4-20-3 0,0 19-1 0,0-19-1 16,5 19-3-16,-5-19 2 0,7 16-1 15,-7-16 0-15,10 12-1 0,-10-12 0 0,12 10 0 16,-12-10-1-16,14 6-1 0,-14-6 0 0,0 0-1 15,22 2-3-15,-22-2 0 0,0 0 1 16,24-5 0-16,-24 5 0 0,16-10 2 0,-16 10-1 16,16-12 1-16,-16 12-2 0,14-15 2 15,-14 15 0-15,13-17 0 0,-13 17 0 0,8-20 0 16,-8 20 1-16,8-18-1 0,-8 18 1 16,5-20 2-16,-5 20-2 0,2-18 0 0,-2 18 1 15,-5-18-1-15,5 18 3 0,-4-17-2 0,4 17 0 16,-8-14 0-16,8 14-1 0,-9-13 0 15,9 13-1-15,-12-8 1 0,12 8 0 16,-13-6 1-16,13 6 1 0,0 0-1 0,-26 1-1 16,26-1 4-16,-18 6 2 0,18-6-1 0,-18 12 1 15,18-12 0-15,-20 15 2 0,11-6 6 16,-1 2 1-16,0 1-2 0,1 2 1 0,1-1 0 16,0 1 4-16,2 2 3 0,-1 0-1 15,3 0-4-15,0 0-1 0,0 0-2 0,2 0-3 16,2-16 1-16,0 28-3 0,0-28-2 15,4 28-3-15,-4-28 0 0,8 25-1 0,-8-25 1 16,12 21-1-16,-12-21-1 0,14 18-3 0,-14-18-4 16,16 14 0-16,-16-14-3 15,18 10-2-15,-18-10-4 0,19 7 0 0,-19-7 2 0,0 0 0 16,26 0-1-16,-26 0-2 0,16-3-3 16,-16 3 3-16,16-9 0 0,-16 9 4 0,15-13-1 15,-15 13 4-15,13-16-1 0,-13 16 3 16,10-16 0-16,-10 16 3 0,7-18 2 0,-7 18 0 15,3-17 1-15,-3 17 1 0,0 0 1 0,0-24 2 16,0 24-4-16,-5-16 1 0,5 16 0 16,-9-13 0-16,9 13 3 0,-10-11-3 0,10 11 0 15,-17-8 1-15,17 8 1 0,0 0-1 16,-24-3 0-16,24 3 0 0,-19 4-1 0,19-4 0 16,-20 8 1-16,20-8 1 0,-21 15 5 15,11-7-3 1,0 3 4-16,0-1-3 0,3 2 3 0,-2-1 2 0,4 1 0 0,-2 1-1 15,3 0-2-15,4-13 0 0,-6 25-2 0,6-25-2 16,-3 23-2-16,3-23-1 0,3 23 1 0,-3-23-2 16,7 20 0-16,-7-20-4 0,10 15 4 15,-10-15 2-15,14 11 0 0,-14-11 0 16,17 8-1-16,-17-8-2 0,20 1-1 0,-20-1-1 16,20-1-2-16,-20 1 1 0,20-5-4 0,-20 5 0 15,21-11 0-15,-21 11-1 0,19-11-5 16,-19 11 4-16,16-14 1 0,-16 14 3 0,15-16 0 15,-15 16 4-15,10-16 1 0,-10 16 1 16,9-17 2-16,-9 17 0 0,2-15-1 0,-2 15 0 16,0 0 1-16,-1-22 1 0,1 22-1 0,0 0 2 15,-4-18 0-15,4 18-2 0,0 0 0 16,-12-15 0-16,12 15 2 0,0 0 3 0,-12-8-3 16,12 8 0-16,0 0-2 0,0 0-1 15,-24 2 0-15,24-2 0 0,-13 8-1 0,13-8 0 16,-13 14 1-16,13-14 4 0,-12 16 2 0,12-16 2 15,-10 21 1-15,10-21-1 0,-8 24-1 16,8-24 0-16,-4 21-3 0,4-21 0 0,0 24 0 16,0-24-2-16,1 21-1 0,-1-21 0 15,5 20-1-15,-5-20 2 0,9 15-1 16,-9-15-2-16,12 12-1 0,-12-12 0 0,14 6 0 16,-14-6 1-16,0 0-4 0,21 2-1 0,-21-2 1 15,15-4-2-15,-15 4 0 0,17-10 1 16,-17 10-3-16,17-13 0 0,-17 13 1 0,14-16-2 15,-14 16 0-15,12-20 3 0,-12 20 2 16,10-18 0-16,-10 18 1 0,8-20 1 0,-8 20 1 16,7-20 2-16,-7 20-1 0,2-19 1 0,-2 19 1 15,0 0 0-15,-2-23-1 0,2 23 1 16,0 0 3-16,-6-19 2 0,6 19 1 0,0 0-4 16,-9-14 0-16,9 14-3 0,0 0-1 15,0 0-1-15,-16-7 0 0,16 7 1 0,0 0 0 16,0 0-1-16,-18 10 0 0,18-10-1 15,0 0 1-15,-10 16 0 0,10-16 5 0,-6 15 1 16,6-15-2-16,-3 16 0 0,3-16-1 16,0 0 2-16,0 25-3 0,0-25-3 0,0 0 2 15,3 24 0-15,-3-24 1 0,0 0 0 16,9 17 1-16,-9-17-1 0,0 0 0 0,12 12-1 16,-12-12 0-16,0 0 0 0,0 0 0 0,22 4-3 15,-22-4-4-15,0 0 0 0,15-4-3 16,-15 4 0-16,0 0-1 0,17-10-5 0,-17 10 3 15,10-9 0-15,-10 9 3 0,11-10 0 16,-11 10 1-16,5-13 1 0,-5 13 1 0,0 0 4 16,7-16 0-16,-7 16 2 0,0 0 2 15,2-19-1-15,-2 19 0 0,0 0 2 0,-6-16 1 16,6 16 1-16,0 0 3 0,-8-12 3 0,8 12 1 16,0 0-3-16,0 0 0 0,-17-7-1 15,17 7 3-15,0 0 0 0,0 0-4 0,-18 4-1 16,18-4-1-16,0 0 0 0,-13 13-1 15,13-13 4-15,-5 13 1 0,5-13-1 0,-8 17 1 16,8-17 0-16,-5 18 1 0,5-18 1 16,-2 19 2-16,2-19 3 0,0 18-2 0,0-18-2 15,1 17 0-15,-1-17 0 0,4 15 0 0,-4-15-1 16,0 0-1-16,5 20-2 0,-5-20-2 16,0 0-1-16,8 18 0 0,-8-18 0 0,0 0 0 15,7 12 0-15,-7-12 0 0,0 0-1 16,0 0 4-16,5 12 1 0,-5-12 1 0,0 0 3 15,0 0 0-15,0 0 3 0,0 0 2 16,0 0 1-16,7 15-1 0,-7-15 3 0,0 0 1 16,0 0-1-16,0 0-1 0,0 0-5 15,0 0-1-15,0 0-1 0,0 0-3 0,0 0-4 16,0 0 0-16,0 0 0 0,-16 4-1 16,16-4 0-16,0 0-3 0,0 0 2 0,-20 0-1 15,20 0 0-15,0 0 0 0,0 0-3 0,-25 0 2 16,25 0 0-16,0 0 1 0,-21 0 0 15,21 0 0-15,0 0-2 0,-22 0-1 0,22 0 2 16,0 0 0-16,-20 2-1 0,20-2 2 16,0 0-1-16,0 0-1 0,-24-2 0 0,24 2 0 15,0 0 1-15,0 0-3 0,-25 0 2 16,25 0-1-16,0 0 1 0,0 0 0 0,-20-2 1 16,20 2-1-16,0 0 1 0,0 0 1 0,-20 0-2 15,20 0 1-15,0 0 0 0,0 0 0 16,0 0 0-16,-22 0 0 0,22 0-1 15,0 0 1-15,0 0 0 0,0 0-2 0,-22 0 2 16,22 0-2-16,0 0 0 0,0 0 1 0,0 0 0 16,-21 2-2-16,21-2 1 0,0 0 0 0,0 0-1 15,0 0 1-15,-20 3-1 0,20-3 1 16,0 0 0-16,0 0 2 0,0 0-1 0,-19 2 0 16,19-2-1-16,0 0-1 0,0 0-2 15,0 0-2-15,0 0-6 0,0 0-3 0,-16 3-4 16,16-3-4-16,0 0 1 0,0 0 1 15,0 0 4-15,0 0 2 0,0 0 2 16,0 0 5-16,0 0 0 0,0 0 3 0,0 0 0 16,16 3 0-16,-16-3 2 0,0 0 2 0,19-1 1 15,-19 1-2-15,0 0 1 0,25-3 2 16,-25 3-1-16,16-2 1 0,-16 2 1 0,18-3-1 16,-18 3 0-16,0 0 0 0,24-5-1 15,-24 5 1-15,0 0 0 0,24-4 1 0,-24 4-1 16,0 0 0-16,20-1 2 0,-20 1-2 15,0 0 3-15,0 0-2 0,21-3-1 0,-21 3 2 16,0 0-1-16,0 0 1 0,0 0 2 0,18 0-1 16,-18 0 0-16,0 0 4 0,0 0 2 15,0 0 1-15,0 0 1 0,0 0 2 16,0 0-1-16,0 0 2 0,0 0 2 0,18-2-1 16,-18 2-1-16,0 0 1 0,0 0-3 0,0 0-4 15,0 0 1-15,0 0-2 0,0 0-2 0,0 0-2 16,0 0 0-16,0 0 0 0,0 0 0 15,-10 10-1-15,10-10 0 0,0 0 0 0,0 0 1 16,-14 8 0-16,14-8 1 0,0 0 0 16,0 0-1-16,-17 8 0 0,17-8 0 0,0 0 2 15,-12 7-1-15,12-7 0 0,0 0-3 16,0 0 2-16,-18 6 0 0,18-6 0 0,0 0 2 16,0 0-2-16,-17 6-1 0,17-6 0 15,0 0 4-15,0 0 0 0,-16 3-2 0,16-3 0 16,0 0 0-16,0 0-1 0,-19 3 0 15,19-3-1-15,0 0 0 0,0 0-1 0,0 0 1 16,-20 4-1-16,20-4 1 0,0 0-2 0,0 0 1 16,0 0-3-16,-21 2 3 0,21-2-1 15,0 0 0-15,0 0-1 0,0 0 1 0,-23 1 0 16,23-1-1-16,0 0 1 0,0 0 0 16,0 0 1-16,-24 2-1 0,24-2 1 0,0 0-2 15,0 0 1-15,-18 1 0 0,18-1 0 16,0 0 1-16,0 0-3 0,0 0 2 0,-23 1-1 15,23-1 1-15,0 0-1 0,0 0 1 0,0 0 0 16,-21 0-3-16,21 0 4 0,0 0-1 16,0 0 0-16,0 0-1 0,-23 1 2 0,23-1-1 15,0 0-1-15,0 0 2 0,0 0-2 16,-23 2 1-16,23-2 0 0,0 0 0 0,0 0-1 16,-18 2 2-16,18-2-3 0,0 0-1 15,0 0 2-15,0 0 1 0,-20 2-2 0,20-2 1 16,0 0 1-16,0 0-2 0,0 0 1 15,-19 2-1-15,19-2 2 0,0 0-1 0,0 0 0 16,0 0 1-16,0 0 0 0,-19 2 0 0,19-2 0 16,0 0 0-16,0 0 0 0,0 0-1 15,0 0 2-15,0 0-3 0,0 0 2 0,-18 1-1 16,18-1-1-16,0 0 1 0,0 0 1 16,0 0 0-16,0 0-2 0,0 0 2 0,0 0-1 15,-20 1 0-15,20-1 1 0,0 0-1 16,0 0-1-16,0 0 0 0,0 0 3 0,0 0-2 15,0 0 1-15,0 0 0 0,0 0-2 16,0 0-1-16,-21 0 0 0,21 0 0 0,0 0 1 16,0 0 0-16,0 0-1 0,0 0-2 15,0 0 2-15,0 0-1 0,0 0 0 0,0 0-4 16,0 0 3-16,0 0-2 0,0 0 1 0,0 0 1 16,0 0-1-16,0 0 1 0,0 0 0 15,0 0 0-15,0 0 3 0,0 0-2 0,0 0 0 16,0 0 1-16,0 0 2 0,0 0 0 15,0 0 0-15,0 0 1 0,0 0 0 0,0 0 1 16,18-4-1-16,-18 4 0 0,0 0 0 0,0 0 0 16,0 0 0-16,19-4-1 0,-19 4 1 31,0 0 1-31,0 0-1 0,19-4 0 0,-19 4 0 0,0 0 0 0,0 0 0 0,18-4 0 16,-18 4 1-16,0 0-1 0,0 0-1 0,20-4 1 15,-20 4 1-15,0 0-1 0,0 0 0 16,22-4 0-16,-22 4 0 0,0 0 1 0,17-2-1 15,-17 2 2-15,0 0-1 0,19-2 0 16,-19 2-1-16,0 0-1 0,19-2 3 0,-19 2-1 16,0 0 0-16,19-2 1 0,-19 2 0 15,0 0 2-15,20-3-2 16,-20 3-1-16,0 0 0 0,20-1 1 0,-20 1 1 0,0 0-2 0,19-3 3 16,-19 3 0-16,0 0 0 0,18-3-2 15,-18 3 3-15,0 0 0 16,0 0 1-16,23-2-1 0,-23 2 1 0,0 0-2 0,0 0 0 15,22-3-1-15,-22 3-1 0,0 0 2 0,0 0-2 16,21-3 1-16,-21 3-1 0,0 0 1 16,0 0-3-16,19-2 2 0,-19 2 0 0,0 0-2 15,0 0 3-15,18-4-1 0,-18 4-1 0,0 0 2 16,0 0-1-16,0 0-1 0,21-1 1 16,-21 1-1-16,0 0-2 0,0 0 2 0,0 0-1 15,17-3 1-15,-17 3-1 0,0 0 1 16,0 0 0-16,0 0-2 0,0 0 3 0,22-2-2 15,-22 2 1-15,0 0 0 0,0 0-1 16,0 0 1-16,19 0-1 0,-19 0 0 0,0 0 0 16,0 0 1-16,0 0 0 0,20 0-1 15,-20 0 0-15,0 0 0 0,0 0-1 0,0 0 2 16,22 0-1-16,-22 0 0 0,0 0 0 0,0 0 1 16,0 0 0-16,23 2-1 0,-23-2 0 15,0 0 1-15,0 0-1 0,19 1-1 16,-19-1 1-16,0 0 0 0,0 0 1 0,23 0 0 15,-23 0-2-15,0 0 1 0,0 0 0 0,20 2-3 16,-20-2 3-16,0 0-1 0,0 0-1 16,21-2 0-16,-21 2-1 0,0 0-1 0,0 0-2 15,0 0 0-15,0 0-1 0,19-1 1 16,-19 1 1-16,0 0 1 0,0 0 2 0,0 0 2 16,0 0 0-16,0 0-3 0,14-6 5 15,-14 6-1-15,0 0 0 0,0 0-1 0,0 0 1 16,0 0-3-16,0 0 0 0,-4-19 4 0,4 19-1 15,0 0 0-15,0 0 2 0,-8-11 0 16,8 11-1-16,0 0 1 0,0 0 0 0,-12-8 0 16,12 8-5-16,0 0-1 0,0 0-1 15,0 0-2-15,-18-2 0 0,18 2-1 0,0 0-1 16,0 0 1-16,-16 5-1 0,16-5 3 0,0 0-2 16,0 0 2-16,-14 9-1 0,14-9 0 15,0 0 0-15,0 0 0 0,-10 15 2 0,10-15-2 16,0 0 0-16,0 0 2 0,0 18-1 15,0-18 1-15,0 0 0 0,8 15-1 0,-8-15-3 16,0 0 0-16,12 11 0 0,-12-11 1 16,0 0 1-16,14 7 3 0,-14-7 0 0,0 0-1 15,17 5 0-15,-17-5 1 0,0 0 1 16,0 0 0-16,21 0 1 0,-21 0-2 0,0 0 1 16,14-6 1-16,-14 6-1 0,0 0 2 15,12-9 1-15,-12 9 0 0,0 0 1 0,8-11-1 16,-8 11 1-16,0 0 0 0,0 0-1 15,5-15 2-15,-5 15-2 0,0 0 1 0,0 0 0 16,0 0 0-16,-1-20-1 0,1 20-5 0,0 0-2 16,0 0 3-16,-6-13-2 0,6 13-4 15,0 0-1-15,0 0-2 0,0 0 0 0,-10-11 4 16,10 11-1-16,0 0 2 0,0 0 3 16,0 0-2-16,0 0 0 0,0 0 1 0,0 0 0 15,0 0 0-15,0 0 0 0,0 0 2 16,0 0 0-16,0 0 1 0,0 0-1 0,0 0 0 15,0 0 0-15,0 0 1 0,0 0 0 16,0 0 1-16,0 0 1 0,-4 14 2 0,4-14 1 16,0 0 1-16,0 0 2 0,0 0 1 0,0 0 0 15,0 0 1-15,0 0 0 0,6 12 3 16,-6-12 1-16,0 0 1 0,0 0 1 0,0 0 3 16,0 0-1-16,0 0 0 0,0 0 0 0,0 0 0 15,0 0-1-15,0 0-2 0,0 0 0 16,0 0-4-16,0 0 1 0,0 0-3 15,0 0-2-15,0 0 0 0,0 0 0 0,0 0-1 16,0 0-1-16,-4 16 1 0,4-16 0 16,0 0 1-16,0 0-1 0,0 0-3 0,-12 9 6 15,12-9-2-15,0 0-1 0,0 0-1 0,-15 6-3 16,15-6 1-16,0 0 0 0,0 0 1 16,-14 9-1-16,14-9 0 0,0 0 0 0,0 0 0 15,-15 7-1-15,15-7 1 0,0 0-1 16,0 0-2-16,-14 6 3 0,14-6 0 0,0 0 0 15,0 0 0-15,0 0 1 0,-18 7-1 16,18-7 0-16,0 0 0 0,0 0 0 0,0 0 0 16,-14 5 0-16,14-5 1 0,0 0 0 0,0 0-1 15,0 0 0-15,0 0 1 0,0 0-1 16,0 0 1-16,-17 5-2 0,17-5 1 0,0 0 2 16,0 0-1-16,0 0-1 0,0 0-1 15,0 0-3-15,0 0 4 0,0 0-1 0,-15 3 2 16,15-3-2-16,0 0 1 0,0 0 0 15,0 0-2-15,0 0 1 0,0 0 0 0,0 0-1 16,-18 2 1-16,18-2 0 0,0 0 0 0,0 0 0 16,0 0 0-16,0 0-3 0,0 0 3 15,0 0-1-15,0 0 2 0,0 0-1 16,-20 3 2-16,20-3-2 0,0 0 1 0,0 0-1 16,0 0 0-16,0 0 0 0,0 0 1 0,0 0-1 15,0 0 1-15,0 0-1 0,0 0 1 16,0 0 0-16,0 0-1 0,-19 1 1 0,19-1-1 15,0 0 1-15,0 0-2 0,0 0 2 16,0 0-1-16,0 0 0 0,0 0 0 0,0 0-1 16,0 0 0-16,0 0 2 0,0 0-1 0,0 0-1 15,-17 3 1-15,17-3 0 16,0 0 0-16,0 0 0 0,0 0 0 0,0 0 0 0,0 0-1 16,0 0 2-16,0 0-1 0,0 0 1 15,0 0-2-15,0 0 2 0,0 0-1 0,0 0 2 16,0 0 0-16,0 0-1 0,-19 3 1 15,19-3-1-15,0 0 2 0,0 0 0 0,0 0-2 16,0 0 0-16,0 0-1 0,0 0 1 16,0 0-1-16,0 0 0 0,0 0 1 0,0 0 0 15,0 0 1-15,0 0-2 0,0 0 0 16,0 0 0-16,0 0 1 0,-18 0-1 0,18 0 0 16,0 0 1-16,0 0-1 0,0 0 0 0,0 0 0 15,0 0 0-15,0 0 0 0,0 0 1 16,0 0-2-16,-20 0 2 0,20 0 0 0,0 0-1 15,0 0-1-15,0 0 0 0,0 0 1 16,0 0-1-16,-22-2 0 0,22 2 0 0,0 0 0 16,0 0 0-16,0 0 2 0,0 0 0 0,-20-3-1 15,20 3-1-15,0 0 0 0,0 0 1 16,0 0-3-16,0 0 4 0,-21 0-1 16,21 0-2-16,0 0-2 0,0 0-5 0,0 0-6 15,-25 0-9-15,25 0-9 0,0 0-14 0,-20 3-20 16,20-3-24-1,-16 3-38-15,16-3-58 0,-21 7-75 0,21-7-56 0,-22 5-42 0,22-5-121 16,-27 8-56-16,27-8-494 0,-26 3-645 16</inkml:trace>
  <inkml:trace contextRef="#ctx0" brushRef="#br0" timeOffset="574">1112 568 1 0,'0'0'19'15,"-20"-5"-27"-15,20 5 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9:13.764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19 3 141 0,'0'0'231'0,"0"0"-56"16,0 0-24-16,0 0-26 0,0 0-14 0,-19-3-8 16,19 3-5-16,0 0-1 0,0 0-1 15,0 0 10-15,0 0 10 0,0 0 17 0,0 0 6 16,0 0 5-16,0 0 1 0,0 0-3 15,0 0-11-15,0 0-12 0,0 0-5 0,0 0-4 16,0 0-7-16,0 0-6 0,0 0-9 0,0 0-6 16,0 0-5-16,0 0-3 0,0 0-3 15,0 0-4-15,0 0-2 0,0 0-8 0,0 0-2 16,0 0-5-16,0 0-5 0,0 0-3 16,0 0-2-16,0 0 1 0,0 0-1 0,0 0-2 15,0 0 1-15,0 0-1 16,0 0 1-16,0 0-4 0,0 0-2 0,0 0-2 0,0 0-3 15,0 0 0-15,0 0-5 0,0 0 6 16,0 0 3-16,0 0 3 0,0 0-1 0,0 0 0 16,0 0-6-16,0 0-1 0,0 0-1 15,15-5-1-15,-15 5 1 0,0 0-2 0,0 0-3 16,0 0 0-16,0 0-1 0,0 0-2 16,0 0-1-16,18 3 1 0,-18-3 0 0,0 0 0 15,0 0-1-15,0 0-1 0,0 0 0 16,0 0 0-16,0 0-3 0,19 3-1 0,-19-3-3 15,0 0-1-15,0 0 0 0,0 0 4 0,0 0-3 16,0 0 2-16,0 0 1 0,0 0 0 16,20 2 2-16,-20-2 0 0,0 0-3 0,0 0 1 15,0 0-3-15,0 0 0 0,0 0-2 16,0 0 0-16,19 3 0 0,-19-3-1 0,0 0 0 16,0 0 1-16,0 0-2 0,0 0 3 15,0 0 0-15,18 4-1 0,-18-4 0 16,0 0 0-16,0 0-1 0,0 0-1 0,0 0 1 15,21 3-1-15,-21-3-1 0,0 0 1 0,0 0-2 16,0 0 0-16,0 0-1 0,0 0 0 0,17 3 1 16,-17-3-2-16,0 0 0 0,0 0 0 15,0 0 2-15,0 0 0 0,0 0-1 0,0 0 1 16,14 3-3-16,-14-3 2 0,0 0 1 16,0 0-2-16,0 0-1 0,0 0 2 0,0 0-1 15,0 0 0-15,18 4 0 0,-18-4-1 16,0 0 1-16,0 0 0 0,0 0 0 0,0 0-1 15,0 0 0-15,0 0 0 0,19 3 1 16,-19-3 0-16,0 0-1 0,0 0 0 0,0 0 0 16,0 0-1-16,0 0 2 0,0 0-1 15,0 0 0-15,16 3 2 0,-16-3-2 0,0 0 0 16,0 0 0-16,0 0 1 0,0 0-1 16,0 0 0-16,0 0 1 0,20 2-1 0,-20-2 1 15,0 0-2-15,0 0 2 0,0 0-1 0,0 0-1 16,0 0 1-16,0 0 0 0,19 1-1 15,-19-1 1-15,0 0 0 0,0 0 0 16,0 0-1-16,0 0 2 0,0 0-2 0,0 0 1 16,0 0 1-16,0 0-2 0,19-1 2 0,-19 1-1 15,0 0 2-15,0 0-1 0,0 0-1 16,0 0 0-16,0 0 0 0,0 0 0 0,0 0 0 16,0 0 2-16,18-2-2 0,-18 2 0 15,0 0 0-15,0 0 0 0,0 0 0 0,0 0 1 16,0 0 1-16,0 0-2 0,0 0 1 0,0 0-2 15,21 0 2-15,-21 0 0 0,0 0 0 16,0 0 0-16,0 0-1 0,0 0 1 0,0 0 0 16,0 0-1-16,0 0 1 0,20 0 0 15,-20 0-1-15,0 0 1 0,0 0-1 0,0 0 0 16,0 0-1-16,0 0 2 0,0 0 0 16,0 0-1-16,0 0 0 0,21 2 0 0,-21-2 0 15,0 0 0-15,0 0 0 0,0 0 0 16,0 0 0-16,0 0-1 0,0 0 0 0,0 0 2 15,0 0-2-15,0 0 2 0,0 0-1 0,0 0 1 16,19 3-1-16,-19-3 0 0,0 0 0 16,0 0 0-16,0 0 0 0,0 0 0 0,0 0 0 15,0 0 1-15,0 0-1 0,0 0-1 16,0 0 3-16,18 0-2 0,-18 0 1 0,0 0-1 16,0 0 0-16,0 0 0 0,0 0 0 15,0 0 0-15,0 0 0 0,0 0 1 0,16 4-1 16,-16-4 0-16,0 0 1 0,0 0-1 15,0 0 0-15,0 0-1 0,0 0 3 0,0 0-2 16,0 0 0-16,17 5 0 0,-17-5 0 0,0 0 0 16,0 0-1-16,0 0 1 0,0 0 0 15,0 0 0-15,0 0-1 0,0 0 1 0,0 0 0 16,0 0 0-16,17 3 1 0,-17-3 0 16,0 0-1-16,0 0 0 0,0 0 0 0,0 0 0 15,0 0-1-15,0 0-1 0,0 0 2 16,0 0 1-16,0 0-3 0,0 0 3 0,0 0-1 15,16 2 0-15,-16-2-1 0,0 0 1 16,0 0 0-16,0 0 1 0,0 0-1 0,0 0 1 16,0 0 0-16,0 0 0 0,0 0 0 0,0 0-1 15,0 0 0-15,0 0 0 0,0 0-1 16,0 0 1-16,0 0 1 0,0 0 0 16,0 0 0-16,0 0-2 0,23 0-1 0,-23 0 3 15,0 0 0-15,0 0-1 0,0 0 0 0,0 0 0 16,0 0 1-16,0 0 0 0,0 0 0 15,0 0 1-15,0 0-3 0,20 0 3 0,-20 0-3 16,0 0 2-16,0 0-1 0,0 0 0 16,0 0 0-16,0 0 0 0,0 0 0 0,0 0 1 15,21 0-1-15,-21 0 0 0,0 0 0 16,0 0 0-16,0 0 0 0,0 0 0 0,0 0 1 16,0 0-2-16,0 0 0 15,0 0 1-15,19 0 0 0,-19 0 0 0,0 0 1 0,0 0-2 16,0 0 0-16,0 0 0 0,0 0 2 15,0 0 0-15,0 0 0 0,0 0 1 0,20 0-1 16,-20 0 0-16,0 0-1 0,0 0 0 16,0 0 2-16,0 0-2 0,0 0-2 0,0 0 2 31,19 1 1-31,-19-1 1 0,0 0-1 0,0 0-1 0,0 0 2 0,0 0-3 0,0 0 1 16,20 2 1-16,-20-2 0 0,0 0-1 15,0 0 1-15,0 0-1 0,0 0 0 0,0 0 1 16,18 2-2-16,-18-2 1 0,0 0 1 0,0 0 0 15,0 0 0-15,0 0-3 0,0 0 2 0,22 3 0 16,-22-3 0-16,0 0-3 0,0 0 1 16,0 0 3-16,0 0-2 0,0 0 1 0,20 2 2 15,-20-2-2-15,0 0 0 0,0 0 1 16,0 0-1-16,0 0 0 0,0 0 2 0,16 2 0 16,-16-2-3-16,0 0 1 0,0 0 1 15,0 0-3-15,0 0 4 0,0 0-2 0,19 2 1 16,-19-2-1-16,0 0 0 0,0 0 0 15,0 0 0-15,0 0 0 0,0 0 1 0,18 2-2 16,-18-2 0-16,0 0 2 0,0 0-1 16,0 0 1-16,0 0-1 0,19 3 1 0,-19-3 0 15,0 0-1-15,0 0 0 0,0 0 0 0,0 0 0 16,0 0 0-16,19 1 0 0,-19-1 0 16,0 0-1-16,0 0 1 0,0 0 1 0,0 0 0 15,0 0 0-15,17 1-1 0,-17-1 0 16,0 0-1-16,0 0 0 0,0 0 0 0,0 0 1 15,0 0-1-15,21 0 2 0,-21 0-1 16,0 0 0-16,0 0 1 0,0 0-1 0,0 0 0 16,0 0 0-16,0 0 0 0,19-1 0 15,-19 1 1-15,0 0 0 0,0 0-1 0,0 0 0 16,0 0 0-16,0 0 0 0,20-1-1 16,-20 1 1-16,0 0 1 0,0 0 0 0,0 0-1 15,0 0 0-15,17-4 1 0,-17 4-1 0,0 0 1 16,0 0-1-16,0 0 1 0,0 0-2 15,0 0 2-15,19-2-1 0,-19 2 1 0,0 0 0 16,0 0-1-16,0 0 0 0,0 0 0 16,18-2 0-16,-18 2 1 0,0 0 1 0,0 0-2 15,0 0 0-15,0 0 0 0,0 0 0 16,19-3 1-16,-19 3-1 0,0 0 1 0,0 0-3 16,0 0 3-16,0 0-1 0,0 0 1 15,16-2-1-15,-16 2-1 0,0 0 2 0,0 0-1 16,0 0 0-16,0 0 0 0,0 0 2 15,0 0-2-15,20-2 1 0,-20 2-1 0,0 0 1 16,0 0-2-16,0 0 2 0,0 0-2 0,0 0 1 16,0 0-1-16,21 0 1 0,-21 0 0 15,0 0 0-15,0 0 0 0,0 0 1 0,0 0 0 16,0 0 0-16,20-1 0 0,-20 1-1 16,0 0 0-16,0 0 0 0,0 0 2 0,0 0-2 15,0 0 0-15,19-2 0 0,-19 2 1 16,0 0 0-16,0 0-2 0,0 0 2 0,0 0-1 15,19-1 0-15,-19 1 1 0,0 0-1 16,0 0 0-16,0 0-1 0,0 0 1 0,20-2 0 16,-20 2 0-16,0 0 1 0,0 0-1 0,0 0 2 15,19-1-2-15,-19 1 0 0,0 0 0 16,0 0 1-16,0 0-1 0,0 0 2 0,20-1-1 16,-20 1 0-16,0 0-1 0,0 0 0 15,0 0 0-15,0 0 0 0,21-1 0 0,-21 1 0 16,0 0 2-16,0 0-1 0,0 0-1 15,0 0 1-15,20-2-1 0,-20 2 0 0,0 0 1 16,0 0 0-16,0 0 0 0,0 0-1 16,21-1 2-16,-21 1-2 0,0 0 1 0,0 0-1 15,0 0-1-15,0 0 2 0,17-1-1 0,-17 1 0 16,0 0 0-16,0 0 1 0,0 0-1 16,0 0 1-16,0 0-2 0,22-1 2 0,-22 1-1 15,0 0-1-15,0 0 1 0,0 0 0 16,0 0 0-16,0 0 0 0,21 1 2 0,-21-1 1 15,0 0-3-15,0 0 2 0,0 0-2 16,0 0 2-16,20 1 0 0,-20-1-2 0,0 0 1 16,0 0 1-16,0 0-1 0,21 0 1 0,-21 0-2 15,0 0 1-15,0 0 0 0,0 0 0 16,20 3-1-16,-20-3 2 0,0 0-1 16,0 0 0-16,0 0 0 0,23 0 0 0,-23 0 1 15,0 0 0-15,0 0 0 0,0 0 0 0,23 1-2 16,-23-1 0-16,0 0 0 0,0 0 2 15,0 0 0-15,22 2 0 0,-22-2 0 0,0 0-1 16,0 0 1-16,0 0 0 0,19 1-1 16,-19-1 0-16,0 0 2 0,0 0-2 0,0 0 2 15,21 1-2-15,-21-1 1 0,0 0 1 16,0 0-1-16,0 0 0 0,18 1-1 0,-18-1 0 16,0 0-1-16,0 0-1 0,0 0 2 15,0 0 0-15,21 0 0 0,-21 0 1 0,0 0 1 16,0 0 0-16,0 0 1 0,20 2 2 15,-20-2-1-15,0 0-3 0,0 0 3 0,0 0-2 16,19 0 1-16,-19 0-1 0,0 0-1 0,0 0 0 16,0 0 1-16,21 0-1 0,-21 0 2 15,0 0 3-15,0 0-1 0,0 0-1 16,22 1 0-16,-22-1 0 0,0 0 1 0,0 0-1 16,0 0-1-16,20 0 0 0,-20 0 2 0,0 0-1 15,0 0 1-15,21-1-2 0,-21 1 1 16,0 0-1-16,0 0 0 0,20 0 0 0,-20 0 2 15,0 0 0-15,0 0 0 0,21 1-2 16,-21-1 1-16,0 0-2 0,0 0 0 0,21 0 0 16,-21 0-1-16,0 0 2 0,0 0-1 15,20 0-1-15,-20 0 1 0,0 0 0 0,0 0-2 16,0 0 0-16,25-1 0 0,-25 1 1 0,0 0 1 16,0 0 1-16,19 0 0 0,-19 0 1 15,0 0-3-15,0 0 3 0,20 0 1 0,-20 0-3 16,0 0 0-16,0 0-1 15,21-2 0-15,-21 2 0 0,0 0 0 0,0 0 1 0,19 0 2 16,-19 0-2-16,0 0-2 0,0 0 0 16,20 0 0-16,-20 0 2 0,0 0-1 0,0 0 2 15,21-1-1-15,-21 1 2 0,0 0 1 16,0 0 0-16,22-1-3 0,-22 1 1 0,0 0 2 16,0 0-1-16,24-1 1 0,-24 1-3 0,0 0 1 15,0 0 0-15,21 0 0 0,-21 0-1 16,0 0 1-16,0 0 0 0,23-1-2 0,-23 1 2 15,0 0-1-15,0 0 0 0,23-1-1 16,-23 1 0-16,0 0-1 0,0 0 2 0,20 0-1 16,-20 0-2-16,0 0 2 0,0 0 0 15,22 0 0-15,-22 0 0 0,0 0 0 0,0 0-1 16,19 0 0-16,-19 0-1 0,0 0 1 16,0 0 1-16,21 0 0 0,-21 0 3 0,0 0 0 15,0 0-2-15,20 0 1 0,-20 0 1 0,0 0-1 16,0 0 1-16,21 1-3 0,-21-1 1 15,0 0 0-15,0 0 0 0,18 0 0 0,-18 0 1 16,0 0-3-16,0 0 3 0,21 1-1 16,-21-1 1-16,0 0 0 0,0 0 0 0,22 2-1 15,-22-2 0-15,0 0-1 0,0 0 2 16,21 1-1-16,-21-1 1 0,0 0-1 0,19 3 1 16,-19-3 0-16,0 0 0 0,18 2-3 15,-18-2 2-15,0 0 0 0,19 4 1 0,-19-4-1 16,0 0-1-16,19 2 2 0,-19-2-2 15,0 0-2-15,20 1 2 0,-20-1 0 0,0 0 0 16,22 2 0-16,-22-2 0 0,0 0 1 16,19 3-1-16,-19-3-1 0,0 0 0 0,21 1 2 15,-21-1 2-15,0 0-2 0,20 0 1 0,-20 0-1 16,0 0 0-16,21 1 1 0,-21-1-1 16,0 0 0-16,20 0-1 0,-20 0 0 15,0 0 1 1,19 0-1-16,-19 0-1 0,0 0 1 0,21 0 1 0,-21 0-3 0,0 0 4 0,20 1 0 15,-20-1-1-15,0 0-1 0,20 0-2 16,-20 0 1-16,0 0 0 0,21 1 0 0,-21-1 0 16,0 0 0-16,21 0-1 0,-21 0 1 15,0 0 0-15,20 1-2 0,-20-1 2 0,0 0-5 16,20 0 5-16,-20 0 0 0,0 0 0 16,21 0 0-16,-21 0-1 0,0 0 0 0,21 0 1 15,-21 0-1-15,0 0-1 0,20-2 2 0,-20 2 0 16,0 0 0-16,20-1 0 0,-20 1 1 15,0 0-1-15,22-1-1 0,-22 1 1 0,0 0 0 16,22 0 0-16,-22 0 0 0,0 0 0 16,21-1 0-16,-21 1 1 0,0 0-1 0,22-2-2 15,-22 2 2-15,0 0 1 0,23 2-1 16,-23-2-1-16,0 0 0 0,23 0 2 0,-23 0-2 16,0 0 2-16,22 1-5 0,-22-1 3 0,0 0 1 15,23 1 1-15,-23-1-1 0,0 0 0 16,25 1 0-16,-25-1 0 0,0 0-1 0,23 2 0 15,-23-2 0-15,0 0 0 0,20 3 1 16,-20-3-2-16,0 0 3 0,23 2-2 0,-23-2 0 16,0 0 1-16,20 3-1 0,-20-3 0 15,0 0-1-15,19 4 1 0,-19-4-1 0,0 0 0 16,0 0 0-16,19 1-2 0,-19-1 3 16,0 0 0-16,0 0 1 0,0 0-1 0,18 2-1 15,-18-2-2-15,0 0-4 0,0 0-3 0,0 0-2 16,0 0-8-16,0 0-9 0,19 3-14 15,-19-3-18-15,0 0-23 0,0 0-30 0,0 0-43 16,0 0-76-16,0 0-83 0,0 0-85 16,0 0-114-16,0 0-96 0,0 0-381 0,0 0-588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9:20.447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274 443 43 0,'0'0'401'0,"0"0"-106"0,0 0-52 15,0 0-22-15,0 0-19 0,0 0-11 0,0 0-5 16,0 0-8-16,0 0-10 0,0 0-12 16,0 0-17-16,0 0-14 0,0 0-20 0,0 0-6 15,0 0-8-15,0 0-10 0,0 0-12 16,0 0-3-16,0 0 3 0,-8 11 5 0,8-11 1 15,0 0-5-15,0 0-8 0,1 19-11 16,-1-19-10-16,0 0-4 0,5 16-4 0,-5-16-8 16,0 0-4-16,7 13-4 0,-7-13-1 0,0 0 1 15,12 11-3-15,-12-11-2 0,0 0-3 16,0 0 0-16,16 6 0 0,-16-6 1 0,0 0-1 16,0 0-1-16,20-3-2 0,-20 3 0 15,0 0-1-15,15-6-1 0,-15 6 2 0,0 0 1 16,11-11-1-16,-11 11-1 0,0 0-1 15,10-11 1-15,-10 11 1 0,0 0 0 0,5-12 2 16,-5 12 2-16,0 0 2 0,0 0 9 16,3-15 9-16,-3 15 8 0,0 0 1 0,0 0-1 15,0 0 3-15,0 0 9 0,-6-17 10 16,6 17 4-16,0 0-10 0,0 0-10 0,0 0-12 16,0 0-7-16,0 0-4 0,0 0 1 15,-16-2-3-15,16 2 2 0,0 0 4 0,0 0-5 16,0 0-6-16,-13 8-4 0,13-8-6 15,0 0-1-15,0 0-3 0,0 0-1 0,0 0-4 16,3 19 2-16,-3-19 1 0,0 0-1 16,0 0-2-16,12 10-1 0,-12-10-1 0,0 0-4 15,0 0 3-15,20 4-1 0,-20-4 1 0,0 0 1 16,14-4 2-16,-14 4 1 0,0 0-1 16,15-13 1-16,-15 13 1 0,7-12 0 0,-7 12 2 15,7-15 0-15,-7 15 1 0,6-13 0 16,-6 13 0-16,4-15 6 0,-4 15-14 0,0 0 5 15,2-22 10-15,-2 22 3 0,0 0 4 16,-2-20 3-16,2 20-1 0,0 0 6 0,-6-19-2 16,6 19-1-16,0 0-4 0,-13-15 6 15,13 15 5-15,0 0 2 0,-14-10-4 0,14 10-6 16,0 0 5-16,-16-4 2 0,16 4-1 0,0 0 2 16,0 0-8-16,-19 8-2 0,19-8-4 15,0 0-2-15,-10 12 0 0,10-12-2 16,0 0-2-16,-6 21-2 0,6-21-1 0,0 0-2 15,-3 21-1-15,3-21 0 0,0 0-1 0,7 20-1 16,-7-20 0-16,0 0 0 0,9 15-1 16,-9-15 0-16,0 0 0 0,15 8-4 0,-15-8-2 15,0 0 2-15,0 0 1 0,22-3-1 16,-22 3 1-16,10-8 2 0,-10 8 1 0,12-15-1 16,-12 15-1-16,8-19 0 0,-8 19 3 0,8-23 2 15,-8 23-1-15,6-24 5 0,-6 24 6 16,4-28-1-16,-4 28-2 0,5-26-1 0,-5 26-1 15,0-27 3-15,0 27-1 0,0-24 5 16,0 24 7-16,0-19 9 0,0 19 9 0,0 0 5 16,-2-22-4-16,2 22-5 0,0 0-5 15,-8-12-6-15,8 12-4 0,0 0-2 0,0 0-3 16,-15 5-1-16,15-5-6 0,-8 14 0 16,8-14 0-16,-8 19-3 0,8-19 1 0,-9 23-3 15,9-23 0-15,-3 25-1 0,3-25-1 0,-5 26 1 16,5-26-2-16,0 23-1 0,0-23-2 15,2 24-3-15,-2-24-3 0,7 20-8 0,-7-20-7 16,10 16-3-16,-10-16-3 0,10 12 0 16,-10-12 3-16,0 0 3 0,19 8 0 0,-19-8 2 15,0 0 8-15,17-5 2 0,-17 5 4 16,10-10 2-16,-10 10 1 0,10-16 2 0,-10 16 2 16,7-21 0-16,-7 21 3 0,7-24 1 15,-7 24-1-15,2-26 2 0,-2 26-2 0,2-26 6 16,-2 26 2-16,-2-26 3 0,2 26 2 0,-2-24 3 15,2 24 5-15,-4-21 5 16,4 21 2-16,-6-19 3 0,6 19 1 0,-7-14 3 0,7 14-3 16,-7-10-3-16,7 10-3 0,0 0-4 15,-17-8 4-15,17 8-1 0,0 0-2 0,0 0-4 16,-21 4-5-16,21-4-4 0,-12 11-3 16,12-11-1-16,-10 15-2 0,10-15-2 0,-10 17-1 15,10-17 0-15,-5 20-1 0,5-20-1 16,-4 21-2-16,4-21 0 0,0 21 1 0,0-21-1 15,4 20-2-15,-4-20 1 0,6 18-1 0,-6-18 2 16,9 15-5-16,-9-15-5 0,8 12-3 16,-8-12-3-16,0 0-3 0,16 8-1 0,-16-8 6 15,0 0 4-15,17-7 4 0,-17 7 1 16,12-11 2-16,-12 11 1 0,10-17 2 0,-10 17-1 16,9-23 3-16,-6 9-1 0,2-2 0 15,-3 2 2-15,-2 14 2 0,4-29 1 0,-4 29 2 16,2-28 4-16,-2 28 5 0,0-28 2 0,0 28 6 15,0-24 4-15,0 24 1 0,-4-22 3 16,4 22 8-16,-4-20 0 0,4 20 1 0,-6-14-2 16,6 14-1-16,0 0-1 0,-12-13-1 15,12 13-3-15,0 0-6 0,0 0-4 0,-17-4-8 16,17 4 0-16,0 0-5 0,-11 9-2 16,11-9-1-16,0 0-3 0,-8 18 0 0,8-18-2 15,-2 19-1-15,2-19-1 0,0 23 1 16,0-23 0-16,4 25-2 0,-4-25 3 0,7 27-1 15,1-12-2-15,-4-2 1 0,4-1-6 16,-8-12 0-16,15 21-1 0,-15-21-4 0,14 16-4 16,-14-16-3-16,14 11 1 0,-14-11 0 15,15 5 5-15,-15-5 0 0,0 0 6 0,19-3-2 16,-19 3 5-16,12-10 1 0,-12 10 2 0,12-14 1 16,-12 14-2-16,8-18 3 0,-8 18-2 15,7-22 2-15,-7 22 2 0,3-22 0 0,-3 22 1 16,2-23 1-16,-2 23 1 0,-2-23 3 15,2 23 3-15,-3-22 2 0,3 22 1 0,-7-20 0 16,7 20 2-16,-8-16 8 0,8 16-1 16,-12-13-3-16,12 13-3 0,-9-8 4 0,9 8-2 15,0 0 1-15,-19-5-4 0,19 5-3 0,0 0-4 16,-18 7 0-16,18-7-4 0,-12 10 0 16,12-10-3-16,-10 15-1 0,10-15 0 0,-9 19-1 15,9-19 0-15,-5 22 0 0,5-22-3 16,-1 24 1-16,1-24-1 0,1 27 0 0,-1-27 0 15,5 28-4-15,0-14-1 0,0 0 2 16,2 0 2-16,-1-2-3 0,2 0 1 0,-8-12 0 16,15 19-4-16,-15-19-5 0,14 15-4 15,-14-15 1-15,15 12 0 0,-15-12 0 0,14 5 2 16,-14-5 0-16,0 0 2 0,19 2 10 16,-19-2-1-16,0 0 1 0,18-8 1 0,-18 8 2 15,9-11 1-15,-9 11 0 16,8-11 1-16,-8 11 0 0,2-16 1 0,-2 16 2 0,0-18-1 15,0 18 1-15,-2-19 1 0,2 19 0 0,-5-20 2 16,5 20 3-16,-8-19 0 0,8 19 0 16,-14-19 1-16,14 19 0 0,-15-19-2 0,15 19 2 15,-16-15 0-15,16 15 3 0,-15-12 2 16,15 12 3-16,-16-10 0 0,16 10-2 0,0 0-3 16,-20-5-4-16,20 5-6 0,0 0 0 15,-19 5-3-15,19-5-4 0,-10 10 0 0,10-10 0 16,-8 15-1-16,8-15 0 0,-2 20-1 0,2-20 2 15,2 25 0-15,-2-25 0 0,8 27-5 16,-3-14 0-16,4 2 3 0,-3-2 1 0,3 0-3 16,-2-2-3-16,2 1-5 0,-9-12-4 15,18 16-4-15,-18-16 1 0,15 12-2 0,-15-12 2 16,16 6 3-16,-16-6 0 0,0 0 6 16,22-1 6-16,-22 1 5 0,13-10-1 0,-13 10 0 15,11-15 2-15,-11 15 1 0,10-19-1 16,-10 19 0-16,4-24 2 0,-4 24-2 0,2-26 3 15,-2 26-2-15,0-28 2 0,0 28-2 0,-4-28-1 16,4 28 4-16,-4-29 3 0,4 29 0 16,-6-25 1-16,6 25 5 0,-7-23 3 0,7 23 2 15,-7-20 2-15,7 20-3 0,-7-17-2 16,7 17-3-16,-8-15 0 0,8 15-3 0,-9-11 3 16,9 11-1-16,0 0 0 0,-12-13-2 15,12 13 0-15,0 0-2 0,-12-8-1 0,12 8 0 16,0 0 0-16,0 0 2 0,0 0-1 0,-20-4 0 15,20 4-1-15,0 0-2 0,0 0 0 16,0 0-3-16,-15 8-2 0,15-8 1 16,0 0-2-16,0 0 2 0,-2 15-3 0,2-15 3 15,0 0-1-15,0 18-1 0,0-18 1 0,0 0 1 16,8 19 0-16,-8-19 0 0,7 16 0 16,-7-16 1-16,7 15-3 0,-7-15 0 0,10 15 2 15,-10-15 1-15,13 15-3 0,-13-15-2 16,11 12-3-16,-11-12-2 0,12 9-2 0,-12-9-5 15,0 0 0-15,12 10 0 0,-12-10 1 16,0 0-1-16,15 7 2 0,-15-7 1 0,0 0-1 16,0 0 6-16,0 0 0 0,16-2 3 0,-16 2 0 15,0 0 1-15,0 0 2 0,8-14 0 16,-8 14 1-16,0 0 1 0,2-17 0 0,-2 17 2 16,0 0 0-16,-2-20 0 0,2 20 0 15,0 0 1-15,-8-21 3 0,8 21 3 0,-9-15-1 16,9 15 5-16,-7-14 3 0,7 14 0 15,-13-12 0-15,13 12 2 0,-12-8 2 0,12 8 4 16,0 0 1-16,-17-9 0 0,17 9-2 16,0 0-2-16,0 0-5 0,-24 3-7 0,24-3 1 15,-12 9-1-15,12-9-4 0,-11 14 0 0,11-14-1 16,-8 18-2-16,8-18 2 16,-9 21-3-16,9-21 0 0,-3 26-1 0,3-26-2 0,-3 25 1 15,3-25 1-15,3 28-2 0,-1-13-5 16,1 1 0-16,2 0 0 0,-1-1 2 0,2 0-1 15,0-1-2-15,2-1-2 0,-1-1-2 16,1-1-5-16,-8-11-3 0,14 18-4 0,-14-18 0 16,14 14 2-16,-14-14 0 0,15 10 2 15,-15-10 3-15,0 0 1 0,19 7 3 0,-19-7 1 16,0 0 0-16,0 0 5 0,20 1 1 16,-20-1 1-16,0 0-1 0,0 0 5 0,16-7-1 15,-16 7 3-15,0 0 5 0,0 0 1 0,0 0 0 16,5-15 0-16,-5 15 1 0,0 0 1 15,0 0 0-15,-9-15-1 0,9 15 2 0,0 0 5 16,-16-9-4-16,16 9 0 0,-14-4 2 16,14 4 1-16,-17-4 3 0,17 4 1 0,0 0 1 15,-26 0 2-15,26 0-2 0,-21 6-1 16,21-6-9-16,-19 6 0 0,19-6-2 0,-16 11-4 16,16-11 1-16,-14 15-4 0,14-15 1 0,-13 15-2 15,13-15 1-15,-11 17-2 0,11-17-1 16,-3 19 0-16,3-19-1 0,0 0-3 0,3 24 3 15,-3-24 0-15,11 17 0 0,-11-17-3 16,13 15-2-16,-13-15-2 0,16 11 0 0,-16-11-2 16,20 11-4-16,-20-11 5 0,19 5 2 15,-19-5 0-15,0 0 1 0,25 0 2 0,-25 0 1 16,0 0 1-16,22-5 5 0,-22 5 1 16,13-7 1-16,-13 7 1 0,10-8 1 0,-10 8 1 15,0 0 0-15,12-16 2 0,-12 16 0 0,0 0 0 16,4-18 1-16,-4 18 3 0,0 0 2 15,-1-18-3-15,1 18 2 0,0 0 5 0,-10-16-2 16,10 16 7-16,-9-12-2 0,9 12-4 16,-15-10-1-16,15 10-2 0,-14-9-4 0,14 9 4 15,-18-6 0-15,18 6 2 0,-15-3 1 16,15 3-1-16,0 0-10 0,-23-3 3 0,23 3-1 16,0 0 2-16,-22 4-5 0,22-4-2 15,0 0 1-15,-17 8-3 0,17-8-1 0,0 0 1 16,-12 13-1-16,12-13-1 0,0 0-2 0,0 0 1 15,0 20 0-15,0-20 2 0,0 0-2 16,10 16-1-16,-10-16 2 0,9 10-1 16,-9-10 0-16,11 9-6 0,-11-9 2 0,0 0-1 15,19 8 2-15,-19-8 1 0,0 0 0 0,17 6-2 16,-17-6 1-16,0 0-1 0,0 0 3 16,19 5 0-16,-19-5 4 0,0 0 1 0,0 0 3 15,0 0 3-15,15 4 3 0,-15-4 2 16,0 0 0-16,0 0-4 0,0 0 5 0,0 0-4 15,0 0 0-15,0 0-3 0,0 0-1 16,0 0 1-16,0 0-3 0,-24 0 1 0,24 0 0 16,0 0 0-16,-25-1-2 0,25 1 2 0,-22-1 2 15,22 1-2-15,-25 2 0 0,25-2-3 16,-27 4 5-16,27-4 3 0,-28 4-1 0,28-4-1 16,-28 7 2-16,28-7-1 0,-26 8-1 15,26-8-1-15,-25 5-1 0,25-5-2 0,-24 7-1 16,24-7 0-16,-25 6-1 0,25-6-2 0,-18 5 1 15,18-5-2-15,-22 3 1 0,22-3 1 16,-17 3-1-16,17-3-1 0,0 0 2 0,-27 0-1 16,27 0 1-16,-19-2 1 0,19 2-5 15,-20-2 4-15,20 2 1 0,-17-3-1 0,17 3 0 16,-16-4-1-16,16 4 2 0,-15-5-2 16,15 5 1-16,-14-5 1 0,14 5-3 0,0 0 2 15,-22-6 1-15,22 6 0 0,-14-6 0 16,14 6-1-16,-13-7-1 0,13 7 3 0,0 0-2 15,-18-8 2-15,18 8-2 0,0 0-1 16,-15-8 1-16,15 8-1 0,0 0 0 0,0 0-2 16,-15-8 1-16,15 8-1 0,0 0-2 15,0 0 1-15,0 0-1 0,-14-7 2 0,14 7-3 16,0 0 2-16,0 0 0 0,0 0 2 16,0 0 0-16,0 0 0 0,0 0 0 0,0 0 2 15,-12-6-1-15,12 6 0 0,0 0 0 16,0 0-1-16,0 0 0 0,0 0-2 0,0 0-1 15,0 0 1-15,0 0 0 0,0 0-1 0,0 0 2 16,10 10 0-16,-10-10 1 0,16 7 0 16,-16-7 0-16,21 8 0 0,-21-8 0 0,28 8-1 15,-11-4 2-15,-1 0 0 0,2 0 0 16,1-1-1-16,0 0 0 0,0-1 0 0,1 1-1 16,1-1 0-16,-3-1-3 0,3 0 4 0,-21-1 2 15,33 0-1-15,-33 0-2 0,32 0 3 16,-32 0 0-16,29-1 1 0,-29 1-1 0,25-3 1 15,-25 3 2-15,23-3-2 0,-23 3 1 16,18-3 0-16,-18 3 2 0,0 0-1 0,21-8 1 16,-21 8 0-16,0 0 0 0,12-9 0 15,-12 9 0-15,0 0 0 0,0 0 0 0,9-13 1 16,-9 13 0-16,0 0-2 0,0 0 4 0,0 0 1 16,-1-18 0-16,1 18-1 0,0 0 1 15,0 0-1-15,0 0 0 0,-10-12 1 16,10 12 4-16,0 0-6 0,0 0 2 0,0 0-2 15,0 0-3-15,-20 4-1 0,20-4-1 0,0 0-2 16,0 0 2-16,-9 13-2 16,9-13-1-16,0 0-2 0,0 0 2 0,-4 19-1 0,4-19-1 15,0 0-1-15,6 19 2 0,-6-19 0 16,7 11 1-16,-7-11-1 0,10 12 0 0,-10-12 0 16,14 10 0-16,-14-10-2 0,15 7-3 15,-15-7-1-15,0 0-2 0,20 7 0 0,-20-7 1 16,0 0-1-16,23 1 5 0,-23-1-2 15,0 0 1-15,18-3-1 0,-18 3 1 0,0 0 3 16,17-8 1-16,-17 8 1 0,0 0 1 16,12-8 2-16,-12 8 2 0,0 0-2 0,0 0 5 15,9-13 1-15,-9 13 2 0,0 0 2 0,0 0-2 16,0 0-2-16,0 0-2 0,-5-13 2 16,5 13 0-16,0 0 2 0,-16-7-4 0,16 7 0 15,0 0 4-15,-20-4-1 0,20 4 3 16,0 0-3-16,-24 0 7 0,24 0-3 0,0 0-1 15,-22 4-2-15,22-4 0 0,0 0-2 16,-20 10-1-16,20-10-1 0,0 0-3 0,-16 12-2 16,16-12-2-16,0 0 1 0,-7 15-3 0,7-15 1 15,0 0-2-15,0 0 1 0,2 22 1 16,-2-22-1-16,0 0 0 0,14 13 1 0,-14-13 1 16,15 7 2-16,-15-7 0 0,20 6-1 15,-20-6-6-15,23 5 2 0,-23-5-1 0,22 2 0 16,-22-2 1-16,23 1 1 0,-23-1-2 15,23-1 1-15,-23 1 2 0,22-3 0 0,-22 3 1 16,21-6 2-16,-21 6-1 0,20-7 1 16,-20 7 1-16,17-9 1 0,-17 9-3 0,16-8 3 15,-16 8-1-15,15-9 1 0,-15 9-1 16,10-9 1-16,-10 9 0 0,0 0 2 0,10-14 0 16,-10 14 0-16,0 0 0 0,7-13 1 0,-7 13 0 15,0 0 0-15,0 0-2 0,-3-19 1 16,3 19-1-16,0 0-1 0,-10-15 1 0,10 15 1 15,0 0 0-15,-14-13-1 0,14 13 2 16,0 0-2-16,-17-8 3 0,17 8-1 0,0 0 1 16,-16-6-2-16,16 6-1 0,0 0 3 15,0 0 1-15,-20 0-1 0,20 0-3 0,0 0-1 16,0 0-4-16,-17 7 0 0,17-7-1 0,0 0 0 16,0 0 0-16,-2 17 1 0,2-17 0 15,0 0 0-15,8 18 1 0,-8-18-2 0,11 14 0 16,-11-14 2-16,12 11-3 0,-12-11 0 15,14 12-3-15,-14-12 0 0,17 9-4 0,-17-9 3 16,14 6-1-16,-14-6-1 0,16 4 2 16,-16-4-2-16,0 0 3 0,23 2 0 0,-23-2 0 15,0 0 3-15,22-1-1 0,-22 1 1 16,0 0 0-16,19-4 1 0,-19 4 0 0,0 0 3 16,15-7-2-16,-15 7 1 0,0 0 1 0,0 0 1 15,16-7 2-15,-16 7 1 0,0 0 0 16,0 0 1-16,0 0 0 15,8-12 0-15,-8 12 1 0,0 0 0 0,0 0-1 0,0 0-1 16,0 0 2-16,-5-12 0 0,5 12 0 0,0 0 1 16,0 0 1-16,0 0 2 0,-15-6 1 15,15 6 0-15,0 0 1 0,0 0 0 0,0 0 1 16,0 0-7-16,0 0 1 0,-16 5-6 0,16-5-3 16,0 0-3-16,0 0 0 0,0 0 1 15,0 0 0-15,2 16 0 0,-2-16 2 0,0 0-2 16,14 10 2-16,-14-10 0 0,12 7-2 15,-12-7-1-15,16 6-1 0,-16-6 3 0,17 5-4 16,-17-5 1-16,16 3 1 0,-16-3-2 16,0 0 0-16,25 3 5 0,-25-3-5 0,0 0 3 15,23 0-1-15,-23 0-4 0,0 0-6 16,20-2-10-16,-20 2-14 0,0 0-28 0,17-4-43 16,-17 4-74-16,0 0-122 0,16-4-128 15,-16 4-182-15,0 0-570 0,15-6-797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9:29.907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76 574 86 0,'0'0'471'0,"0"0"-108"0,0 0-35 16,-12 9-49-16,12-9-29 0,0 0-28 16,0 0-33-16,0 0-35 0,0 0-36 0,-10 11-21 15,10-11-4-15,0 0-2 0,0 0-5 16,0 0-3-16,0 0-9 0,17 4-7 0,-17-4 1 15,0 0 2-15,20-2-3 0,-20 2-3 16,16-3-8-16,-16 3-7 0,19-6-9 0,-19 6-6 16,20-6-6-16,-20 6-3 0,17-11-4 15,-17 11 1-15,17-9-1 0,-17 9 0 0,12-8 2 16,-12 8-17-16,0 0 5 0,14-14 12 0,-14 14 11 16,0 0 15-16,8-11 6 0,-8 11-3 15,0 0-3-15,0 0 14 0,0 0 5 0,-3-17-4 16,3 17-15-16,0 0 1 0,-12-7 1 15,12 7 4-15,0 0-1 0,-17-3-6 0,17 3 0 16,0 0-6-16,-23 3 0 0,23-3-2 16,-16 5 4-16,16-5 0 0,-17 7-6 15,17-7-2-15,-16 10-3 0,16-10-6 0,-13 8-6 16,13-8-5-16,-10 10-4 0,10-10-3 0,0 0-1 16,-13 14-5-16,13-14-3 0,0 0-2 15,0 0 2-15,-1 18 0 0,1-18 0 0,0 0 0 16,10 10 0-16,-10-10 2 0,0 0-2 0,19 5 2 15,-19-5-2-15,0 0 0 0,20-2 0 16,-20 2 2-16,17-5-2 0,-17 5 0 0,16-8 1 16,-16 8-1-16,17-12 3 0,-17 12 2 15,14-15 1-15,-14 15-1 0,13-15-2 16,-13 15 3-16,10-16 1 0,-10 16 1 0,7-12 1 16,-7 12 6-16,0 0 6 0,5-17 4 0,-5 17 4 15,0 0 2-15,0 0 2 0,0-17 0 16,0 17-1-16,0 0-1 0,0 0 1 0,-15-9-3 15,15 9 0-15,0 0-4 0,0 0 0 16,-26 2 1-16,26-2-3 0,-15 5 2 0,15-5-1 16,-16 9-5-16,16-9 0 0,-18 12-1 15,18-12-3-15,-15 12 3 0,15-12-5 0,-14 13-4 16,14-13 0-16,-13 13-4 0,13-13 1 0,-10 12-4 16,10-12-3-1,0 0-1 1,-10 16-2-16,10-16 0 0,0 0 2 0,-3 16-3 0,3-16 1 0,0 0 0 0,7 14-1 0,-7-14 0 15,0 0-2-15,14 12 0 0,-14-12-1 0,0 0-3 16,20 5-3-16,-20-5-1 0,0 0 1 16,24-2 3-16,-24 2 1 0,15-6 0 0,-15 6 2 15,19-12 2-15,-19 12 0 0,15-15 4 0,-15 15-1 16,14-17 1-16,-14 17 2 16,12-19 3-16,-12 19 1 0,10-19-2 0,-10 19 2 0,9-18 2 15,-9 18 2-15,6-14 7 0,-6 14 6 16,0 0 4-16,2-17 0 0,-2 17-1 0,0 0-2 15,0 0 1-15,-2-16-2 0,2 16-5 16,0 0-1-16,0 0-4 0,-18-4-3 0,18 4-5 16,0 0 2-16,-21 4 2 0,21-4 3 15,-20 9 3-15,20-9 0 0,-21 11-1 0,9-4 0 16,-1 1 0-16,3 1-1 0,-3-2 4 0,3 2 2 16,-2 0-4-16,2 0-2 0,0 0 0 15,10-9 0-15,-17 15-3 0,17-15 1 16,-14 14-2-16,14-14 0 0,-11 11-6 0,11-11-1 15,0 0-3-15,-13 13-3 0,13-13 2 0,0 0 1 16,0 0-4-16,0 0-1 0,3 21 1 16,-3-21 3-16,0 0-2 0,14 8 0 0,-14-8 1 15,0 0-1-15,19 1-4 0,-19-1 4 16,0 0 0-16,22-6-1 0,-22 6 4 0,17-8-2 16,-17 8 2-16,16-11-3 0,-16 11 4 15,17-16 1-15,-17 16 0 0,15-19 0 0,-8 9 0 16,-7 10 0-16,13-20 8 0,-13 20-1 0,8-20 0 15,-8 20-2-15,8-16 1 0,-8 16 1 16,7-17 0-16,-7 17 1 0,0 0 4 0,3-21 0 16,-3 21 1-16,0 0 1 0,-3-15-3 15,3 15 0-15,0 0 0 0,-11-10 0 0,11 10-2 16,0 0-2-16,-15-5 0 0,15 5-1 16,0 0 2-16,-22 2-2 0,22-2-7 0,-17 6 1 15,17-6 0-15,-18 14 2 0,18-14 2 16,-20 16-1-16,10-7 2 0,1 1 4 0,-1 1-4 15,2 0-1-15,1 0-2 0,7-11 2 0,-12 21-3 16,12-21-2-16,-10 20 0 0,10-20-2 16,-4 18 0-16,4-18-2 0,0 0 1 0,-3 24-2 15,3-24 0-15,0 0 0 0,8 18-1 16,-8-18 0-16,0 0 1 0,13 10-2 0,-13-10 2 16,0 0-2-16,20 2 0 0,-20-2 0 15,17-5 1-15,-17 5 3 0,19-11 1 0,-19 11 1 16,18-18 0-16,-7 7 1 0,-1-2 0 0,0 0 1 15,-1-5 9-15,1-1 1 0,0 0-3 16,-2 0 0-16,0-1-1 0,0 0-2 16,-1 1 0-16,-2 1-1 0,2 3-2 0,-2-1 5 15,-5 16 0-15,5-24 2 0,-5 24 12 16,7-21 11-16,-7 21 9 0,2-16 1 0,-2 16-6 16,0 0-5-16,0 0-6 0,0-20-3 0,0 20-1 15,0 0-2-15,0 0-3 0,0 0-2 16,0 0-2-16,0 0-2 0,-21 5-1 0,21-5-3 15,-10 12 0-15,10-12-2 0,-10 18-1 16,10-18 0-16,-11 20-9 0,11-20 1 0,-10 22 1 16,10-22 1-16,-8 23-1 15,8-23 1-15,-7 23 0 0,7-23-1 0,-2 20-1 0,2-20 0 16,-2 18 0-16,2-18-1 0,0 0 0 0,4 21-3 16,-4-21-3-16,0 0-2 0,13 13-5 15,-13-13 0-15,0 0 3 0,16 5 3 0,-16-5 3 16,0 0 4-16,19-9 0 0,-19 9 14 15,15-15-3-15,-15 15 0 0,14-21-1 0,-6 8 2 16,0-1-3-16,-2-1 2 0,1 0-1 16,1 0 0-16,-2 0 0 0,0 0-1 0,-2 1 0 15,-4 14 1-15,8-25 2 0,-8 25 0 16,4-23 2-16,-4 23 4 0,5-19 4 0,-5 19 2 16,3-16 6-16,-3 16 2 0,0 0 1 0,0-18-6 15,0 18-1-15,0 0-2 0,0 0-2 16,-5-15-2-16,5 15 1 0,0 0-9 0,0 0 1 15,0 0-2-15,0 0-3 0,-19 4-3 16,19-4 1-16,-10 10 1 0,10-10-2 0,-10 13 0 16,10-13 2-16,-9 17 1 0,9-17-2 15,-8 19 1-15,8-19-2 0,-6 16-1 0,6-16 0 16,-3 15-6-16,3-15 3 0,0 0 1 0,0 20 0 16,0-20-2-16,0 0-3 0,5 13-2 15,-5-13 1-15,0 0 2 0,0 0-1 0,16 5 1 16,-16-5 1-16,0 0 1 0,15-10 0 15,-15 10 4-15,12-12 2 0,-12 12 0 0,12-19-1 16,-12 19 1-16,12-24 2 0,-7 11 0 16,-1 0 0-16,-4 13 2 0,8-27-1 0,-8 27 1 15,8-24-1-15,-8 24 1 0,2-22 2 16,-2 22 2-16,2-18 3 0,-2 18 5 0,0 0 1 16,0-21 2-16,0 21-2 0,0 0-5 15,-4-13 2-15,4 13-3 0,0 0-3 0,0 0 1 16,-10-9-2-16,10 9 2 0,0 0 0 15,0 0-2-15,-15 4-1 0,15-4-1 0,0 0-2 16,-12 12 0-16,12-12-1 0,-8 13-2 0,8-13 1 16,-6 16-5-16,6-16 4 0,-6 16-1 15,6-16-2-15,-4 17 3 0,4-17-3 0,0 19 3 16,0-19-3-16,0 17 0 0,0-17 2 16,5 17-2-16,-5-17-3 0,5 13-6 0,-5-13-4 15,8 12-2-15,-8-12-2 0,0 0 3 16,13 9 1-16,-13-9 4 0,0 0 0 0,0 0 4 15,0 0 3-15,22-2 1 0,-22 2 2 0,0 0-1 16,12-14 2-16,-12 14 2 0,7-12 0 16,-7 12 2-16,3-15 0 0,-3 15 0 0,5-16-1 15,-5 16 2-15,0 0 1 0,2-24 1 16,-2 24 2-16,0 0 0 0,-2-23 4 0,2 23 4 16,0 0 6-16,-5-17 4 0,5 17-8 15,0 0 1-15,-7-11-5 0,7 11 2 0,0 0-3 16,0 0 0-16,0 0-1 0,-27 2-2 0,27-2-3 15,-15 9 2-15,15-9-1 0,-16 11 0 16,16-11-5-16,-17 17 2 0,7-7-3 0,0 0 1 16,4 2 1-16,-4-1-3 0,3-1 1 15,-1 2-3-15,8-12 1 0,-12 22 0 0,12-22-1 16,-10 21 1-16,10-21-2 0,-7 20 0 16,7-20-1-16,-4 19-9 0,4-19 3 0,0 0 0 15,2 26 2-15,-2-26-1 0,4 16 2 16,-4-16 0-16,10 14-6 0,-10-14 3 0,13 10 0 15,-13-10-1-15,12 7-1 0,-12-7 1 16,0 0 11-16,21 3 0 0,-21-3-1 0,17-7 0 16,-17 7 2-16,16-11-2 0,-16 11 2 15,16-17 1-15,-7 7-1 0,-2-3 0 0,-2-2-3 16,3 1 6-16,-2-2-2 0,0-1 2 0,-2 2-1 16,1-1-1-16,-1 0 2 0,0 2 0 15,-4 14 1-15,4-24 6 0,-4 24 7 0,2-23 8 16,-2 23 4-16,2-17 4 0,-2 17-1 15,0 0-6-15,0-19-2 0,0 19-3 0,0 0-3 16,-6-13-1-16,6 13-3 0,0 0-3 16,0 0-1-16,0 0-4 0,-19 1 0 0,19-1-5 15,0 0 4-15,-16 16-2 0,16-16-3 16,-11 15 1-16,11-15 0 0,-8 20 0 0,8-20-4 16,-8 21 0-16,8-21 1 0,-6 22-2 0,6-22 1 15,-2 23-1-15,2-23-1 0,0 22-3 16,0-22-2-16,2 19-5 0,-2-19 2 0,6 18-2 15,-6-18-4-15,8 13 1 0,-8-13-3 16,10 9 0-16,-10-9 2 0,0 0 0 0,17 5-1 16,-17-5 3-16,0 0 1 0,21-7 4 15,-21 7 3-15,14-11 1 0,-14 11 2 0,14-17 0 16,-14 17 1-16,11-20 1 0,-11 20 3 16,10-21-1-16,-10 21 1 0,10-22 1 0,-10 22 0 15,7-22 1-15,-7 22 0 0,3-20 3 0,-3 20 0 16,5-20 2-16,-5 20 3 0,0 0 0 15,0-24 0-15,0 24 1 0,0 0 0 0,-3-20-3 16,3 20 7-16,0 0-2 0,-3-15 1 16,3 15-2-16,0 0-1 0,0 0-4 0,0 0 1 15,-7-14-1-15,7 14 0 0,0 0 4 16,0 0 0-16,0 0-1 0,0 0-3 0,-19 4-1 16,19-4-1-16,0 0-7 0,-10 11 6 15,10-11-1-15,0 0 1 0,-10 15 1 0,10-15-3 16,0 0 1-16,-10 18-2 0,10-18-1 15,-4 15 0-15,4-15-2 0,-2 16 0 0,2-16 2 16,0 19-2-16,0-19 0 0,0 22 0 0,0-22 0 16,2 26 0-16,-2-26 2 0,6 25-2 15,-6-25 3-15,8 26 0 0,-3-12-12 0,-5-14 2 16,8 24-2-16,-8-24-9 0,12 21 2 16,-12-21 0-16,10 18-1 0,-10-18-2 0,9 15-2 15,-9-15-1-15,10 12 1 16,-10-12 1-16,0 0 2 0,12 12 1 0,-12-12 3 0,0 0 2 15,0 0 3-15,0 0 13 0,0 0 0 0,21-3-2 16,-21 3 5-16,0 0-2 0,6-19 0 16,-6 19 1-16,0 0-2 0,0-23 1 0,0 23 1 15,-3-17 3-15,3 17 1 0,-3-17 4 16,3 17 8-16,-7-16 4 0,7 16 1 0,-7-15-3 16,7 15-1-16,-11-10-1 0,11 10 0 15,0 0-2-15,-16-10 0 0,16 10 1 0,0 0-2 16,-19-3-3-16,19 3-3 0,0 0-2 15,-21 10-1-15,21-10-1 0,-12 13-2 0,12-13-1 16,-12 16-2-16,12-16 1 0,-10 21-10 16,10-21 1-16,-7 23-1 0,7-23 2 0,-3 25 1 15,3-25-1-15,0 27 0 0,0-27 1 0,2 24 0 16,-2-24-2-16,5 24 1 0,-5-24 3 16,7 22-5-16,-7-22-1 0,8 19-5 0,-8-19-1 15,10 16-2-15,-10-16 1 0,9 11-1 16,-9-11-3-16,0 0 3 0,14 8 2 0,-14-8 3 15,0 0 5-15,0 0 2 0,18-3 1 16,-18 3 1-16,0 0 0 0,11-11 2 0,-11 11 0 16,0 0 1-16,6-19 1 0,-6 19 1 15,0 0 11-15,2-22-2 0,-2 22-1 0,0 0 0 16,-5-22-2-16,5 22 3 0,-3-14 1 0,3 14 1 16,-9-13-2-16,9 13 0 0,-10-13 3 15,10 13-5-15,-10-9 6 0,10 9 2 0,0 0-2 16,-17-11-1-16,17 11-2 0,0 0 1 15,-16-4-4-15,16 4-2 0,0 0-7 0,-17 7 1 16,17-7-11-16,0 0 3 0,-14 13-1 16,14-13 1-16,-8 14 1 0,8-14-4 0,-2 16 6 15,2-16-1-15,0 0-1 0,-3 24 2 0,3-24-3 16,0 0-2-16,5 24 0 0,-5-24-3 16,4 12-2-16,-4-12-4 0,0 0-1 0,13 15 2 15,-13-15-2-15,0 0 4 0,14 8-1 16,-14-8-1-16,0 0 1 0,0 0 3 0,22 0 3 15,-22 0 0-15,0 0 3 0,19-9 3 16,-19 9 0-16,0 0 1 0,12-14 0 0,-12 14 1 16,8-12 3-16,-8 12 1 0,0 0 10 15,9-16 0-15,-9 16-3 0,0 0 1 0,1-15 0 16,-1 15-2-16,0 0 5 0,0 0-1 0,-5-19 1 16,5 19 2-16,0 0-2 0,-10-10-2 15,10 10-3-15,0 0 2 0,-19-6-2 0,19 6 2 16,0 0-2-16,-21-1 3 0,21 1-10 15,0 0 2-15,-25 5 1 0,25-5-1 0,-14 6 2 16,14-6-1-16,-15 10-3 0,15-10-1 16,-12 10-2-16,12-10 0 0,-8 12-3 0,8-12 0 15,0 0 0-15,-9 18 0 0,9-18-3 16,0 0 3-16,-1 18-3 0,1-18 2 16,0 0 0-16,6 16-2 0,-6-16 2 0,0 0-1 15,10 11-1-15,-10-11-1 0,0 0-4 0,16 6 2 16,-16-6-3-16,0 0 2 0,0 0-4 0,25 0 5 15,-25 0-1-15,0 0 3 0,17-7-1 16,-17 7 3-16,0 0 1 0,14-10 1 0,-14 10 4 16,0 0-3-16,10-12 4 0,-10 12 2 15,0 0 0-15,0 0 2 0,11-14 2 0,-11 14 2 16,0 0 0-16,0 0 4 0,0 0 1 16,0 0-6-16,-2-17 1 0,2 17-1 0,0 0-3 15,0 0 3-15,-17-9-1 0,17 9-1 0,0 0 1 16,-22-3 2-16,22 3 1 0,0 0 1 15,-23 2 2-15,23-2 0 0,-15 4 2 0,15-4-3 16,-16 8-6-16,16-8 2 0,-14 6-1 16,14-6-3-16,-11 9-3 0,11-9 0 0,-10 10-1 15,10-10 0-15,0 0-3 0,-10 14 1 16,10-14-3-16,0 0 2 0,0 0-1 0,-2 19 0 16,2-19 0-16,0 0 1 0,8 13-5 15,-8-13 6-15,0 0 0 0,14 9 0 0,-14-9-1 16,0 0 0-16,21 5-1 0,-21-5-2 15,0 0 2-15,22 0 1 0,-22 0-1 0,0 0-1 16,25-4 0-16,-25 4 0 0,0 0-1 0,21-6 1 16,-21 6-3-16,0 0 7 0,19-5-1 15,-19 5 2-15,0 0 1 0,15-6 2 0,-15 6 1 16,0 0 5-16,0 0 1 0,12-8 4 16,-12 8 2-16,0 0-1 0,0 0-4 0,0 0 0 15,0 0-2-15,-5-15-1 0,5 15-1 16,0 0-3-16,-14-6 1 0,14 6 1 0,0 0 0 15,-23-5 0-15,23 5 2 0,0 0-1 16,-26-1 1-16,26 1-4 0,-19 1 5 0,19-1-1 16,-23 5-1-16,23-5 3 0,-20 5-1 15,20-5 1-15,-19 5-2 0,19-5 2 0,-17 6-5 16,17-6 3-16,-12 6-1 0,12-6-2 16,0 0-2-16,-18 9-2 0,18-9-1 0,0 0-3 15,-12 6-2-15,12-6-1 0,0 0-2 0,0 0 3 16,0 0 2-16,0 0-1 0,0 0-2 15,5 19 5-15,-5-19-1 0,0 0 0 0,22 5 0 16,-22-5 1-16,17 4-1 0,-17-4 0 0,21 1 0 16,-21-1 1-16,25-3-2 0,-25 3-5 15,24-3 5-15,-24 3-1 0,26-4 1 0,-26 4 1 16,22-3 0-16,-22 3 0 0,20-5 1 16,-20 5-1-16,17-3 0 0,-17 3 0 0,0 0 2 15,21-5 0-15,-21 5 1 0,0 0 1 16,0 0 1-16,18-4-2 0,-18 4 8 0,0 0 2 15,0 0 4-15,0 0 0 0,0 0-2 16,0 0-4-16,0 0-1 0,0 0 0 0,0 0-2 16,0 0 1-16,0 0-3 0,0 0-1 0,-18-3 1 15,18 3-3-15,-21 2 1 0,21-2 1 16,-25 2-2-16,25-2 0 0,-26 1-1 0,26-1 0 16,-29 2 1-16,29-2-1 0,-27 4 1 15,27-4 1-15,-24 1-1 0,24-1 1 0,-21 3 0 16,21-3-2-16,-17 2 3 0,17-2-1 15,0 0 0-15,-22 3-1 0,22-3 0 0,0 0-7 16,0 0 2-16,-19 1-3 0,19-1-2 16,0 0 0-16,0 0 2 0,0 0 1 0,0 0 3 15,0 0-1-15,0 0 2 0,12 9 2 16,-12-9-1-16,19 3 1 0,-19-3-1 0,27 2 1 16,-27-2 0-16,28 2-2 0,-28-2 4 15,31 2-1-15,-31-2 1 0,32 0-2 0,-32 0 1 16,32-1 2-16,-32 1 0 0,31-2 0 0,-31 2-4 15,27-3 2-15,-27 3 2 0,26-3-1 16,-26 3 0-16,24-4 1 0,-24 4 1 0,22-4-1 16,-22 4 1-16,19-2-1 0,-19 2 1 15,0 0 1-15,20-7 0 0,-20 7-1 0,0 0 1 16,16-5 1-16,-16 5-1 0,0 0 5 16,0 0-1-16,13-5 0 0,-13 5-1 15,0 0-1-15,0 0-2 0,0 0 1 0,0 0-3 0,-5-13-3 16,5 13 3-1,0 0 1-15,-15-9 1 0,15 9-2 0,-17-5 1 0,17 5 1 0,-17-4-1 16,17 4 0-16,-19-3 0 0,19 3 2 16,0 0-1-16,-24-2 1 0,24 2 2 0,0 0 0 15,-22 1-3-15,22-1-1 0,0 0-4 16,-19 4-3-16,19-4 2 0,0 0-4 0,-8 10-2 16,8-10 3-16,0 0-1 0,0 0 1 15,3 18-2-15,-3-18 3 0,11 12 1 0,-11-12-2 16,15 10 0-16,-15-10 1 0,18 8-3 0,-18-8-1 15,21 7-1-15,-21-7-2 0,20 3 1 16,-20-3 1-16,21 1 2 0,-21-1-2 0,20-1 0 16,-20 1 1-16,19-3-3 0,-19 3 5 15,16-4 1-15,-16 4 1 0,17-6 0 0,-17 6 2 16,12-7 3-16,-12 7-1 0,0 0 2 16,17-8 2-16,-17 8 1 0,0 0 4 0,8-10-2 15,-8 10 3-15,0 0 0 0,0 0 2 16,0 0-6-16,0 0 4 0,-3-19-3 0,3 19 0 15,0 0 1-15,0 0-4 0,-14-10 2 16,14 10 0-16,0 0 1 0,0 0 2 0,-22-2 0 16,22 2-1-16,0 0 1 0,-17 4-3 15,17-4-2-15,0 0-1 0,-14 9-4 0,14-9-1 16,0 0 1-16,-10 13-2 0,10-13-1 0,0 0-2 16,-7 15 0-16,7-15 0 0,0 0 0 15,0 0-6-15,2 21 7 0,-2-21-1 0,0 0-2 16,10 12-4-16,-10-12-5 0,0 0-2 15,17 7-3-15,-17-7 1 0,0 0-4 0,23 0 5 16,-23 0 3-16,16-5 0 0,-16 5 6 16,14-8 2-16,-14 8 1 0,15-12 2 0,-15 12 1 15,14-12 4-15,-14 12-2 0,9-15 4 16,-9 15 1-16,8-10 0 0,-8 10 6 0,0 0 3 16,8-15 6-16,-8 15 0 0,0 0 1 0,0 0 1 15,4-17-3-15,-4 17 0 0,0 0-3 16,0 0-2-16,0 0-2 0,-12-11-4 0,12 11 3 15,0 0-2-15,0 0 1 0,0 0-1 16,-25 2-3-16,25-2 0 0,0 0-1 0,-16 9-1 16,16-9-4-16,-10 11 0 0,10-11-2 15,-9 11-1-15,9-11-1 0,-6 12 0 0,6-12 0 16,0 0-3-16,-2 20 1 0,2-20 0 16,0 0-1-16,8 18 1 0,-8-18-4 0,6 12 3 15,-6-12-4-15,13 8-2 0,-13-8-2 0,0 0-2 16,19 7 0-16,-19-7-1 0,0 0 2 15,20-2 1-15,-20 2 3 0,14-7 5 0,-14 7 1 16,12-11 3-16,-12 11 1 0,12-17 0 16,-12 17 6-16,12-22 3 0,-7 9-1 0,0 0 11 15,-5 13-5-15,7-24-1 16,-7 24 0-16,7-24 0 0,-7 24 4 0,2-22 4 0,-2 22 5 16,4-17 6-16,-4 17 9 0,0 0-5 15,-2-21-2-15,2 21-6 0,0 0-3 0,-6-15-2 16,6 15-3-16,0 0-1 0,-15-6-1 15,15 6-5-15,0 0 0 0,0 0-1 0,-20 4-4 16,20-4-12-16,0 0-2 0,-14 13 3 16,14-13-2-16,-9 15 0 0,9-15 3 0,-4 15-1 15,4-15 0-15,0 18 2 0,0-18 1 0,2 20-1 16,-2-20 0-16,4 17-1 0,-4-17 1 16,10 16 0-16,-10-16-3 0,12 11-4 0,-12-11-4 15,14 6 1-15,-14-6 2 0,0 0 4 16,20-1 2-16,-20 1 1 0,12-10 3 0,-12 10 3 15,17-18 12-15,-10 6 1 0,0-2-2 0,0-2-3 16,-2-1-4-16,3 1 3 0,-3-2 2 16,1 0-4-16,-2 0 1 0,0 0-1 0,0 0 3 15,-1 3 0-15,-3 15 5 0,3-29 0 16,-3 29 7-16,0-24 1 0,0 24 0 0,-3-19 3 16,3 19-3-16,-7-16 4 0,7 16-7 15,0 0 7-15,-14-12-3 0,14 12-3 0,0 0-3 16,-17 4-4-16,17-4 0 0,-16 10-2 0,16-10-1 15,-16 17 0-15,9-6-4 0,-1 2-2 16,2 0 4-16,1 2-3 0,0 0-9 0,0-2 0 16,5-13 2-16,-5 28-2 0,5-28 2 15,0 25-5-15,0-25 0 0,2 23 1 0,-2-23 0 16,5 21 0-16,-5-21-5 0,8 15-5 16,-8-15-1-16,9 9 2 0,-9-9 4 0,0 0 0 15,20 2 2-15,-20-2 1 0,14-9 15 16,-14 9 0-16,17-17-5 0,-7 4 4 0,-3-3-1 15,5-1-1-15,-3-4-1 0,1 0 1 16,-2-3-1-16,2 1 0 0,-4-1 1 0,2-1 0 16,-1 1-1-16,-3 0-1 0,2 3 2 15,-4 3 3-15,0 2 5 0,-2 16 8 0,6-28 5 16,-6 28 13-16,0-21 4 0,0 21-4 16,0 0-4-16,-4-20-3 0,4 20-8 0,0 0-7 15,0 0-6-15,0 0-2 0,-19 6 1 0,19-6-1 16,-10 16-3-16,10-16 1 0,-12 23-4 15,6-10 1-15,1 3-1 0,0-1 0 0,0 2-1 16,0 0-1-16,2-1 1 0,1 2 0 16,0 0-2-16,2-18 3 0,0 31-11 0,0-31-4 15,4 27 6-15,-4-27 1 0,5 25 0 0,-5-25-13 16,8 21-3-16,-8-21-5 0,7 14 1 16,-7-14 2-16,0 0 0 0,15 8 19 0,-15-8 0 15,0 0 3-15,19-8 1 0,-19 8 0 16,12-14 1-16,-4 1 1 0,-2 0 1 0,3-2 0 15,-3 0-1-15,2-2 0 0,-2-1 1 16,1 0 1-16,-4 1-2 0,4-2 3 16,-4 3 1-16,2-2 0 0,-3 2 2 0,-2 16 4 15,2-26 3-15,-2 26 8 0,0-23 6 0,0 23 3 16,-2-16-3-16,2 16-12 0,-7-14 5 0,7 14-3 16,0 0-4-16,-12-9-1 0,12 9-2 15,0 0-3-15,-20 5-3 0,20-5-3 0,-14 12 1 16,14-12-1-16,-17 20-2 0,7-8 2 15,3 1-3-15,2 3 0 0,-2-2-1 0,2 1-4 16,0 3 6-16,3-3-2 0,2 3 0 16,0-18-1-16,0 33 1 0,4-16-11 0,0-2 4 15,0 1-4-15,3-2-5 0,-7-14-8 16,10 21 0-16,-10-21 2 0,14 15-4 0,-14-15 3 16,15 7 13-16,-15-7 0 0,0 0 5 15,24-3 3-15,-24 3-1 0,17-12 5 0,-10 3 1 16,2-4 2-16,-1 0-1 0,1-2 1 15,-3-1-1-15,0-1 2 0,0 0 0 0,-2 0-1 16,1 0 1-16,-2 2 0 0,-3 15 3 16,4-29 5-16,-4 29 5 0,0-24 4 0,0 24 0 15,-2-20-1-15,2 20-3 0,-8-17 1 0,8 17-5 16,-6-12 6-16,6 12-8 0,0 0 4 16,-17-10-5-16,17 10-1 0,0 0-1 0,0 0-3 15,-27 3-1-15,27-3-5 0,-14 7-2 16,14-7-1-16,-14 12 2 0,14-12 0 0,-15 15-1 15,15-15 1-15,-12 19-1 0,12-19 0 0,-10 21 0 16,10-21 0-16,-6 21 2 0,6-21-2 16,-4 22 1-16,4-22-3 0,2 20 1 0,-2-20-4 15,6 18 0-15,-6-18-6 0,6 14-4 16,-6-14-3-16,0 0-5 0,10 15 0 0,-10-15 3 16,0 0 4-16,15 6 4 0,-15-6 4 15,0 0-1-15,14-6 8 0,-14 6 2 0,10-13 2 16,-10 13-1-16,9-19 2 0,-9 19-1 15,8-26 1-15,-4 10 1 0,0 0-1 0,-2-1 3 16,0 0-2-16,0 0 2 0,-2 17-1 16,3-31-1-16,-3 31 7 0,2-26 0 0,-2 26 12 15,0-21 4-15,0 21 5 0,0-18 4 16,0 18 0-16,0 0-3 0,-2-21 0 0,2 21-7 16,0 0-3-16,-5-14-3 0,5 14-4 0,0 0-2 15,0 0-2-15,0 0-7 0,-8-13-1 16,8 13-1-16,0 0 0 0,0 0-2 0,0 0 1 15,0 0-2-15,0 0 1 0,-19 3 0 16,19-3 0-16,0 0-1 0,-7 12 0 0,7-12 1 16,0 0 0-16,-5 18-1 0,5-18 1 15,0 0 1-15,-2 24-2 0,2-24 3 0,0 21 1 16,0-21-6-16,4 22 5 0,-4-22-2 16,5 23 2-16,-5-23 1 0,5 22-1 0,-5-22 0 15,9 24-4-15,-9-24 4 0,8 21 1 0,-8-21-3 16,10 21 0-16,-10-21-2 0,10 18 0 15,-10-18-6-15,9 16-1 16,-9-16-8-16,8 14 4 0,-8-14-1 0,0 0 0 0,9 15-1 16,-9-15 0-16,0 0-1 0,7 14 1 0,-7-14-1 15,0 0 1-15,0 0 1 0,0 0 3 16,9 12 4-16,-9-12 3 0,0 0 5 0,0 0 2 16,0 0 0-16,0 0 1 0,0 0 2 0,0 0 1 15,0 0-1-15,0 0 2 0,0 0 2 16,0 0 6-16,-23 0 1 0,23 0-4 0,0 0 5 15,0 0 0-15,-14 7 0 0,14-7-3 16,0 0-1-16,-13 13-5 0,13-13-2 0,-2 15-4 16,2-15-2-16,-2 19-8 0,2-19-1 15,0 22 3-15,0-22 1 0,7 23 1 0,-7-23-1 16,7 21-4-16,-7-21 7 0,11 20 0 0,-11-20-3 16,13 16-3-16,-13-16-5 0,12 13-2 15,-12-13-2-15,12 7 0 0,-12-7 3 0,0 0 2 16,17 3 2-16,-17-3 1 0,0 0 3 15,14-4 2-15,-14 4 2 0,0 0 2 0,10-10 12 16,-10 10 2-16,0 0 0 0,7-14-1 16,-7 14 2-16,0 0 2 0,0 0-3 0,-2-20 0 15,2 20 2-15,0 0-2 0,-9-15-4 16,9 15 2-16,-12-10-3 0,12 10-2 0,-15-9 2 16,15 9-1-16,-18-9-2 0,18 9-1 15,-19-6 12-15,19 6 1 0,-21-3-4 0,21 3-1 16,0 0-2-16,-26 2 1 0,26-2-2 15,-18 6-3-15,18-6-6 0,-17 11-7 0,17-11 1 16,-14 13-2-16,14-13-2 0,-9 17 0 0,9-17 1 16,-6 19-4-16,6-19 7 0,0 21 0 15,0-21-1-15,6 21 2 0,-6-21-2 0,7 20-2 16,-7-20-2-16,10 19-4 0,-10-19-5 16,12 13 0-16,-12-13-3 0,11 10 1 0,-11-10 3 15,0 0 3-15,18 6 2 0,-18-6 3 16,0 0 4-16,16-5 0 0,-16 5 2 0,10-9 1 15,-10 9 1-15,9-13 1 0,-9 13 2 0,6-19 12 16,-6 19-6-16,2-16 8 0,-2 16 2 16,0 0 4-16,-2-25 2 0,2 25 1 0,-4-16-3 15,4 16 0-15,-8-14 4 0,8 14-6 16,-13-13 2-16,13 13-3 0,-14-11 0 0,14 11-4 16,-19-8 0-16,19 8 1 0,-18-3 4 15,18 3-1-15,0 0 2 0,-29 0-3 0,29 0-2 16,-19 5-5-16,19-5-12 0,-16 11-2 15,16-11-1-15,-15 12 1 0,15-12 0 0,-12 18-1 16,12-18-2-16,-5 20-3 0,5-20 1 16,-3 22 1-16,3-22 1 0,3 22 1 0,-3-22-6 15,7 23 4-15,-7-23 0 0,10 20-2 0,-10-20-2 16,15 18-1-16,-15-18-4 0,14 13-4 16,-14-13 0-16,12 9-2 0,-12-9 4 0,0 0 4 15,19 5 1-15,-19-5 2 0,0 0 0 16,17-3 6-16,-17 3-2 0,0 0 6 0,14-12 1 15,-14 12 2-15,0 0 1 0,8-14 1 16,-8 14 1-16,0 0 1 0,2-16 4 0,-2 16 3 16,0 0 3-16,0 0-2 0,-5-20 2 15,5 20-3-15,0 0 0 0,-15-12-3 0,15 12-3 16,-12-8 4-16,12 8-2 0,-15-7-2 0,15 7 0 16,-18-2 0-16,18 2 1 0,0 0 3 15,-22-3-1-15,22 3-2 0,0 0 0 16,-21 2-2-16,21-2-4 0,0 0-2 0,-19 6-2 15,19-6-1-15,0 0-1 0,-12 9-2 0,12-9 1 16,0 0 1-16,0 0 1 0,0 21 1 16,0-21-1-16,0 0-1 0,10 17 0 0,-10-17-7 15,14 12 1-15,-14-12-1 0,14 8-1 16,-14-8 1-16,19 7-1 0,-19-7-2 0,17 3 1 16,-17-3 0-16,0 0 0 0,22 2 3 15,-22-2 3-15,0 0 2 0,23-5 4 0,-23 5 0 16,0 0 1-16,18-9 1 0,-18 9 2 0,0 0 0 15,15-13 0-15,-15 13 3 0,0 0 1 16,6-13 2-16,-6 13 2 0,0 0 2 0,0 0 0 16,0-19 0-16,0 19 3 0,0 0-2 15,-10-12 1-15,10 12-2 0,-13-8 0 0,13 8-1 16,-16-8-1-16,16 8-6 0,-18-5 7 16,18 5 1-16,-19-2 5 0,19 2 0 0,0 0-2 15,-27 2-1-15,27-2-5 0,-18 5-1 16,18-5 0-16,-16 8-5 0,16-8 0 0,-15 9-2 15,15-9 0-15,-12 13-3 0,12-13 0 0,-9 12-4 16,9-12 4-16,-5 12-3 0,5-12-1 16,0 0 0-16,-3 21 1 0,3-21 1 0,0 0 0 15,6 20 0-15,-6-20 0 0,7 11 1 16,-7-11-1-16,0 0-1 0,14 13-1 0,-14-13-1 16,0 0 1-16,20 6-1 0,-20-6 0 15,0 0-1-15,23-2 4 0,-23 2-2 0,0 0 0 16,22-5 3-16,-22 5 1 0,15-7 0 15,-15 7 1-15,12-8 3 0,-12 8-1 0,0 0 2 16,15-13 1-16,-15 13 2 0,0 0 3 16,11-12-2-16,-11 12 4 0,0 0-2 0,0 0 5 15,7-15-1-15,-7 15 0 0,0 0-1 0,0 0 0 16,-4-13-3-16,4 13-1 0,0 0 1 16,-10-10-1-16,10 10 5 0,0 0-4 0,-17-7 1 15,17 7-1-15,0 0 1 0,-19-2 0 16,19 2-4-16,0 0 7 0,-24 1-3 0,24-1 2 15,0 0-3-15,-20 7-1 0,20-7-2 16,-14 6-3-16,14-6-3 0,0 0-1 0,-17 12-2 16,17-12 1-16,0 0-2 0,-7 13-3 15,7-13 4-15,0 0-1 0,3 15 1 0,-3-15-1 16,10 11 1-16,-10-11 0 0,16 9 2 0,-16-9 0 16,21 8 0-16,-21-8-4 0,25 6-1 15,-25-6-4-15,26 3 3 0,-26-3-1 0,27-2 2 16,-27 2 1-16,27-3 1 0,-27 3 1 15,24-5 3-15,-24 5 0 0,23-9-1 0,-23 9 3 16,20-11 2-16,-20 11 0 0,19-11 0 16,-19 11 0-16,17-13 0 0,-17 13 1 0,14-13 0 15,-14 13 0-15,10-12 2 0,-10 12 1 16,0 0 4-16,9-15-1 0,-9 15-2 0,0 0 0 16,0 0-1-16,-6-19-1 0,6 19-2 0,0 0 1 15,-15-12-2-15,15 12 1 0,-12-7 0 16,12 7 1-16,-17-3-1 0,17 3-3 0,0 0 4 15,-21-5-2-15,21 5-4 16,0 0 0-16,-22 3-2 0,22-3 2 0,0 0 0 0,-17 5-3 16,17-5-1-16,0 0-1 0,-7 12-1 15,7-12 0-15,0 0 0 0,2 15 2 0,-2-15-1 16,0 0-3-16,14 14 3 0,-14-14-5 0,15 9-1 16,-15-9 1-16,16 5-2 0,-16-5-3 15,16 3 0-15,-16-3 1 0,0 0 2 0,27 0 1 16,-27 0 2-16,0 0 3 0,23-5 1 15,-23 5 1-15,0 0 3 0,20-8-1 0,-20 8 1 16,0 0 0-16,17-9 3 0,-17 9 0 16,0 0 1-16,12-13 2 0,-12 13 1 0,0 0-1 15,0 0 3-15,9-13 2 0,-9 13 0 16,0 0 1-16,0 0-3 0,-7-15-2 0,7 15 2 16,0 0-2-16,-12-6-1 0,12 6-2 15,0 0 3-15,-19-3 1 0,19 3 2 0,0 0 1 16,-20 5 2-16,20-5-3 0,-15 9-4 15,15-9 3-15,-10 13-1 0,10-13-2 16,-8 17-2-16,8-17 1 0,-6 17-4 16,6-17 0-16,0 18-1 0,0-18-3 0,3 20 4 0,-3-20-4 15,9 18 1-15,-9-18-2 0,15 15-2 0,-15-15-1 16,14 14-3-16,-14-14-1 0,17 8 1 16,-17-8 3-16,15 4 1 0,-15-4 3 0,0 0 0 15,24-2 2-15,-24 2 0 0,0 0 0 16,20-5 5-16,-20 5 4 0,0 0 3 0,16-9 0 15,-16 9 5-15,0 0 2 0,12-12 3 0,-12 12 3 16,0 0 1-16,0 0 4 0,5-14-1 16,-5 14-2-16,0 0-3 0,0 0-1 0,-9-15-1 15,9 15-3-15,0 0-4 0,-20-9 3 16,20 9-2-16,-19-6-1 0,19 6 3 0,-24-4-2 16,24 4 1-16,-27-5-2 0,27 5-7 15,-29-2 3-15,29 2-2 0,-33-3 2 0,33 3-1 16,-30 0 1-16,30 0 1 0,-31 3 0 15,31-3-1-15,-29 3-3 0,29-3 1 0,-29 5 1 16,29-5-3-16,-29 9-1 0,17-4-2 0,-3 0 0 16,15-5 0-16,-24 10 0 0,24-10 0 15,-23 11-1-15,23-11 0 0,-22 11 1 16,22-11-2-16,-19 10 1 0,19-10-1 0,-18 10 0 16,18-10 0-16,-19 9 0 0,19-9 0 0,-17 8 0 15,17-8 0-15,-14 6 1 0,14-6 0 16,0 0-2-16,-19 8-4 0,19-8 6 0,0 0-1 15,-16 7-1-15,16-7-3 0,0 0-7 16,0 0-7-16,-16 5-9 0,16-5-16 0,0 0-21 16,0 0-31-16,0 0-43 0,0 0-72 15,-21 0-135-15,21 0-127 0,0 0-156 0,-13-6-654 16,13 6-890-16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9:38.232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848 585 515 0,'0'0'449'0,"-19"9"-65"16,19-9-65-16,-12 8-50 0,12-8-41 16,0 0-33-16,-10 14-27 0,10-14-17 0,0 0-24 15,0 0-15-15,12 15-19 0,-12-15-16 16,0 0-8-16,22 7-2 0,-22-7-2 0,0 0-4 15,29-3-3-15,-29 3-6 0,21-6 1 16,-21 6-4-16,21-8 0 0,-21 8-1 0,18-12-4 16,-18 12 3-16,17-12-2 0,-17 12-15 15,14-13 9-15,-14 13 7 0,8-13 8 0,-8 13 5 16,0 0 3-16,9-17 1 0,-9 17 5 16,0 0-1-16,0 0-2 0,0-23-6 0,0 23-5 15,0 0-1-15,-11-13-7 0,11 13 4 16,0 0-3-16,-20-10-6 0,20 10-6 0,-17-5 0 15,17 5 0-15,0 0 4 0,-27 0-2 0,27 0 0 16,-22 4-5-16,22-4-4 0,-21 6 0 16,21-6-6-16,-19 11 0 0,19-11-2 0,-15 11-5 15,15-11-1-15,-13 15-8 0,13-15 2 16,-9 16-4-16,9-16-2 0,0 0-2 0,0 22-1 16,0-22-1-16,5 17 1 0,-5-17-1 15,12 12 2-15,-12-12-1 0,15 9 1 0,-15-9 0 16,18 7-1-16,-18-7 0 0,0 0 1 15,29-2-1-15,-29 2-1 0,20-5 1 0,-20 5-1 16,21-10 3-16,-21 10 1 0,18-13-1 16,-18 13 1-16,17-17 2 0,-17 17-2 0,14-19-3 15,-14 19 5-15,13-18-1 0,-13 18 0 0,7-18 2 16,-7 18 4-16,5-16 6 0,-5 16 1 16,0 0 1-16,0-20 4 0,0 20 2 0,0 0-3 15,-8-16 1-15,8 16 3 0,0 0 7 16,-14-10 3-16,14 10-9 0,0 0 0 0,-19-3-3 15,19 3-4-15,0 0-3 0,-23 7 0 16,23-7 0-16,-16 10-3 0,16-10-1 0,-15 13-2 16,15-13-5-16,-12 15-1 0,12-15 0 15,-8 18-1-15,8-18-3 0,-4 17 0 0,4-17-5 16,0 0 3-16,2 24 1 0,-2-24-3 0,8 15 2 16,-8-15-3-16,12 13-1 0,-12-13-1 15,17 8-3-15,-17-8 2 0,16 2 0 16,-16-2 0-16,0 0 2 0,27-5 0 15,-27 5 3-15,20-12 2 0,-20 12-1 0,19-20 2 0,-11 7-1 16,-2 1 3-16,2-3 6 0,-3 2-2 16,1-2 1-16,-6 15 0 0,6-24 6 0,-6 24 6 15,4-21 10-15,-4 21 9 0,0-17 5 16,0 17 1-16,-2-16-6 0,2 16-6 0,-7-12-5 16,7 12-2-16,-11-11-5 0,11 11 2 15,-13-7-4-15,13 7-5 0,0 0-1 0,-24-3-2 16,24 3 1-16,-22 2 1 0,22-2 3 0,-23 4-2 15,23-4-8-15,-23 10 0 0,11-3 1 16,2 1-2-16,-2-1-2 0,2 5 0 0,0-2-1 16,3 1-1-16,7-11 1 0,-14 21-1 15,14-21-2-15,-10 21-1 0,10-21-1 0,-4 22 1 16,4-22-2-16,-2 19-2 0,2-19 4 0,2 16-3 16,-2-16-1-16,7 16-3 0,-7-16-1 15,7 8-2-15,-7-8 3 0,0 0 3 16,19 8 2-16,-19-8 0 0,0 0 0 0,25-6 2 15,-25 6 2-15,16-10 0 0,-16 10 1 0,19-20-2 16,-11 9 3-16,2-1 1 0,-3 0 9 16,0-3-1-16,0 3-3 0,1-1 0 0,-8 13 0 15,9-21 1-15,-9 21 2 0,5-19 4 16,-5 19 4-16,5-15 2 0,-5 15-2 0,0 0 2 16,-2-18-2-16,2 18-2 0,0 0 0 15,-7-14 1-15,7 14-4 0,0 0 0 0,-16-5-6 16,16 5-1-16,0 0 0 0,-22 4-1 0,22-4-1 15,-18 10-7-15,18-10 1 0,-22 15 3 16,12-6 0-16,-2 3 1 0,2-1-1 16,-1 2 0-16,3-1-2 0,-1 1-3 0,1 0 4 15,2 0-1-15,0 1 1 0,6-14-4 0,-9 24 1 16,9-24 0-16,-3 22 0 0,3-22-1 16,0 21 0-16,0-21 0 0,3 17-1 0,-3-17-1 15,7 15 1-15,-7-15-2 0,12 11-6 16,-12-11-1-16,0 0 4 0,19 8 0 0,-19-8 3 15,0 0-1-15,24-7 3 0,-24 7 1 0,19-12-1 16,-9 2 2-16,0-2 2 0,-1-1 2 16,-1-3-1-16,3 0 10 0,-3 0 1 15,0 0-5-15,-2 1 2 0,0 1 0 0,1 1-2 16,-7 13 3-16,7-21 11 0,-7 21 7 0,5-17 7 16,-5 17-5-16,0 0-4 0,0-20-3 15,0 20-5-15,0 0 1 0,-7-10-1 0,7 10-3 16,0 0-5-16,0 0 0 0,-24 0-3 15,24 0 1-15,-20 5-10 0,20-5 0 0,-24 10 5 16,12-4 0-16,0 0 2 0,-3 4-1 16,3-2 0-16,0 0-2 0,1 1 2 0,-1 0-3 15,2 1 0-15,0-1 0 0,0 0-1 0,10-9-1 16,-19 17 2-16,19-17-1 0,-15 18-1 16,15-18-1-16,-12 17 1 15,12-17 0-15,-12 15 1 0,12-15 0 0,-7 15 0 0,7-15-2 16,-8 12-1-16,8-12 0 0,0 0-5 0,-7 13 2 15,7-13 1-15,0 0 0 0,0 0 1 16,0 0 0-16,0 0 2 0,0 0-2 0,5 15 2 16,-5-15 2-16,0 0-1 0,17-3 1 15,-17 3-1-15,18-8-1 0,-18 8-1 0,19-9 0 16,-19 9-5-16,23-15 5 0,-11 6-1 0,-2-2 0 16,2 3 1-16,-2-5 1 0,3 3 1 15,-2-2 1-15,-4 0 9 0,3 0 0 0,-1 0-2 16,-1 1 1-16,0-1-1 0,-8 12-1 15,11-21 1-15,-11 21-2 0,8-21-4 0,-8 21 4 16,6-20 0-16,-6 20 0 0,7-20 0 16,-7 20 0-16,1-15 0 0,-1 15 1 0,0 0 1 15,2-20 1-15,-2 20 1 0,0 0-1 16,0 0 1-16,-2-20-1 0,2 20-2 0,0 0-1 16,0 0 0-16,0 0-2 0,-12-9 0 15,12 9 4-15,0 0-5 0,-10 9-3 0,10-9 0 16,0 0-1-16,-11 18-6 0,11-18-3 0,-6 17 5 15,6-17 2-15,-4 20-1 0,4-20 3 16,-1 20-2-16,1-20-2 0,1 19 1 0,-1-19-1 16,4 16-2-16,-4-16 5 0,0 0-2 15,10 15 2-15,-10-15-1 0,0 0 0 0,17 6 2 16,-17-6-2-16,0 0 3 0,22-9-1 16,-22 9 14-16,16-14-6 0,-6 3 2 0,-2-1-1 15,-1-2 0-15,0 1-2 0,1-2 2 16,-4 0-2-16,4 1 0 0,-4 0 0 15,-4 14 0-15,7-24 2 0,-7 24 8 0,6-20 3 0,-6 20 2 16,2-18 3-16,-2 18 6 0,0 0 1 16,2-20-5-16,-2 20-4 0,0 0-3 0,0 0-2 15,-6-17-2-15,6 17-2 0,0 0-3 16,0 0-2-16,0 0-1 0,0 0-1 0,-25 6-1 16,25-6-3-16,-10 10 1 0,10-10-8 15,-12 16 6-15,12-16 0 0,-9 17 0 0,9-17-1 16,-8 20-2-16,8-20 0 0,-5 18-9 15,5-18 1-15,0 18 1 0,0-18 0 0,3 18-1 16,-3-18 0-16,9 14-1 0,-9-14-2 16,10 10-3-16,-10-10 1 0,0 0 2 0,21 7 11 15,-21-7 1-15,0 0-1 0,22-4 3 0,-22 4-3 16,19-8 2-16,-19 8 0 0,15-15 2 16,-15 15 1-16,15-19 0 0,-15 19 0 0,14-26 1 15,-9 13 0-15,1-2 0 0,-2 0 0 16,0 0 0-16,1 0-3 0,-5 15 5 0,2-26 1 15,-2 26 1-15,2-23 8 0,-2 23 8 16,0-19 4-16,0 19 2 0,0 0-1 0,-4-20 2 16,4 20-4-16,0 0 1 0,0 0-5 15,-14-7-1-15,14 7-4 0,0 0-2 0,-13 9-6 16,13-9 3-16,-11 12-2 0,11-12-2 16,-10 17 3-16,10-17-3 0,-7 19-2 0,7-19-1 15,-8 21-2-15,8-21 0 0,-3 22-1 0,3-22-2 16,-1 23 0-16,1-23-1 0,2 19 1 15,-2-19-4-15,5 19 2 0,-5-19-1 0,7 17 1 16,-7-17-6-16,9 12-4 0,-9-12-3 16,0 0 1-16,16 11 2 0,-16-11 1 0,0 0-3 15,0 0 6-15,23-3 4 0,-23 3 1 16,15-11 0-16,-15 11 0 0,10-16 2 0,-10 16 1 16,10-21 1-16,-10 21-3 0,6-22 6 0,-6 22 1 15,5-25-1-15,-5 25 4 0,1-22 6 16,-1 22 1-16,0-20 5 0,0 20-1 0,-6-20 1 15,6 20-3-15,-6-17 0 0,6 17-1 16,-10-14-2-16,10 14-1 0,-13-12 1 0,13 12 0 16,-12-7 1-16,12 7-1 0,0 0 2 0,-21-7 1 15,21 7-3-15,0 0 0 0,-24 3-1 16,24-3-3-16,-16 8-5 0,16-8 4 16,-17 13-4-16,17-13-1 0,-14 18 0 0,14-18-2 15,-11 22 1-15,11-22-4 0,-10 26 1 16,10-26 0-16,-5 25 0 0,5-25-1 0,-2 26-1 15,2-26-2-15,0 22 1 0,0-22-5 0,2 17-4 16,-2-17 0-16,5 14-2 0,-5-14 1 16,0 0 1-16,12 9 1 0,-12-9 2 0,0 0 2 15,19-6-1-15,-19 6 5 0,14-13 0 16,-14 13 2-16,17-21 0 0,-9 7-1 0,-3 1 3 16,2-2 1-16,-2 1-5 15,1-1 6-15,-2-1 0 0,0 1 2 0,0-1 3 0,-4 16 1 16,4-26 3-16,-4 26 1 0,0-23 2 15,0 23 5-15,0-22 2 0,0 22-2 0,-4-20 2 16,4 20-4-16,-6-16 0 0,6 16-1 0,-7-12 0 16,7 12 2-16,0 0-2 0,-14-12-1 15,14 12 2-15,0 0-4 0,0 0-1 0,-23 7-3 16,23-7-2-16,-14 13-5 0,14-13 2 16,-12 19 3-16,12-19-4 0,-9 25-3 0,3-12 0 15,6-13 0-15,-4 27-2 0,4-27-1 16,-2 27-5-16,2-27 5 0,1 27 1 0,-1-27-2 15,3 24 0-15,-3-24-1 0,8 21 1 0,-8-21-3 16,9 17 1-16,-9-17-4 0,10 10-3 16,-10-10 0-16,13 7-1 0,-13-7 4 0,0 0 1 15,20-2 1-15,-20 2 3 0,18-8 0 16,-18 8 3-16,15-13-3 0,-15 13 3 0,15-17 1 16,-15 17 2-16,12-19 0 0,-12 19 0 15,10-21-4-15,-10 21 8 0,10-20-3 0,-10 20 3 16,5-20 2-16,-5 20-2 0,4-18 2 15,-4 18 1-15,0 0 1 0,0-23 1 0,0 23 0 16,0 0-3-16,-4-17 2 0,4 17-1 0,0 0-1 16,-8-14 0-16,8 14-5 0,0 0 4 15,-14-7 0-15,14 7-1 0,0 0-2 16,0 0 1-16,-24 1-4 0,24-1-1 0,-14 6-1 16,14-6-1-16,-15 10-1 0,15-10-2 0,-12 15 1 15,12-15-2-15,-10 18 3 0,10-18-4 16,-8 18 3-16,8-18 0 0,-4 19 0 0,4-19 0 15,0 0-1-15,2 23-2 0,-2-23 0 16,0 0 1-16,8 17-1 0,-8-17 0 0,0 0 0 16,14 10-2-16,-14-10 2 0,0 0-2 15,0 0 5-15,25-2 0 0,-25 2 2 0,0 0-2 16,14-11 0-16,-14 11 7 0,11-10 1 0,-11 10 0 16,6-14 1-16,-6 14 2 0,6-13-2 15,-6 13 0-15,3-17 0 0,-3 17-1 0,0 0 2 16,1-23 1-16,-1 23-2 0,0 0 0 15,-1-23 2-15,1 23 0 0,0 0-5 0,-3-20 6 16,3 20 2-16,0 0 3 0,-3-17 1 16,3 17 1-16,0 0 2 0,0 0-1 0,-6-15 0 15,6 15-2-15,0 0-1 0,0 0-2 16,0 0-4-16,0 0-1 0,-16-5 3 0,16 5 4 16,0 0 0-16,-15 11-4 0,15-11 0 0,-12 14-1 15,12-14-3-15,-12 17-1 0,12-17 1 16,-10 22-1-16,10-22-1 0,-10 20-7 0,10-20 6 15,-9 23-2-15,9-23-4 0,-2 21-1 16,2-21-1-16,0 20 0 0,0-20-5 0,6 18 2 16,-6-18-2-16,10 12 0 0,-10-12 1 15,15 9 0-15,-15-9 0 0,0 0 1 16,24 1-1-16,-24-1-4 0,17-6 8 0,-17 6 2 0,19-11 2 16,-19 11 3-16,17-16 0 0,-17 16 2 15,15-18-1-15,-15 18 0 0,13-17 1 16,-13 17 2-16,12-20 3 0,-12 20 3 0,6-18 4 15,-6 18 2-15,7-15 3 0,-7 15 3 0,0 0 4 16,5-18 0-16,-5 18-2 0,0 0-5 16,0 0-2-16,3-17-1 0,-3 17-3 0,0 0 0 15,0 0-2-15,0 0-3 0,-10-14-1 16,10 14-2-16,0 0 0 0,0 0-4 0,0 0 1 16,-21 1 0-16,21-1 0 0,0 0-2 0,-18 6 2 15,18-6 0-15,0 0 3 0,-17 9-4 16,17-9 2-16,0 0 0 0,-17 9-2 15,17-9 3-15,0 0-3 0,-14 12-5 0,14-12-1 16,0 0 4-16,-10 12-4 0,10-12 3 0,0 0-1 16,-7 17-5-16,7-17 7 0,0 0 1 15,-2 19-1-15,2-19-2 0,0 0 1 0,0 0-3 16,0 22-2-16,0-22-11 0,0 0-8 16,0 0-1-16,2 15 1 0,-2-15-2 0,0 0 4 15,0 0 4-15,0 0 1 0,0 0 1 16,19-7 5-16,-19 7 0 0,10-13 3 0,-10 13-2 15,11-17 4-15,-11 17-1 0,10-20 1 0,-10 20 3 16,8-22-2-16,-8 22 4 0,9-21 1 16,-9 21 1-16,6-22 3 0,-6 22 0 0,4-18 6 15,-4 18 1-15,6-16 1 0,-6 16-2 16,0 0 10-16,2-20 3 0,-2 20 3 0,0 0 4 16,4-15 1-16,-4 15 4 0,0 0-5 15,0 0-2-15,0 0-4 0,0 0-3 0,0 0-3 16,-6-14-1-16,6 14 1 0,0 0 2 15,-14 10 1-15,14-10-7 0,-13 11 0 0,13-11 0 16,-15 14 0-16,8-4-3 0,-3 1 0 0,1 1-4 16,-1 0-1-16,3 2 1 0,-3-1 1 15,2 1-4-15,1 1-1 0,0-1-2 16,-1 1-3-16,1 1-2 0,3 0-2 0,1 0-1 16,-1 1 1-16,1-1 0 0,3-16 0 0,-2 26-2 15,2-26-3-15,2 23-5 0,-2-23-2 16,3 20 0-16,-3-20-8 0,5 15 5 0,-5-15 2 15,0 0 0-15,13 12 0 0,-13-12 1 16,0 0 5-16,0 0 4 0,20 0 3 0,-20 0 0 16,0 0 5-16,12-14 0 0,-12 14 3 15,8-15 1-15,-8 15 1 16,5-16 0-16,-5 16-1 0,0 0 5 0,2-21 5 0,-2 21 3 16,0 0 1-16,0-21 4 0,0 21-2 0,0 0 0 15,-6-16-2-15,6 16 2 0,0 0-1 0,-13-11 0 16,13 11-5-16,0 0 2 0,-17-5 2 15,17 5 0-15,0 0-1 0,-22 1-1 0,22-1 4 16,-17 6 0-16,17-6-3 0,-17 9 0 16,17-9-2-16,-19 15 2 0,19-15-2 0,-15 16-5 15,15-16-3-15,-14 22-6 0,14-22 23 16,-10 23-7-16,10-23-9 0,-7 26-2 0,7-26-3 16,0 27-2-16,0-27 0 0,2 25 1 0,-2-25-1 15,9 24-2-15,-9-24 0 0,13 24-1 16,-13-24-2-16,14 18-5 0,-14-18 3 0,18 13-5 15,-18-13-2-15,16 6-1 0,-16-6 6 16,0 0 1-16,29-2 3 0,-29 2 0 0,19-10 16 16,-19 10-1-16,18-19-2 0,-11 8 1 15,0-2-2-15,0 0 4 0,-1-1-2 0,-2 0 1 16,-4 14 2-16,4-27-1 0,-4 27 3 0,3-27 0 16,-3 27 3-16,-5-26-2 0,5 26 5 15,-4-24 2-15,4 24 0 0,-10-22 0 0,10 22-3 16,-12-19 0-16,12 19 0 0,-15-15-1 15,15 15-3-15,-14-12 1 0,14 12 3 0,-17-3-1 16,17 3 1-16,0 0-4 0,-24 5-6 16,24-5-4-16,-17 13-1 0,17-13 1 0,-17 22-2 15,12-8 0-15,-2-1-3 0,4 3 0 16,-2 1-4-16,3-1 0 0,0 3-1 0,2-1-3 16,2 1 5-16,3-2-4 0,-2 2-1 0,6 1 0 15,-1-3-3-15,-1-1-3 0,2-1 1 16,1-2-2-16,2-1-5 0,-1-2 2 0,2-1 1 15,-1-2-2-15,-12-7-1 0,22 8 0 16,-22-8 4-16,22 4 1 0,-22-4 5 0,21 0 3 16,-21 0 4-16,19-8 1 0,-19 8 0 15,17-13 4-15,-17 13-1 0,13-17 14 0,-13 17-3 16,9-20-1-16,-9 20 4 0,8-21-6 0,-8 21 1 16,2-22-3-16,-2 22 5 0,0-20 3 15,0 20 0-15,-5-19 4 0,5 19-2 16,-9-16 1-16,9 16-3 0,-10-13 0 0,10 13-1 15,-15-9 1-15,15 9 0 0,-14-5-3 0,14 5 0 16,0 0 2-16,-27 0-4 0,27 0 2 16,-19 8-5-16,19-8 3 0,-17 11-9 0,17-11-1 15,-17 17-1-15,9-6 0 0,-1 1-5 16,9-12 4-16,-12 24-2 0,12-24-3 0,-8 23 2 16,8-23 0-16,-4 24 0 0,4-24 0 15,0 25 2-15,0-25-3 0,4 23 0 0,-4-23 4 16,10 21-1-16,-10-21-2 0,15 19 1 0,-15-19-5 15,16 16-1-15,-16-16-2 16,18 10-3-16,-18-10 2 0,22 4-1 0,-22-4 4 0,19 2 2 16,-19-2 2-16,21-6 3 0,-21 6 1 15,19-9 2-15,-19 9 2 0,15-14 1 0,-15 14 0 16,13-15 1-16,-13 15 3 0,9-15-1 16,-9 15 0-16,5-14 3 0,-5 14 4 0,0 0-1 15,5-17 3-15,-5 17 0 0,0 0-1 16,-5-17 0-16,5 17-3 0,0 0 0 0,-12-13-2 15,12 13 1-15,0 0-2 0,-19-7-2 0,19 7 3 16,0 0-1-16,-24-3 1 0,24 3-3 16,-20 3-3-16,20-3 1 0,-22 5 1 0,22-5 3 15,-21 9-2-15,21-9 2 0,-19 11-3 16,19-11-2-16,-16 12 0 0,16-12-5 0,-14 12 2 16,14-12-4-16,-11 15 0 0,11-15 0 15,-6 13-1-15,6-13 1 0,0 0-1 0,0 22 1 16,0-22 2-16,6 13-1 0,-6-13 2 15,12 11-2-15,-12-11-1 0,16 9-2 0,-16-9 1 16,17 4-1-16,-17-4-2 0,0 0 1 0,29-1 2 16,-29 1 3-16,21-7-2 0,-21 7 4 15,20-11-1-15,-20 11 2 0,18-15 2 0,-9 5 1 16,-9 10-1-16,14-22-5 0,-6 11 7 16,-4-3 11-16,-4 14-4 0,10-23 1 0,-10 23-1 15,5-25-3-15,-5 25 1 0,2-23-3 16,-2 23-3-16,0-24 5 0,0 24-2 0,-2-23-1 15,2 23 3-15,-6-20-3 0,6 20 1 0,-9-18 0 16,9 18 1-16,-6-17 0 0,6 17-1 16,-10-14 2-16,10 14-1 0,-10-11 2 0,10 11-4 15,0 0 0-15,-12-11 1 0,12 11-1 16,0 0-4-16,0 0-5 0,-17-2-3 0,17 2-3 16,0 0 3-16,0 0-2 0,-12 13 4 0,12-13 0 15,0 0 1-15,-5 17 1 0,5-17-2 16,0 0-5-16,2 22 0 0,-2-22-1 15,5 16 4-15,-5-16-2 0,5 13 1 0,-5-13-3 16,0 0 0-16,10 16-7 0,-10-16 1 0,0 0 0 16,12 10 4-16,-12-10-4 0,0 0 8 15,0 0 1-15,0 0 11 0,18-2 2 16,-18 2 0-16,0 0 0 0,8-12-2 0,-8 12 1 16,0 0-1-16,5-20 2 0,-5 20-2 0,0 0-2 15,0-24 4-15,0 24-1 0,0 0 0 16,-1-24-4-16,1 24 6 0,0 0 0 0,-4-19-1 15,4 19 0-15,0 0 1 0,-2-17 0 16,2 17 1-16,0 0 2 0,0 0 33 0,-2-17-38 16,2 17 3-16,0 0 4 0,0 0 2 15,0 0-4 1,0 0-1-16,0 0-3 0,0 0-1 0,0 0-1 0,0 0-1 0,0 0 0 0,0 0 1 16,0 0-2-16,9 13 0 0,-9-13 2 15,5 13-6-15,-5-13 5 0,8 16 1 0,-8-16-2 16,9 17-8-16,-9-17 4 0,9 17-2 15,-9-17 3-15,10 17-2 0,-10-17-5 0,5 13 1 16,-5-13-6-16,0 0-7 0,10 16-1 0,-10-16-2 16,0 0 0-16,0 0-1 0,7 13 11 15,-7-13 3-15,0 0 5 0,0 0 9 16,0 0 2-16,0 0 1 0,0 0-3 0,0 0 2 16,4-19 1-16,-4 19-1 0,0 0 0 0,-6-20-1 15,6 20 3-15,-7-15 1 0,7 15 3 16,-8-13 6-16,8 13 6 0,-5-11 5 0,5 11 5 15,0 0 1-15,-11-14 1 0,11 14-1 0,0 0-5 16,0 0-5-16,-13-8-3 0,13 8-3 16,0 0-4-16,0 0-4 0,0 0-2 15,-13 7-2-15,13-7-1 0,0 0-3 0,-5 15 0 16,5-15-3-16,0 0 3 0,-4 20-7 0,4-20 0 16,0 0 1-16,5 26-2 0,-5-26 4 15,5 22 0-15,-5-22 1 0,9 20-2 16,-9-20 1-16,10 20 0 0,-10-20-1 0,10 17-2 15,-10-17-4-15,12 16-5 0,-12-16-5 0,10 13 4 16,-10-13-2-16,0 0 3 0,15 13-2 16,-15-13 0-16,0 0 0 0,14 9 2 0,-14-9 2 15,0 0-2-15,0 0 3 0,17 5 3 16,-17-5 5-16,0 0-1 0,0 0 2 0,0 0 3 16,0 0 1-16,14-7 0 0,-14 7 2 0,0 0-1 15,0 0 4-15,0 0-2 0,0 0 0 16,-2-20 1-16,2 20 1 0,0 0-6 0,-10-12 4 15,10 12 1-15,0 0-1 0,-14-10 1 16,14 10 0-16,-13-8 1 0,13 8-1 0,0 0 1 16,-17-7 0-16,17 7 7 0,0 0 4 15,-19-4-2-15,19 4-3 0,0 0 1 0,-17 4-4 16,17-4-6-16,0 0 4 0,-14 9-2 16,14-9-3-16,0 0 0 0,-10 15-3 0,10-15-1 15,0 0 1-15,-1 21-3 0,1-21 1 0,2 16 1 16,-2-16-1-16,6 16-1 0,-6-16 4 15,10 19-3-15,-10-19 2 0,12 16-2 0,-12-16 0 16,12 13 1-16,-12-13-3 0,10 9-2 16,-10-9-4-16,0 0-1 0,16 10 1 0,-16-10 3 15,0 0 0-15,15 5 3 0,-15-5 0 16,0 0 3-16,0 0 2 0,0 0 2 0,19-2-1 16,-19 2 1-16,0 0 1 0,0 0-3 15,0 0 5-15,7-11-1 0,-7 11 2 0,0 0-1 16,0 0 1-16,0 0 2 0,0 0-3 15,-4-19-1-15,4 19 3 0,0 0-5 0,-10-10 2 16,10 10 0-16,0 0 0 0,-12-11-1 0,12 11-1 16,0 0-2-16,-17-7 4 0,17 7 1 15,0 0 0-15,-14-6 0 0,14 6-1 0,0 0 2 16,0 0-4-16,-17-3 1 0,17 3 0 16,0 0-1-16,0 0 1 0,0 0-3 0,0 0 1 15,-18 2-1-15,18-2-2 0,0 0-2 16,0 0-1-16,0 0 2 0,0 0-2 0,0 0 2 15,0 0-2-15,0 0 2 0,4 16 1 16,-4-16-1-16,0 0-3 0,0 0 6 0,16 9-2 16,-16-9-1-16,0 0 2 0,15 5 0 0,-15-5 0 15,0 0 0-15,0 0 3 0,22 2-6 16,-22-2 4-16,0 0-1 0,0 0 2 0,21 3 1 16,-21-3-1-16,0 0 1 0,0 0-4 15,22 0 3-15,-22 0 0 0,0 0 0 0,0 0 0 16,19-2 0-16,-19 2-1 0,0 0-4 15,0 0-2-15,0 0-1 0,21-3 1 0,-21 3-2 16,0 0-1-16,0 0 2 0,0 0 1 16,15-3 0-16,-15 3 2 0,0 0 0 0,0 0 3 15,0 0-1-15,10-11 1 0,-10 11-2 16,0 0 2-16,0 0 0 0,0 0 2 0,0 0-2 16,3-16 3-16,-3 16 0 0,0 0 1 0,0 0-2 15,0 0 3-15,0 0-1 0,0 0 1 16,-3-16-2-16,3 16-2 0,0 0 4 0,0 0 2 15,0 0-2-15,0 0 4 0,0 0-1 16,0 0-2-16,0 0 1 0,0 0-1 0,0 0-3 16,0 0 0-16,0 0-2 0,0 0 0 15,0 0-1-15,0 0 2 0,0 0-1 0,0 0-5 16,-5 15 5-16,5-15 0 0,0 0-1 0,0 0 0 16,4 17 1-16,-4-17 0 0,0 0-1 15,0 0 0-15,3 16 0 0,-3-16 2 0,0 0-3 16,0 0 2-16,0 0-1 0,0 0 0 15,3 15 1-15,-3-15 0 0,0 0 0 0,0 0 1 16,0 0 0-16,0 0-1 0,0 0 1 16,0 0 0-16,0 0 1 0,0 0-2 0,0 0-3 15,0 0 6-15,5 14-2 0,-5-14 1 16,0 0 0-16,0 0 1 0,0 0-2 0,0 0 0 16,0 0 1-16,0 0-3 0,0 0 2 15,0 0-1-15,0 0 0 0,0 0-4 0,0 0 0 16,0 0-4-16,0 0 3 0,0 0-2 0,0 0 2 15,0 0 0-15,0 0 3 0,0 0-1 16,0 0 1-16,0 0 1 0,-13-10 0 0,13 10 0 16,0 0 1-16,-11-13 1 0,11 13-1 15,-10-10 1-15,10 10-1 0,-10-14-1 16,10 14 2-16,-12-14 0 0,12 14-4 0,-12-17 5 0,12 17 0 16,-12-16 0-16,12 16 6 0,-15-17-2 15,15 17-1-15,-13-16-2 0,13 16-1 16,-12-16 2-16,12 16-1 0,-12-16-1 0,12 16-1 15,-13-14-2-15,13 14 3 0,-10-14-2 0,10 14-3 16,-9-16 4-16,9 16 1 0,-7-11-2 16,7 11 2-16,-8-12 0 0,8 12-2 0,0 0 0 15,-10-16 2-15,10 16-2 0,0 0 0 16,-9-18 0-16,9 18 0 0,0 0 1 0,-6-16-1 16,6 16 1-16,0 0-5 0,-6-16 4 0,6 16 0 15,0 0-1-15,-5-17 2 0,5 17 0 16,0 0-1-16,0 0-1 0,-1-19 1 15,1 19-1-15,0 0 0 0,0 0 1 0,0-19 1 16,0 19 0-16,0 0 0 0,0 0-1 0,1-17-1 16,-1 17 2-16,0 0 0 0,0 0-1 15,5-15 1-15,-5 15-2 0,0 0 1 0,0 0-1 16,0 0 2-16,4-15-1 0,-4 15 4 16,0 0 0-16,0 0 2 0,0 0 0 0,0 0 1 15,0 0 1-15,0 0 3 0,0 0 5 16,0 0-3-16,4-15 3 0,-4 15 0 0,0 0 2 15,0 0-2-15,0 0-3 0,0 0 2 0,0 0-7 16,0 0 2-16,0 0-2 0,0 0-1 16,-6 15-2-16,6-15-1 0,0 0-1 0,0 0 0 15,0 21-4-15,0-21 3 0,0 0-1 16,3 21-2-16,-3-21 2 0,4 14-1 0,-4-14 2 16,5 17-1-16,-5-17-3 0,8 17 1 15,-8-17 0-15,9 17 0 0,-9-17 1 0,10 15-1 16,-10-15 2-16,10 14 0 0,-10-14 0 15,10 14-8-15,-10-14 2 0,9 11 2 0,-9-11 1 16,10 11-3-16,-10-11 2 0,0 0 2 16,11 12 0-16,-11-12 0 0,0 0 0 0,10 11 1 15,-10-11-2-15,0 0 2 0,0 0 0 16,10 10 2-16,-10-10 0 0,0 0 0 0,0 0 2 16,0 0 0-16,10 10 1 0,-10-10 1 0,0 0 1 15,0 0 1-15,0 0 3 0,0 0 0 16,0 0-7-16,0 0 4 0,6 13 0 0,-6-13 1 15,0 0 1-15,0 0 1 0,0 0-1 16,0 0 0-16,2 19 3 0,-2-19-3 0,0 0 3 16,0 0 0-16,-6 19-1 0,6-19-2 15,0 0-2-15,-6 15-1 0,6-15 3 0,0 0-2 16,-8 14 0-16,8-14-1 0,0 0 0 0,-10 14-1 16,10-14 2-16,0 0-5 0,-10 11 1 15,10-11-4-15,0 0 6 0,-14 10-3 0,14-10 3 16,0 0-3-16,-14 8-1 0,14-8 1 15,0 0 0-15,-15 7-2 0,15-7 1 0,0 0 2 16,-15 5-2-16,15-5-1 0,0 0 1 16,-17 6-2-16,17-6 1 0,0 0-4 0,-19 7 5 15,19-7 1-15,0 0-2 0,-15 3 5 0,15-3-3 16,0 0-1-16,-17 5 0 0,17-5 1 16,0 0-1-16,-17 5 23 0,17-5-29 0,0 0 3 15,0 0-4-15,-21 4 4 0,21-4 1 16,0 0-2-16,0 0 2 0,-19 3 0 0,19-3-1 15,0 0 1-15,0 0-1 0,-17 2 4 0,17-2-1 16,0 0-2-16,0 0 1 0,-17 2 2 16,17-2 1-16,0 0-5 0,0 0 4 15,0 0-1-15,-22 1 0 0,22-1 0 0,0 0 1 16,0 0-5-16,-19 2 4 0,19-2 2 16,0 0 1-16,0 0-2 0,-21 1 0 0,21-1-1 15,0 0 0-15,0 0 1 0,-22 0-4 16,22 0 7-16,0 0-1 0,0 0 0 0,-23 1 2 15,23-1-4-15,0 0 3 0,0 0-2 0,-21 0 1 16,21 0-2-16,0 0-1 0,0 0 0 16,-22 0 1-16,22 0-1 0,0 0 2 0,-19 1-4 15,19-1-1-15,0 0 0 0,-24 0 2 16,24 0-2-16,0 0 1 0,-25 1 0 0,25-1 2 16,0 0-2-16,-25 0 2 0,25 0-1 0,0 0 0 15,-27-1-1-15,27 1-1 0,0 0 0 16,-29 0 1-16,29 0 2 0,0 0-7 0,-30 0 8 15,30 0-2-15,0 0 0 0,-29-1-1 16,29 1 1-16,-21-1-2 0,21 1 2 0,-22-1 0 16,22 1 0-16,-23-4-2 0,23 4 1 15,-22-3 2-15,22 3-2 0,-25-4 1 0,25 4-1 16,-22-3-5-16,22 3 7 0,-23-5-2 16,23 5 2-16,-23-5 1 0,23 5-1 0,-19-3-2 15,19 3 2-15,-22-5-2 0,22 5 0 0,-21-6 0 16,21 6-1-16,-22-5 2 0,22 5-1 15,-21-5 1-15,21 5-1 0,-18-4 1 0,18 4 0 16,-21-5-1-16,21 5 0 0,-19-5-3 16,19 5 0-16,-20-5 1 0,20 5 0 0,-21-3 0 15,21 3-2-15,-22-4 0 0,22 4-1 16,-22-4-2-16,22 4 2 0,-24-3-2 0,24 3-2 16,-26-4-2-16,26 4-6 0,-27-3-12 15,27 3-8-15,-25-2-34 0,25 2-36 0,-28-2-55 16,28 2-59-16,-29-2-112 0,29 2-126 15,-35-5-106-15,14 0-135 0,2 1-529 0,-1-1-837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9:43.784"/>
    </inkml:context>
    <inkml:brush xml:id="br0">
      <inkml:brushProperty name="width" value="0.07938" units="cm"/>
      <inkml:brushProperty name="height" value="0.07938" units="cm"/>
      <inkml:brushProperty name="color" value="#FF9999"/>
      <inkml:brushProperty name="fitToCurve" value="1"/>
    </inkml:brush>
  </inkml:definitions>
  <inkml:trace contextRef="#ctx0" brushRef="#br0">250 34 201 0,'0'0'222'0,"17"-4"-45"15,-17 4-26-15,0 0-18 0,0 0-12 0,0 0-9 16,0 0-5-16,0 0-16 0,9-11-10 16,-9 11-4-16,0 0-1 0,0 0-10 0,0 0-6 15,0 0-1-15,0 0 9 0,1-17 11 0,-1 17 18 16,0 0 10-16,0 0 3 0,0 0 1 15,0 0-13-15,0 0-4 0,0 0-4 0,0 0-5 16,0 0-12-16,0 0-17 0,0 0-10 16,0 0-10-16,0 0-7 0,0 0-7 0,0 0-4 15,0 0-3-15,14 11-2 0,-14-11-5 16,0 0-1-16,10 11-1 0,-10-11-2 0,0 0-4 16,12 8-7-16,-12-8-2 0,0 0-6 15,11 8-7-15,-11-8-1 0,0 0 1 0,0 0 4 16,15 6 2-16,-15-6 2 0,0 0 7 15,0 0 2-15,0 0 2 0,0 0 2 0,0 0-1 16,17-2 2-16,-17 2 1 0,0 0 1 0,0 0 0 16,0 0 1-16,0 0 0 0,0 0 1 15,-2-19 0-15,2 19-2 0,0 0 2 0,-11-9 3 16,11 9 8-16,0 0 3 0,0 0 3 16,-15-9 7-16,15 9 3 0,0 0-6 0,0 0 5 15,-14-7 3-15,14 7 0 0,0 0-3 16,0 0-5-16,0 0-5 0,0 0-7 0,0 0-4 15,0 0-4-15,0 0 1 0,0 0-4 16,-18 4 0-16,18-4 0 0,0 0-1 0,0 0 0 16,0 0 0-16,0 0 1 0,0 0-1 15,5 16-2-15,-5-16 1 0,0 0 1 0,0 0-1 16,0 0 0-16,0 0 0 0,3 15 0 0,-3-15 0 16,0 0 1-16,0 0-1 0,0 0 0 15,0 0 1-15,0 0-1 0,0 0 0 0,0 0 3 16,0 0 1-16,0 0 5 0,4 14 5 15,-4-14-1-15,0 0 0 0,0 0 1 0,0 0-1 16,0 0 0-16,0 0-1 0,0 0-1 16,0 0-1-16,0 0-3 0,0 0-1 0,-10 11-1 15,10-11-1-15,0 0-1 0,0 0-1 16,0 0 3-16,-16 9 1 0,16-9 5 0,0 0 3 16,-12 12 1-16,12-12 16 0,-10 14 2 15,10-14 2-15,-10 15-3 0,10-15-3 0,-10 17 2 16,10-17 2-16,-9 18-2 0,9-18-5 0,-11 17-4 15,11-17-2-15,-8 16-3 0,8-16-1 16,-9 15-2-16,9-15 0 0,-8 12-1 0,8-12 0 16,-8 12 1-16,8-12-1 0,0 0-3 15,-11 16-3-15,11-16 0 0,0 0 0 0,-11 15 0 16,11-15-2-16,0 0 3 0,-12 12 3 16,12-12-2-16,0 0 0 0,-11 9-2 0,11-9 1 15,0 0-3-15,-10 11-2 0,10-11 0 16,0 0 0-16,0 0-2 0,-15 7 0 0,15-7 0 15,0 0 1-15,0 0 4 0,-12 9 0 16,12-9 0-16,0 0 2 0,0 0-2 0,0 0 0 16,-13 9 1-16,13-9-1 0,0 0-2 15,0 0-2-15,0 0-1 0,-14 7 0 0,14-7 1 16,0 0-3-16,0 0 3 0,0 0-1 0,-13 9 0 16,13-9 0-16,0 0 1 0,0 0-1 15,0 0 1-15,-12 7 0 0,12-7-1 0,0 0 0 16,0 0-1-16,0 0 0 0,-13 7-2 15,13-7 1-15,0 0 1 0,0 0 1 0,0 0-1 16,-15 7 0-16,15-7-1 0,0 0 1 16,0 0 1-16,0 0-2 0,0 0 1 0,-12 8 0 15,12-8 0-15,0 0 0 0,0 0-1 16,0 0 0-16,0 0 0 0,0 0 0 0,0 0-1 16,0 0-1-16,0 0 2 0,0 0-1 15,-13 7 0-15,13-7-2 0,0 0 2 0,0 0-2 16,0 0 0-16,0 0-1 0,0 0-1 0,0 0 2 15,0 0-3-15,0 0-1 0,0 0 1 16,0 0-1-16,0 0 1 0,0 0 1 0,0 0 1 16,0 0 2-16,0 0-1 0,0 0 3 15,0 0 0-15,0 0 1 0,0 0 1 0,0 0 1 16,0 0 0-16,21-2-2 0,-21 2 2 16,0 0 1-16,0 0 4 0,0 0 2 0,17-2-2 15,-17 2 2-15,0 0 0 0,0 0 1 16,0 0-2-16,20 0 0 0,-20 0 1 0,0 0 0 15,0 0 2-15,0 0-2 0,19 1 5 16,-19-1 2-16,0 0 2 0,0 0-2 0,0 0-2 16,19 3 2-16,-19-3 0 0,0 0-2 15,0 0 3-15,0 0 0 0,18 4 0 0,-18-4 5 16,0 0-2-16,0 0 0 0,0 0-3 0,18 5-3 16,-18-5 1-16,0 0-5 0,0 0 2 15,0 0-5-15,15 4-2 0,-15-4-1 0,0 0 0 16,0 0-1-16,0 0 1 0,0 0 2 15,0 0-1-15,18 3 2 0,-18-3-1 0,0 0 1 16,0 0-1-16,0 0 2 0,0 0-3 16,0 0 3-16,0 0-4 0,0 0 1 0,19 2 0 15,-19-2-3-15,0 0 2 0,0 0 1 16,0 0 0-16,0 0-3 0,0 0-1 0,0 0 1 16,0 0-1-16,22 0 8 0,-22 0-5 15,0 0-3-15,0 0 2 0,0 0 0 0,0 0 1 16,0 0 0-16,20-1-3 0,-20 1 0 0,0 0 2 15,0 0-2-15,0 0 1 0,0 0 2 16,0 0 1-16,19-1-3 0,-19 1 0 0,0 0 4 16,0 0-4-16,0 0-1 0,0 0 1 15,0 0-1-15,21-1 0 0,-21 1 0 0,0 0 1 16,0 0 1-16,0 0-2 0,0 0 1 16,0 0 2-16,20-4-2 0,-20 4 2 0,0 0-1 15,0 0 0-15,0 0-2 0,0 0 0 16,18-2 3-16,-18 2-3 0,0 0 1 0,0 0-1 15,0 0 1-15,0 0 0 0,19-1 0 0,-19 1 0 16,0 0 0-16,0 0 0 0,0 0 2 16,0 0 1-16,21-2-2 0,-21 2-1 0,0 0 0 15,0 0 1-15,0 0-1 0,0 0 1 16,21-3-1-16,-21 3 1 0,0 0-1 0,0 0-2 16,0 0 2-16,0 0-1 0,21-2 1 15,-21 2 0-15,0 0 2 0,0 0 1 0,0 0-2 16,0 0 1-16,21 0-1 0,-21 0-1 15,0 0 0-15,0 0-2 0,0 0 1 0,0 0 1 16,20-3 0-16,-20 3-2 0,0 0 2 16,0 0 1-16,0 0-2 0,0 0 1 0,20-1-1 15,-20 1 1-15,0 0-1 0,0 0-1 16,0 0 1-16,18-1 0 0,-18 1 1 0,0 0 0 16,0 0 2-16,0 0-1 0,20-2-1 0,-20 2-2 15,0 0 3-15,0 0-1 0,0 0-1 16,0 0 0-16,21-1 1 0,-21 1-3 0,0 0 3 15,0 0-1-15,0 0 0 0,0 0 0 16,17-3 0-16,-17 3 0 0,0 0 0 0,0 0-2 16,0 0 2-16,0 0 1 0,0 0-1 15,19-1-1-15,-19 1 3 0,0 0-1 0,0 0 1 16,0 0-1-16,0 0-1 0,0 0-1 0,19-2 1 16,-19 2-1-16,0 0 1 0,0 0-1 15,0 0 1-15,0 0 0 0,18-2 2 0,-18 2-2 16,0 0 1-16,0 0-2 0,0 0 1 15,0 0 1-15,17-3-2 0,-17 3 2 0,0 0-1 16,0 0 0-16,0 0 1 0,0 0 0 16,18-4-1-16,-18 4 2 0,0 0-2 0,0 0 0 15,0 0 3-15,0 0-3 0,18-3 2 16,-18 3-1-16,0 0-1 0,0 0-1 0,0 0 2 16,0 0-1-16,17-1 2 0,-17 1-2 0,0 0-1 15,0 0 1-15,0 0-1 0,0 0 2 16,0 0-2-16,20-3 2 0,-20 3-2 0,0 0 0 15,0 0 0-15,0 0 1 0,0 0-2 16,0 0 2-16,18-3-1 0,-18 3 2 0,0 0-3 16,0 0 1-16,0 0 3 0,0 0-3 15,19-2 1-15,-19 2 1 0,0 0 0 0,0 0-1 16,0 0-2-16,20-2 1 0,-20 2 0 16,0 0 1-16,0 0 0 0,0 0 0 0,21-2-1 15,-21 2 0-15,0 0 0 0,0 0 2 16,0 0-1-16,18-1 0 0,-18 1 1 0,0 0 1 15,0 0-3-15,0 0 0 0,0 0 1 0,21-1 0 16,-21 1-1-16,0 0 2 0,0 0-1 16,0 0-1-16,0 0 0 0,19-1-1 0,-19 1 0 15,0 0 1-15,0 0 0 0,0 0-1 16,0 0 0-16,0 0 2 0,20 0 0 0,-20 0-1 16,0 0 2-16,0 0-1 0,0 0-1 15,0 0 0-15,0 0 0 0,21 0 1 0,-21 0-1 16,0 0-1-16,0 0 0 0,0 0 3 0,0 0-2 15,20 0 0-15,-20 0 0 0,0 0-1 16,0 0-1-16,0 0 2 0,0 0 0 0,22-1 2 16,-22 1-2-16,0 0 0 0,0 0 1 15,0 0-2-15,23 1 2 0,-23-1 0 16,0 0-2-16,0 0 0 0,19 0 2 0,-19 0 0 16,0 0-1-16,0 0 0 0,25 1 1 15,-25-1-1-15,0 0 2 0,20 1-2 0,-20-1 0 16,0 0 2-16,21 1 0 0,-21-1-1 0,0 0-1 15,19 0 1-15,-19 0-1 0,0 0 0 16,0 0 0-16,22 1 1 0,-22-1 0 0,0 0-1 16,0 0 1-16,0 0-1 0,20 0 2 15,-20 0 2-15,0 0-2 0,0 0 0 0,0 0 1 16,0 0 1-16,0 0 1 0,0 0 0 0,0 0 0 16,21-2 1-16,-21 2 1 0,0 0-2 15,0 0 1-15,0 0-1 0,0 0-1 16,0 0-2-16,0 0 1 0,0 0 0 0,0 0-1 15,0 0 1-15,0 0-1 0,0 0 1 0,0 0-1 16,0 0-1-16,0 0-1 0,-17-5 1 16,17 5 0-16,0 0 0 0,0 0 0 0,0 0 1 15,-21-3 0-15,21 3 0 0,0 0-2 16,-17-2 0-16,17 2 1 0,0 0-1 0,-19-3-1 16,19 3 1-16,0 0-2 0,-20-3 2 15,20 3 1-15,0 0-1 0,-25-3-1 0,25 3 1 16,0 0-1-16,-21-3 2 0,21 3-1 15,0 0 0-15,-18-3 0 0,18 3 0 0,0 0-1 16,0 0 1-16,-19 0-1 0,19 0 0 0,0 0-1 16,0 0 1-16,0 0-2 0,0 0 1 15,0 0-2-15,-21-1 2 0,21 1-2 0,0 0 1 16,0 0-1-16,0 0-1 0,0 0 1 16,0 0-1-16,0 0 0 0,0 0 3 0,0 0-3 15,0 0 0-15,0 0 1 0,0 0 1 16,0 0 1-16,0 0 0 0,0 0-1 0,0 0 3 15,13 10 0-15,-13-10 0 0,0 0 3 0,0 0-1 16,21 5-1-16,-21-5 2 0,0 0-1 16,15 4 2-16,-15-4-1 0,0 0 0 0,19 6-1 15,-19-6-1-15,0 0 2 0,19 3-1 16,-19-3 1-16,0 0-2 0,18 4 2 0,-18-4-1 16,0 0-1-16,16 3 1 0,-16-3-1 15,0 0 1-15,0 0 0 0,19 2-1 0,-19-2 0 16,0 0 1-16,0 0-2 0,0 0 2 15,21 2 0-15,-21-2-2 0,0 0 1 0,0 0 0 16,0 0 0-16,20 1 3 0,-20-1-1 0,0 0-2 16,0 0 1-16,0 0 1 0,22 0-1 15,-22 0-1-15,0 0 1 0,0 0 2 0,0 0-1 16,20 1-2-16,-20-1 2 0,0 0-2 16,0 0-1-16,0 0 2 0,21 2 0 0,-21-2-1 15,0 0 1-15,0 0-1 0,0 0 0 16,17 0-1-16,-17 0 1 0,0 0-1 0,0 0 0 15,0 0 0-15,0 0 0 0,22 2 1 16,-22-2 0-16,0 0-1 0,0 0 2 0,0 0-1 16,21 0-1-16,-21 0-1 0,0 0 1 15,0 0 1-15,0 0 0 0,20 2-1 0,-20-2-1 16,0 0 1-16,0 0 0 0,0 0 0 16,0 0 0-16,20 0 0 0,-20 0 0 0,0 0-1 15,0 0 2-15,0 0-1 0,0 0 0 0,0 0 0 16,21 1 0-16,-21-1 0 0,0 0 0 15,0 0 0-15,0 0 0 0,0 0 0 0,0 0 0 16,22 0 0-16,-22 0 1 0,0 0 0 16,0 0 1-16,0 0 0 0,0 0 0 0,0 0 1 15,21 0 0-15,-21 0 1 0,0 0 1 16,0 0 2-16,0 0 4 0,0 0 0 0,0 0 3 16,0 0-1-16,0 0 4 0,0 0-1 15,0 0 1-15,0 0 0 0,0 0 0 0,0 0-1 16,0 0-1-16,0 0-2 0,0 0-3 15,0 0 0-15,0 0-2 0,0 0 1 0,0 0-2 16,0 0-2-16,0 0 0 0,0 0-1 0,0 0-2 16,0 0 1-16,0 0-1 0,0 0 0 15,-21-3 0-15,21 3-2 0,0 0 3 0,0 0-1 16,-22-1-1-16,22 1 0 0,0 0-1 16,-21-1 0-16,21 1 0 0,0 0 0 0,-18 0 0 15,18 0 0-15,0 0 0 0,0 0 1 16,-25-2-1-16,25 2 1 0,0 0-1 0,0 0 1 15,-21 0 0-15,21 0 0 0,0 0-1 0,0 0 0 16,-19-1-1-16,19 1 2 0,0 0-1 16,0 0 1-16,-20-1-1 0,20 1 0 0,0 0 0 15,0 0 0-15,-21-3 1 0,21 3-2 16,0 0 2-16,0 0 1 0,-17-1-2 0,17 1 1 16,0 0-1-1,0 0 1-15,-19-3-2 0,19 3 3 0,0 0-2 0,0 0 0 0,0 0 0 16,-23-3 0-16,23 3 0 0,0 0 0 15,0 0 1-15,-16-4-2 0,16 4 2 0,0 0 0 16,0 0-1-16,-20-5 1 0,20 5 1 0,0 0-2 16,0 0 1-16,-20-4-2 0,20 4 1 15,0 0 1-15,0 0-1 0,-20-5 1 16,20 5-1-16,0 0 1 0,0 0 1 0,-18-3-4 16,18 3 3-16,0 0-1 0,0 0 0 0,0 0-1 15,-19-3 3-15,19 3-1 0,0 0-1 0,0 0-1 16,0 0 0-16,0 0 2 0,-17-4-1 15,17 4 0-15,0 0 1 0,0 0-1 16,0 0 0-16,0 0 0 0,0 0 0 0,0 0 0 16,0 0 0-16,0 0-1 0,-17 0 1 15,17 0-1-15,0 0-1 0,0 0 2 0,0 0-3 16,0 0 4-16,0 0 0 0,0 0-1 0,0 0-1 16,0 0-1-16,0 0-2 0,0 0 0 15,0 0 0-15,0 0 1 0,0 0-1 16,0 0 1-16,0 0-2 0,0 0 4 0,0 0-1 15,0 0 0-15,0 0 1 0,17 5 0 0,-17-5 0 16,0 0 1-16,0 0 0 0,19 4 1 16,-19-4-1-16,0 0 0 0,0 0 0 0,23 3 0 15,-23-3 0-15,0 0 1 0,16 3 1 16,-16-3-1-16,0 0 2 0,19 3 2 0,-19-3 0 16,0 0-1-16,22 4 0 0,-22-4-2 0,0 0 0 15,18 2 0-15,-18-2 0 0,0 0-1 16,21 3 1-16,-21-3-2 0,0 0 1 0,17 2 2 15,-17-2-1-15,0 0 0 0,19 2 0 16,-19-2-1-16,0 0 2 0,18 1-3 0,-18-1 1 16,0 0 0-16,18 2 1 0,-18-2-1 15,0 0 0-15,0 0-2 0,23 2 2 0,-23-2-1 16,0 0 1-16,0 0-1 0,0 0 3 16,21 2 0-16,-21-2 2 0,0 0 0 0,0 0 1 15,0 0 2-15,0 0 0 0,0 0 2 0,0 0-1 16,0 0 3-16,17 2 4 0,-17-2-1 15,0 0 4-15,0 0 0 0,0 0-1 0,0 0-3 16,0 0 1-16,0 0-2 0,0 0-4 16,0 0-1-16,0 0-3 0,0 0-1 0,0 0-1 15,0 0 0-15,0 0-1 0,-17 2 0 16,17-2-1-16,0 0 2 0,0 0 0 0,-17 2-1 16,17-2-2-16,0 0-1 0,0 0 0 0,-27 0-1 15,27 0 3-15,0 0-3 0,-22-1 0 16,22 1 2-16,0 0-1 0,-23-1 1 15,23 1-1-15,0 0 0 0,-22 0 0 0,22 0 0 16,0 0 0-16,-23-2 0 0,23 2 0 0,0 0 0 16,-18-1 0-16,18 1-1 0,0 0 2 15,0 0-2 1,-22-1 1-16,22 1-1 0,0 0 1 0,0 0 0 0,0 0 0 0,-21-3 0 16,21 3 1-16,0 0-2 0,0 0 1 0,0 0 0 15,0 0 0-15,0 0-1 0,-20-1-1 16,20 1 0-16,0 0 2 0,0 0 0 0,0 0-1 15,0 0 1-15,0 0 0 0,0 0 0 16,0 0-1-16,0 0-1 0,0 0 2 0,0 0-3 16,0 0 2-16,0 0-2 0,0 0 2 15,0 0-2-15,0 0 1 0,0 0-2 0,0 0 0 16,0 0 0-16,0 0-1 0,0 0-1 16,0 0 1-16,0 0 0 0,0 0-1 0,0 0 2 15,0 0 0-15,0 0 2 0,0 0-1 0,0 0 0 16,0 0 1-16,0 0-1 0,0 0 1 15,0 0 2-15,0 0-1 0,19 4-1 0,-19-4 3 16,0 0 0-16,20 1 0 0,-20-1-1 16,0 0 0-16,25 1 2 0,-25-1-2 0,0 0 2 15,26 2-1-15,-26-2 1 0,20 0-1 16,-20 0 0-16,20 1 1 0,-20-1-2 0,19 1 1 16,-19-1-1-16,18 3 1 0,-18-3 0 0,0 0-1 15,29 2 0-15,-29-2 0 0,0 0 1 16,24 2-1-16,-24-2 0 0,0 0 0 0,25 3 0 15,-25-3 1-15,0 0 1 0,23 1-1 16,-23-1-1-16,0 0 2 0,19 2-2 0,-19-2 2 16,0 0-3-16,0 0 4 0,20 2 0 15,-20-2 2-15,0 0 1 0,0 0 4 0,0 0 0 16,0 0-1-16,19 1 2 0,-19-1 1 0,0 0 3 16,0 0 0-16,0 0 0 15,0 0-1-15,0 0 1 0,0 0-3 0,0 0-1 0,0 0-2 16,0 0-2-16,0 0 0 0,0 0-3 15,0 0 0-15,0 0-1 0,0 0 1 0,0 0-3 16,-22-3-1-16,22 3 1 0,0 0-1 16,-24-3 1-16,24 3-1 0,-19-3 0 0,19 3 0 15,-20-2 0-15,20 2 0 0,-22-3-1 16,22 3 0-16,-23-4 0 0,23 4 0 0,-22-3 1 16,22 3 0-16,-21-3 1 0,21 3-4 0,-23-2 3 15,23 2 1-15,-19-3-1 0,19 3-1 16,-18-4 0-16,18 4-3 0,-18-2-2 15,18 2-6-15,-17-2-6 0,17 2-9 0,-20-4-17 16,20 4-28-16,-21-3-37 0,21 3-34 0,-23-2-44 16,23 2-50-16,-26-5-39 0,26 5-59 15,-28-4-62-15,28 4-45 0,-30-5-37 0,12 0-424 16,1 3-469-16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39:50.041"/>
    </inkml:context>
    <inkml:brush xml:id="br0">
      <inkml:brushProperty name="width" value="0.03528" units="cm"/>
      <inkml:brushProperty name="height" value="0.03528" units="cm"/>
      <inkml:brushProperty name="color" value="#4C4ED5"/>
      <inkml:brushProperty name="fitToCurve" value="1"/>
    </inkml:brush>
  </inkml:definitions>
  <inkml:trace contextRef="#ctx0" brushRef="#br0">60 605 83 0,'0'0'214'0,"0"0"-39"0,-19-8-5 0,19 8-10 16,0 0 1-16,-15-9 3 0,15 9 5 15,0 0 1-15,-12-7 17 0,12 7 14 0,0 0 10 16,0 0 9-16,0 0-2 0,-14-8 3 0,14 8 10 15,0 0 5-15,0 0 14 0,0 0 4 16,0 0-4-16,0 0-6 0,0 0-10 0,0 0-12 16,0 0-6-16,0 0-12 0,0 0-16 15,0 0-19-15,0 0 3 0,0 0-11 0,0 0-18 16,26 3-18-16,-26-3-15 0,13 7-20 16,-13-7-8-16,18 11-12 0,-18-11-9 0,18 9-9 15,-18-9-9-15,16 11-4 0,-16-11-8 16,17 9-7-16,-17-9-4 0,12 8-4 0,-12-8-3 15,0 0-2-15,16 9-15 0,-16-9-19 16,0 0-24-16,12 8-29 0,-12-8-36 0,0 0-41 16,0 0-51-16,0 0-54 0,13 9-89 15,-13-9-64-15,0 0-69 0,0 0-63 0,0 0-32 16,0 0-36-16,0 0-282 0,0 0-454 0</inkml:trace>
  <inkml:trace contextRef="#ctx0" brushRef="#br0" timeOffset="352">111 389 193 0,'0'0'720'0,"0"0"-153"15,-7-14-69-15,7 14-54 0,0 0-65 16,0 0-35-16,0 0-38 0,0 0-30 15,0 0-24-15,0 0-19 0,0 0-18 0,0 0-16 16,0 0-5-16,0 0-8 0,0 0-8 0,20 0-10 16,-20 0-16-16,0 0-8 0,16 12-13 15,-16-12-15-15,12 7-13 0,-12-7-8 0,12 8-9 16,-12-8-7-16,12 9-11 0,-12-9-8 16,0 0-10-16,16 12-8 0,-16-12-5 0,0 0-11 15,15 10-5-15,-15-10-2 0,0 0-5 16,11 10-5-16,-11-10-15 0,0 0-23 0,0 0-25 15,12 9-28-15,-12-9-35 0,0 0-47 0,0 0-48 16,0 0-62-16,11 9-87 0,-11-9-61 16,0 0-71-16,0 0-72 0,0 0-43 0,0 0-397 15,0 0-606-15</inkml:trace>
  <inkml:trace contextRef="#ctx0" brushRef="#br0" timeOffset="732">253 110 586 0,'0'0'518'16,"0"0"-72"-16,0 0-48 0,0 0-37 0,-5-13-54 15,5 13-24-15,0 0-16 0,0 0 0 16,0 0-3-16,0 0-1 0,0 0-2 0,0 0-9 16,0 0-14-16,0 0-7 0,0 0-10 15,13 12-19-15,-13-12-20 0,0 0-17 0,7 15-17 16,-7-15-13-16,0 0-21 0,8 18-6 16,-8-18-15-16,0 0-16 0,6 19-13 0,-6-19-12 15,0 0-11-15,7 19-5 0,-7-19-9 16,0 0-4-16,6 17-9 0,-6-17-17 0,0 0-26 15,5 18-27-15,-5-18-31 0,0 0-38 0,3 16-55 16,-3-16-54-16,0 0-70 0,4 17-88 16,-4-17-59-16,0 0-86 0,4 17-52 0,-4-17-70 15,0 0-281-15,6 17-517 0</inkml:trace>
  <inkml:trace contextRef="#ctx0" brushRef="#br0" timeOffset="1133">507 139 468 0,'0'0'400'16,"0"0"-48"-16,0 0-48 0,0 0-15 0,14-7-14 16,-14 7-10-16,0 0-11 0,0 0 5 15,0 0 15-15,0 0 11 0,12-7 17 0,-12 7 1 16,0 0 0-16,0 0-20 0,0 0-12 16,0 0-22-16,0 0-10 0,0 0-20 0,0 0-14 15,0 0-17-15,0 0-20 0,0 0-16 0,6 14-18 16,-6-14-18-16,0 0-13 0,0 0-14 15,-3 18-17-15,3-18-14 0,0 0-10 0,-5 17-11 16,5-17-8-16,0 0-18 0,-5 16-33 16,5-16-45-16,0 0-49 0,-5 17-40 0,5-17-45 15,0 0-71-15,-5 17-98 0,5-17-110 16,0 0-97-16,-2 18-54 0,2-18-107 0,0 0-313 16,-1 20-671-16</inkml:trace>
  <inkml:trace contextRef="#ctx0" brushRef="#br0" timeOffset="1592">411 454 636 0,'0'0'601'0,"-12"9"-64"0,12-9-14 0,0 0-45 15,0 0-42-15,0 0-42 0,0 0-47 0,0 0-36 16,0 0-43-16,0 0-30 0,-6 13-18 16,6-13-17-16,0 0-14 0,0 0-16 0,0 19-13 15,0-19-10-15,0 0 9 0,0 18-17 16,0-18-18-16,0 0-19 0,0 21-15 0,0-21-20 16,0 0-15-16,0 23-9 0,0-23-11 15,0 0-7-15,0 21-7 0,0-21-25 0,0 0-26 16,-2 19-37-16,2-19-42 0,0 0-54 15,0 0-55-15,0 18-64 0,0-18-89 0,0 0-65 16,0 0-28-16,0 0-40 0,5 17-2 0,-5-17 2 16,0 0-460-16,0 0-552 0</inkml:trace>
  <inkml:trace contextRef="#ctx0" brushRef="#br0" timeOffset="2015">664 447 275 0,'0'0'568'0,"0"0"-75"0,7-14-47 16,-7 14-5-16,0 0-9 0,0 0-5 0,0 0-22 16,0 0-20-16,0 0-19 0,0 0-28 15,0 0-13-15,0 0-17 0,0 0-21 0,5-12-18 16,-5 12-31-16,0 0-33 0,0 0-33 15,0 0-32-15,0 0-26 0,0 0-25 0,0 0-18 16,-13 10-16-16,13-10-34 0,0 0-37 0,0 0-36 16,-11 11-35-16,11-11-32 0,0 0-41 15,0 0-46-15,-12 12-48 0,12-12-58 0,0 0-83 16,-8 11-57-16,8-11-65 0,0 0-46 16,-5 17-21-16,5-17-401 0,0 0-582 15</inkml:trace>
  <inkml:trace contextRef="#ctx0" brushRef="#br0" timeOffset="2567">579 741 452 0,'0'0'474'0,"0"0"-62"0,-17 4-52 16,17-4-25-16,0 0-18 0,0 0-26 0,0 0-8 16,0 0-7-16,0 0-2 0,0 0-20 15,0 0-26-15,0 0-20 0,0 0-24 0,0 0-36 16,0 0-26-16,0 0-25 0,0 0-18 16,0 0-14-16,0 0-13 0,0 0-21 0,7-12-32 15,-7 12-34-15,0 0-40 0,0 0-51 16,20-5-58-16,-20 5-51 0,0 0-55 0,15-5-70 15,-15 5-53-15,0 0-41 0,19-3-418 16,-19 3-424-16</inkml:trace>
  <inkml:trace contextRef="#ctx0" brushRef="#br0" timeOffset="2969">720 586 602 0,'0'0'659'0,"0"0"-92"16,0 0-47-16,0 0-74 0,0 0-52 0,0 0-50 15,0 0-40-15,18 2-37 0,-18-2-20 0,0 0-22 16,0 0-8-16,0 0-12 0,12 9-25 16,-12-9-14-16,0 0-20 0,0 0-23 0,14 10-19 15,-14-10-20-15,0 0-16 0,14 11-14 16,-14-11-22-16,0 0-28 0,13 12-42 0,-13-12-48 15,0 0-53-15,13 13-62 0,-13-13-85 16,0 0-66-16,13 9-52 0,-13-9-75 0,0 0-28 16,0 0-32-16,12 7-379 0,-12-7-490 15</inkml:trace>
  <inkml:trace contextRef="#ctx0" brushRef="#br0" timeOffset="3389">874 275 24 0,'0'0'714'0,"0"0"-140"0,0 0-85 16,0 0-44-16,0 0-44 0,0 0-13 16,0 0-20-16,13-6-26 0,-13 6-23 0,0 0-24 15,0 0-35-15,12 9-16 0,-12-9-9 16,0 0-18-16,11 12-20 0,-11-12-15 0,0 0-21 15,12 15-22-15,-12-15-22 0,0 0-23 16,9 14-19-16,-9-14-14 0,0 0-16 0,10 14-21 16,-10-14-32-16,0 0-37 0,8 10-47 15,-8-10-54-15,0 0-60 0,0 0-80 0,9 12-103 16,-9-12-51-16,0 0-66 0,0 0-52 16,0 0-44-16,0 0-377 0,10 9-573 0</inkml:trace>
  <inkml:trace contextRef="#ctx0" brushRef="#br0" timeOffset="3799">1134 155 63 0,'0'0'570'0,"0"0"-111"0,0 0-51 15,0 0-25-15,15-6 0 0,-15 6-16 16,0 0-14-16,0 0 0 0,0 0-15 0,0 0-13 15,12-6-12-15,-12 6-25 0,0 0-15 16,0 0-15-16,0 0-12 0,0 0-22 0,0 0-28 16,0 0-22-16,0 0-23 0,0 0-26 15,12 8-25-15,-12-8-21 0,0 0-19 0,0 0-22 16,0 0-39-16,2 18-32 0,-2-18-38 16,0 0-48-16,0 0-50 0,0 0-47 0,3 20-58 15,-3-20-94-15,0 0-58 0,0 0-85 0,-3 22-70 16,3-22-65-16,0 0-327 0,0 22-565 15</inkml:trace>
  <inkml:trace contextRef="#ctx0" brushRef="#br0" timeOffset="4214">1043 504 693 0,'0'0'642'0,"0"0"-84"0,0 0-32 16,0 0-46-16,0 0-33 0,0 0-28 0,0 0-31 16,0 0-42-16,0 0-43 0,0 0-26 15,0 0-23-15,0 0-17 0,0 0-12 0,0 0-14 16,0 0-3-16,0 0-33 0,0 0-29 16,0 0-28-16,0 0-25 0,0 0-20 0,0 0-12 15,9 14-15-15,-9-14-30 0,0 0-39 0,0 0-43 16,1 20-41-16,-1-20-36 0,0 0-50 15,0 0-60-15,1 22-60 0,-1-22-95 0,0 0-67 16,0 0-68-16,2 17-40 0,-2-17-56 16,0 0-360-16,0 0-597 0</inkml:trace>
  <inkml:trace contextRef="#ctx0" brushRef="#br0" timeOffset="4615">1193 404 335 0,'0'0'634'15,"0"0"-93"-15,0 0-52 0,0 0-24 0,0 0-36 16,7-11-23-16,-7 11-23 0,0 0-20 16,0 0-19-16,0 0-32 0,0 0-14 0,0 0-12 15,0 0-14-15,0 0-19 0,0 0-38 0,0 0-37 16,0 0-36-16,0 0-30 0,0 0-20 15,0 0-22-15,0 0-30 0,0 0-38 0,0 0-55 16,4 17-50-16,-4-17-51 0,0 0-63 16,0 0-62-16,-2 20-100 0,2-20-71 0,0 0-82 15,0 19-63-15,0-19-55 0,0 0-363 16,2 24-622-16</inkml:trace>
  <inkml:trace contextRef="#ctx0" brushRef="#br0" timeOffset="4982">1289 657 695 0,'14'5'637'0,"-14"-5"-85"0,0 0-44 0,0 0-61 16,0 0-37-16,0 0-36 0,0 0-40 16,0 0-28-16,0 0-43 0,10 13-34 0,-10-13-30 15,0 0-22-15,0 0-18 0,0 0-21 16,-2 18-24-16,2-18-21 0,0 0-19 0,-7 17-16 15,7-17-22-15,0 0-33 0,-8 21-39 0,8-21-44 16,0 0-49-16,-7 17-69 0,7-17-106 16,0 0-79-16,-9 16-111 0,9-16-79 0,0 0-80 15,0 0-274-15,-6 12-501 0</inkml:trace>
  <inkml:trace contextRef="#ctx0" brushRef="#br0" timeOffset="5362">1328 567 492 0,'0'0'730'0,"0"0"-140"0,0 0-75 0,2-17-77 15,-2 17-30-15,0 0-29 0,0 0-28 16,0 0-37-16,10-15-46 0,-10 15-43 0,0 0-36 15,9-12-33-15,-9 12-31 0,0 0-24 0,11-12-21 16,-11 12-40-16,0 0-57 0,13-14-74 16,-13 14-103-16,12-9-128 0,-12 9-112 0,10-8-116 15,-10 8-109-15,15-7-321 0,-15 7-573 16</inkml:trace>
  <inkml:trace contextRef="#ctx0" brushRef="#br0" timeOffset="5810">1192 675 366 0,'0'0'914'0,"0"0"-143"0,0 0-96 16,-9-12-87-16,9 12-67 0,0 0-72 0,0 0-80 15,0 0-66-15,-13 6-60 0,13-6-48 16,0 0-39-16,0 0-42 0,-9 9-40 0,9-9-46 16,0 0-42-16,-8 12-40 0,8-12-44 15,0 0-41-15,-7 18-53 0,7-18-83 0,-6 12-52 16,6-12-45-16,0 0-73 0,-6 20-34 15,6-20-53-15,0 0-360 0,-8 20-454 0</inkml:trace>
  <inkml:trace contextRef="#ctx0" brushRef="#br0" timeOffset="6135">1012 748 794 0,'0'0'651'0,"0"0"-66"0,0 0-66 0,0 0-92 15,0 0-63-15,0 0-61 0,0 0-59 16,-20 2-50-16,20-2-43 0,0 0-35 0,0 0-45 16,0 0-34-16,0 0-54 0,-5 16-57 0,5-16-54 15,0 0-43-15,0 0-36 0,0 0-40 16,2 21-58-16,-2-21-35 0,0 0-42 0,0 0-435 16,3 17-350-16</inkml:trace>
  <inkml:trace contextRef="#ctx0" brushRef="#br0" timeOffset="6640">318 720 572 0,'0'0'536'0,"0"0"-68"16,0 0-47-16,0 0-46 0,-18-5-61 0,18 5-51 16,0 0-50-16,0 0-44 0,0 0-35 0,0 0-26 15,0 0-31-15,0 0-50 0,0 0-66 16,0 0-70-16,11 15-96 0,-11-15-100 0,18 10-71 16,-18-10-458-16,20 9-374 0</inkml:trace>
  <inkml:trace contextRef="#ctx0" brushRef="#br0" timeOffset="7401">1571 655 506 0,'0'0'460'0,"0"0"-56"0,0 0-46 15,0 0-23-15,0 0-19 0,0 0-28 16,0 0-11-16,0 0-11 0,-2-13-12 0,2 13-9 15,0 0-17-15,0 0-19 0,0 0-18 16,0 0-21-16,0 0-22 0,0 0-19 0,0 0-20 16,0 21-19-16,0-21-17 0,0 0-16 15,0 20-18-15,0-20-30 0,0 0-38 0,0 22-43 16,0-22-56-16,0 0-82 0,2 20-71 16,-2-20-90-16,0 0-76 0,3 16-37 0,-3-16-70 15,0 0-263-15,0 0-350 0</inkml:trace>
  <inkml:trace contextRef="#ctx0" brushRef="#br0" timeOffset="7731">1589 463 648 0,'0'0'578'0,"0"0"-87"16,0 0-52-16,0 0-64 0,0 0-44 0,0 0-10 15,0 0-24-15,0 0-37 0,0 0-39 16,0 0-36-16,0 0-23 0,10 12-40 0,-10-12-23 15,0 0-21-15,12 10-19 0,-12-10-40 16,0 0-56-16,14 10-84 0,-14-10-83 0,0 0-97 16,16 9-97-16,-16-9-60 0,0 0-81 15,17 7-290-15,-17-7-368 0</inkml:trace>
  <inkml:trace contextRef="#ctx0" brushRef="#br0" timeOffset="8078">1680 145 372 0,'0'0'706'0,"0"0"-98"0,0 0-57 0,0 0-70 15,0 0-48-15,0 0-31 0,0 0-33 0,0 0-43 16,0 0-53-16,0 0-43 0,1 21-41 16,-1-21-35-16,0 0-34 0,6 19-22 0,-6-19-25 15,8 17-39-15,-8-17-48 0,9 17-52 16,-9-17-48-16,8 16-70 0,-8-16-75 0,11 15-40 15,-11-15-69-15,10 15-73 0,-10-15-42 16,12 13-50-16,-12-13-305 0,8 10-381 0</inkml:trace>
  <inkml:trace contextRef="#ctx0" brushRef="#br0" timeOffset="8375">1936 152 541 0,'0'0'702'0,"0"0"-92"0,0 0-51 16,10-9-63-16,-10 9-49 0,0 0-49 15,0 0-52-15,0 0-53 0,0 0-65 0,0 0-43 16,0 0-40-16,-1 19-39 0,1-19-49 16,0 0-54-16,-4 18-62 0,4-18-72 0,0 0-90 15,-3 23-77-15,3-23-123 0,-2 21-83 0,2-21-87 16,-2 23-317-16,2-23-474 0</inkml:trace>
  <inkml:trace contextRef="#ctx0" brushRef="#br0" timeOffset="8722">2015 374 395 0,'0'0'852'0,"0"0"-180"16,0 0-116-16,0 0-117 0,-14-4-60 0,14 4-38 16,0 0-40-16,0 0-42 0,0 0-48 15,0 0-42-15,0 0-29 0,0 0-22 0,0 0-23 16,7-14-18-16,-7 14-20 15,0 0-25-15,17-10-35 0,-17 10-37 0,17-8-49 0,-17 8-78 16,17-9-84-16,-17 9-75 0,19-9-90 16,-19 9-42-16,21-9-24 0,-21 9-417 0,20-7-462 15</inkml:trace>
  <inkml:trace contextRef="#ctx0" brushRef="#br0" timeOffset="9014">1991 575 569 0,'0'0'754'16,"0"0"-141"-16,-2 20-104 0,2-20-95 0,0 0-44 15,0 0-21-15,5 18-30 0,-5-18-34 16,0 0-35-16,0 0-47 0,14 10-37 0,-14-10-32 16,0 0-27-16,19-1-26 0,-19 1-39 0,17-4-47 15,-17 4-51-15,18-6-72 0,-18 6-105 16,19-7-80-16,-19 7-126 0,22-8-62 0,-22 8-66 16,21-10-351-16,-21 10-486 0</inkml:trace>
  <inkml:trace contextRef="#ctx0" brushRef="#br0" timeOffset="9318">2247 537 700 0,'0'0'662'0,"0"0"-92"16,0 0-59-16,0 0-78 0,0 0-56 15,0 0-54-15,0 21-40 0,0-21-30 0,0 0-48 16,5 23-49-16,-5-23-36 0,5 19-36 16,-5-19-38-16,9 21-31 0,-9-21-35 0,10 21-40 15,-10-21-43-15,10 17-33 0,-10-17-40 0,9 17-38 16,-9-17-36-16,10 14-52 0,-10-14-33 15,0 0-31-15,12 14-37 0,-12-14-351 16,0 0-264-16</inkml:trace>
  <inkml:trace contextRef="#ctx0" brushRef="#br0" timeOffset="9597">2305 418 415 0,'0'0'806'16,"0"0"-156"-16,0 0-92 0,0 0-96 0,0 0-56 15,0 0-36-15,0 0-28 0,0 0-30 16,0 0-45-16,0 0-40 0,0 0-35 0,0 0-38 16,0 0-29-16,0 0-26 0,14 7-19 15,-14-7-21-15,0 0-26 0,15 15-38 0,-15-15-36 16,10 9-50-16,-10-9-53 0,12 13-81 0,-12-13-69 15,12 10-52-15,-12-10-85 0,11 8-37 16,-11-8-29-16,0 0-447 0,18 7-526 16</inkml:trace>
  <inkml:trace contextRef="#ctx0" brushRef="#br0" timeOffset="9851">2445 222 984 0,'0'0'657'0,"0"0"-93"0,0 0-102 0,-5-15-47 16,5 15-26-16,0 0-22 0,0 0-31 16,0 0-46-16,0 0-55 0,0 0-45 0,0 0-38 15,0 0-30-15,0 0-23 0,0 0-20 0,0 0-24 16,0 0-25-16,7 16-36 0,-7-16-35 15,6 14-37-15,-6-14-43 0,6 15-61 0,-6-15-69 16,6 15-48-16,-6-15-55 0,7 12-48 16,-7-12-19-16,10 11-16 0,-10-11-56 0,0 0-251 15,8 10-252-15</inkml:trace>
  <inkml:trace contextRef="#ctx0" brushRef="#br0" timeOffset="10109">2643 65 426 0,'0'0'760'16,"0"0"-91"-16,0 0-58 0,0 0-90 0,0 0-46 16,0 0-35-16,0 0-47 0,0 0-63 0,0 0-45 15,0 0-47-15,0 0-39 0,0 0-34 16,0 0-35-16,0 0-27 0,7 16-21 0,-7-16-25 15,0 0-38-15,0 21-45 0,0-21-43 16,0 0-39-16,0 26-54 0,0-26-90 0,0 0-89 16,3 24-66-16,-3-24-85 0,4 17-28 15,-4-17-33-15,3 15-380 0,-3-15-506 0</inkml:trace>
  <inkml:trace contextRef="#ctx0" brushRef="#br0" timeOffset="10425">2771 309 519 0,'0'0'550'0,"0"0"-105"16,-7 16-69-16,7-16-43 0,0 0-23 16,0 0-3-16,-7 15 0 0,7-15-23 0,0 0-34 15,0 0-33-15,0 0-26 0,0 0-25 16,0 0-26-16,0 0-28 0,13 10-22 0,-13-10-15 16,0 0-21-16,18-7-40 0,-18 7-38 0,0 0-64 15,21-7-70-15,-21 7-82 0,15-5-95 16,-15 5-89-16,20-4-51 0,-20 4-465 0,14-5-515 15</inkml:trace>
  <inkml:trace contextRef="#ctx0" brushRef="#br0" timeOffset="10687">2704 463 419 0,'0'0'773'0,"0"0"-176"16,-10 14-114-16,10-14-110 0,0 0-23 15,0 0 16-15,-5 15 0 0,5-15-10 0,0 0-41 16,0 0-54-16,0 0-49 0,5 16-42 0,-5-16-38 16,0 0-39-16,16 7-45 0,-16-7-42 15,0 0-55-15,23 5-65 0,-23-5-85 0,16 2-81 16,-16-2-62-16,22 3-112 0,-22-3-43 15,22 2-74-15,-22-2-314 0,16 5-443 0</inkml:trace>
  <inkml:trace contextRef="#ctx0" brushRef="#br0" timeOffset="10924">2754 688 448 0,'0'0'696'0,"0"0"-139"15,0 0-87-15,0 0-75 0,0 0-34 0,0 0-19 16,0 0-37-16,3 20-50 0,-3-20-51 16,0 0-46-16,0 0-57 0,14 8-81 0,-14-8-108 15,0 0-92-15,19 3-98 0,-19-3-118 0,17-4-92 16,-17 4-417-16,20-10-471 0</inkml:trace>
  <inkml:trace contextRef="#ctx0" brushRef="#br0" timeOffset="11185">2957 333 698 0,'-8'-12'779'0,"8"12"-120"16,0 0-101-16,0 0-84 0,0 0-67 0,-11 8-55 15,11-8-41-15,0 0-36 0,0 0-35 16,-1 18-40-16,1-18-36 0,0 0-32 0,3 20-28 16,-3-20-31-16,5 15-38 0,-5-15-55 0,7 18-46 15,-7-18-45-15,7 15-61 0,-7-15-86 16,10 15-63-16,-10-15-93 0,12 12-67 15,-12-12-35-15,0 0-454 0,15 10-561 0</inkml:trace>
  <inkml:trace contextRef="#ctx0" brushRef="#br0" timeOffset="11416">3064 128 908 0,'-8'-16'659'0,"8"16"-88"16,0 0-88-16,0 0-81 0,0 0-57 16,-12-7-50-16,12 7-43 0,0 0-33 0,0 0-34 15,0 0-42-15,0 0-29 0,4 17-28 16,-4-17-31-16,0 0-45 0,8 17-37 16,-8-17-70-16,10 16-63 0,-10-16-57 0,11 18-63 15,-11-18-81-15,12 16-42 0,-12-16-32 0,10 15-431 16,-10-15-414-16</inkml:trace>
  <inkml:trace contextRef="#ctx0" brushRef="#br0" timeOffset="11658">3241 15 447 0,'5'-15'749'0,"-5"15"-159"0,0 0-51 15,0 0-81-15,0 0-55 0,0 0-43 16,0 0-36-16,0 0-45 0,0 0-42 0,0 0-50 16,0 0-37-16,0 0-30 0,0 0-23 15,0 0-23 1,12 14-28-16,-12-14-37 0,5 18-37 0,-5-18-43 0,8 20-62 0,-8-20-73 16,7 22-57-16,-7-22-71 0,8 21-74 0,-8-21-37 15,9 23-43-15,-9-23-361 0,6 19-394 16</inkml:trace>
  <inkml:trace contextRef="#ctx0" brushRef="#br0" timeOffset="11903">3333 194 423 0,'0'0'733'0,"0"0"-185"0,0 0-113 0,0 0-83 16,0 0-39-16,0 0-14 0,0 0-11 16,0 0-20-16,0 0-13 0,10 9-11 0,-10-9-30 15,0 0-51-15,19-3-44 0,-19 3-51 16,0 0-54-16,27-3-64 0,-27 3-102 0,21-1-83 16,-21 1-99-16,22-2-102 0,-22 2-79 15,25 0-429-15,-25 0-525 0</inkml:trace>
  <inkml:trace contextRef="#ctx0" brushRef="#br0" timeOffset="12141">3288 338 618 0,'0'0'739'0,"0"0"-191"0,-12 10-101 15,12-10-71-15,0 0-18 0,0 0-8 16,0 0-22-16,0 0-33 0,4 15-43 0,-4-15-58 16,0 0-40-16,12 8-39 0,-12-8-46 15,0 0-46-15,21 7-55 0,-21-7-68 0,16 4-87 16,-16-4-78-16,21 1-109 0,-21-1-73 0,22 2-49 16,-22-2-434-16,21 3-504 0</inkml:trace>
  <inkml:trace contextRef="#ctx0" brushRef="#br0" timeOffset="12358">3371 523 698 0,'0'0'560'0,"0"0"-145"0,-4 14-78 0,4-14-47 16,0 0-17-16,0 0 5 0,0 0-11 15,8 12-36-15,-8-12-45 0,0 0-45 0,12 7-75 16,-12-7-84-16,0 0-79 0,19 6-96 16,-19-6-112-16,0 0-65 0,22 3-105 0,-22-3-251 15,0 0-231-15</inkml:trace>
  <inkml:trace contextRef="#ctx0" brushRef="#br0" timeOffset="12595">3581 252 1052 0,'0'0'737'0,"0"0"-123"0,0 0-133 16,0 0-82-16,0 0-62 0,0 0-41 0,0 0-38 15,-11 8-34-15,11-8-40 0,0 0-35 16,4 26-29-16,-4-26-29 0,5 23-26 15,-5-23-35-15,5 25-47 0,-5-25-47 0,9 24-65 16,-9-24-81-16,8 24-65 0,-8-24-95 0,10 18-69 16,-10-18-39-16,9 15-478 0,-9-15-542 0</inkml:trace>
  <inkml:trace contextRef="#ctx0" brushRef="#br0" timeOffset="12821">3707 99 532 0,'0'0'716'0,"0"0"-131"15,0 0-72-15,0 0-97 0,0 0-62 16,0 0-48-16,0 0-43 0,0 0-30 0,0 0-34 16,0 0-30-16,0 0-37 0,3 21-35 15,-3-21-35-15,2 17-43 0,-2-17-59 0,5 20-65 16,-5-20-60-16,5 20-57 0,-5-20-66 15,5 17-68-15,-5-17-40 0,6 15-43 0,-6-15-378 16,0 0-350-16</inkml:trace>
  <inkml:trace contextRef="#ctx0" brushRef="#br0" timeOffset="13047">3879 49 474 0,'0'0'732'0,"0"0"-128"0,0 0-82 16,0 0-78-16,0 0-57 0,19 5-52 15,-19-5-35-15,0 0-28 0,5 15-43 0,-5-15-47 16,5 14-37-16,-5-14-32 0,3 21-38 16,-3-21-38-16,2 24-56 0,-2-24-59 0,1 24-73 15,-1-24-75-15,1 25-93 0,-1-25-89 0,5 22-44 16,-5-22-47-16,2 19-352 0,-2-19-396 15</inkml:trace>
  <inkml:trace contextRef="#ctx0" brushRef="#br0" timeOffset="13277">4125 128 428 0,'0'0'767'0,"0"0"-158"0,0 0-94 0,0 0-59 16,0 0-45-16,-12 10-33 0,12-10-34 0,-10 12-26 16,10-12-45-16,-12 18-55 0,12-18-46 15,-17 22-43-15,9-10-47 0,0 0-52 0,2-1-50 16,6-11-57-16,-11 21-89 0,11-21-89 16,-10 21-68-16,10-21-103 0,-9 19-60 0,9-19-54 15,-8 19-352-15,8-19-452 0</inkml:trace>
  <inkml:trace contextRef="#ctx0" brushRef="#br0" timeOffset="13517">4140 362 823 0,'0'0'658'0,"0"0"-89"0,0 0-59 15,0 0-59-15,0 0-42 0,0 0-46 0,0 0-50 16,-7 11-50-16,7-11-63 0,-15 10-40 16,15-10-51-16,-15 12-51 0,15-12-57 0,-17 15-58 15,17-15-76-15,-14 17-66 0,5-6-44 16,9-11-49-16,-15 19-51 0,8-6-40 0,7-13-26 16,-10 20-52-16,10-20-291 0,-10 21-262 15</inkml:trace>
  <inkml:trace contextRef="#ctx0" brushRef="#br0" timeOffset="13759">4180 582 270 0,'0'0'795'0,"0"0"-129"16,0 0-63-16,0 0-107 0,0 0-56 0,-4 23-55 15,4-23-48-15,-10 13-48 0,10-13-65 16,-13 14-47-16,13-14-46 0,-14 16-56 0,14-16-55 16,-14 15-49-16,14-15-50 0,-10 15-61 0,10-15-52 15,-9 15-42-15,9-15-45 0,-5 15-52 16,5-15-52-16,0 0-26 0,-3 22-65 0,3-22-275 16,0 0-259-16</inkml:trace>
  <inkml:trace contextRef="#ctx0" brushRef="#br0" timeOffset="14028">3963 492 309 0,'-19'-7'795'15,"19"7"-138"-15,-19-2-57 0,19 2-100 0,0 0-54 16,-23 0-39-16,23 0-40 0,0 0-38 0,-21 2-63 16,21-2-52-16,0 0-54 0,-17 10-46 15,17-10-39-15,-7 12-44 0,7-12-37 0,-7 18-30 16,7-18-46-16,-5 20-57 0,5-20-93 16,-1 22-61-16,1-22-81 0,0 18-88 0,0-18-53 15,0 0-464-15,1 22-572 0</inkml:trace>
  <inkml:trace contextRef="#ctx0" brushRef="#br0" timeOffset="14249">3778 403 767 0,'-25'0'646'0,"25"0"-95"16,-14 5-51-16,14-5-70 0,-15 9-51 0,15-9-45 15,-14 11-46-15,14-11-41 0,-12 15-40 0,12-15-47 16,-12 20-33-16,12-20-37 0,-10 20-44 16,10-20-52-16,-9 24-59 0,9-24-85 0,-8 21-64 15,8-21-71-15,-5 22-85 0,5-22-53 16,-3 18-45-16,3-18-410 0,-7 18-434 0</inkml:trace>
  <inkml:trace contextRef="#ctx0" brushRef="#br0" timeOffset="14470">3430 663 222 0,'0'0'768'0,"-19"8"-175"16,19-8-97-16,-20 7-68 0,20-7-51 0,-14 8-36 15,14-8-57-15,-12 10-39 16,12-10-40-16,-7 13-33 0,7-13-35 0,-6 14-27 0,6-14-35 15,0 0-46-15,-2 24-67 0,2-24-64 16,2 16-76-16,-2-16-68 0,0 0-96 0,6 21-69 16,-6-21-47-16,0 0-395 0,4 15-400 15</inkml:trace>
  <inkml:trace contextRef="#ctx0" brushRef="#br0" timeOffset="14712">3263 660 545 0,'0'0'664'0,"-17"-3"-114"0,17 3-48 16,0 0-48-16,-21-4-29 0,21 4-33 0,0 0-32 16,0 0-38-16,-24 0-59 0,24 0-57 15,0 0-43-15,-12 11-31 0,12-11-28 0,-8 12-20 16,8-12-32-16,-2 17-36 0,2-17-45 0,-2 19-63 15,2-19-92-15,2 19-95 0,-2-19-84 16,4 15-107-16,-4-15-37 0,0 0-76 16,8 15-276-16,-8-15-408 0</inkml:trace>
  <inkml:trace contextRef="#ctx0" brushRef="#br0" timeOffset="14942">3091 545 270 0,'0'0'734'0,"0"0"-158"0,-25 3-85 16,25-3-51-16,0 0-47 0,-22 7-45 0,22-7-50 16,-13 9-45-16,13-9-41 0,-10 13-41 15,10-13-40-15,-6 16-53 0,6-16-63 16,-5 20-79-16,5-20-88 0,2 20-65 0,-2-20-72 15,13 22-82-15,-3-11-69 0,1-1-463 0,1-1-470 16</inkml:trace>
  <inkml:trace contextRef="#ctx0" brushRef="#br0" timeOffset="15181">3597 675 630 0,'11'-9'737'0,"-11"9"-139"0,0 0-92 0,0 0-97 16,0 0-64-16,0 0-64 0,0 0-48 16,8 9-48-16,-8-9-37 0,0 0-53 0,2 21-75 15,-2-21-83-15,1 18-81 0,-1-18-78 16,3 17-101-16,-3-17-70 0,6 18-44 0,-6-18-385 15,9 16-360-15</inkml:trace>
  <inkml:trace contextRef="#ctx0" brushRef="#br0" timeOffset="15357">3850 756 852 0,'0'0'584'0,"0"0"-126"15,0 0-87-15,0 0-87 0,0 0-66 0,0 0-54 16,0 20-54-16,0-20-53 16,0 0-60-16,-2 17-80 0,2-17-107 0,0 0-81 0,0 23-104 15,0-23-314-15,2 18-197 0</inkml:trace>
  <inkml:trace contextRef="#ctx0" brushRef="#br0" timeOffset="15889">2409 706 68 0,'0'0'615'0,"0"0"-116"16,0 0-66-16,0 0-28 0,0 0-10 0,5-14-11 15,-5 14-4-15,0 0-29 0,0 0-41 16,0 0-45-16,0 0-45 0,0 0-51 0,0 0-34 16,0 0-31-16,12 8-36 0,-12-8-36 15,0 0-45-15,0 0-57 0,7 17-92 0,-7-17-66 16,0 0-68-16,3 16-77 0,-3-16-46 0,0 0-36 16,-1 15-431-16,1-15-444 0</inkml:trace>
  <inkml:trace contextRef="#ctx0" brushRef="#br0" timeOffset="16106">2086 748 539 0,'0'0'546'16,"-28"7"-93"-16,28-7-61 0,-23 8-23 15,23-8-33-15,-20 6-27 0,20-6-24 0,-17 9-43 16,17-9-46-16,-12 10-42 0,12-10-33 0,-7 11-39 15,7-11-46-15,0 0-54 0,-5 17-51 16,5-17-49-16,0 0-43 0,5 14-51 0,-5-14-62 16,0 0-43-16,9 11-26 0,-9-11-66 15,0 0-268-15,0 0-184 0</inkml:trace>
  <inkml:trace contextRef="#ctx0" brushRef="#br0" timeOffset="16341">1844 489 652 0,'0'0'520'0,"0"0"-91"0,-17-9-37 16,17 9-17-16,0 0-31 0,0 0-21 0,-16-5-46 15,16 5-60-15,0 0-44 0,0 0-33 0,0 0-30 16,-10 12-26-16,10-12-51 0,0 0-66 15,4 19-54-15,-4-19-54 0,10 16-70 0,-10-16-60 16,12 19-55-16,-3-9-38 0,-9-10-110 16,15 17-210-16,-15-17-193 0</inkml:trace>
  <inkml:trace contextRef="#ctx0" brushRef="#br0" timeOffset="16679">1834 725 615 0,'-24'9'606'0,"24"-9"-109"0,-17 7-40 15,17-7-48-15,-13 6-44 0,13-6-38 16,-10 11-45-16,10-11-48 0,0 0-47 0,-8 17-41 16,8-17-60-16,0 0-79 0,4 17-71 15,-4-17-65-15,15 11-63 0,-15-11-85 0,22 9-71 16,-8-5-50-16,-14-4-73 0,33 6-273 15,-33-6-250-15</inkml:trace>
  <inkml:trace contextRef="#ctx0" brushRef="#br0" timeOffset="17072">2500 520 820 0,'0'0'696'0,"0"0"-99"0,0 0-91 16,0 0-82-16,0 0-55 0,0 0-51 15,0 0-56-15,0 0-48 0,5 17-49 0,-5-17-61 16,0 0-85-16,8 16-127 0,-8-16-116 15,10 12-131-15,-10-12-100 0,12 13-139 0,-12-13-274 16,16 10-421-16</inkml:trace>
  <inkml:trace contextRef="#ctx0" brushRef="#br0" timeOffset="17419">2648 370 621 0,'0'0'696'15,"-17"-6"-138"-15,17 6-78 0,0 0-90 16,0 0-61-16,-22 4-51 0,22-4-46 0,-12 10-42 16,12-10-42-16,-7 17-71 0,7-17-90 15,-5 20-103-15,5-20-112 0,4 23-126 0,-4-23-75 16,6 23-469-16,-6-23-462 0</inkml:trace>
  <inkml:trace contextRef="#ctx0" brushRef="#br0" timeOffset="17745">2774 776 530 0,'0'0'658'0,"-17"14"-174"0,17-14-110 16,-12 12-83-16,12-12-77 0,-10 12-55 0,10-12-54 16,0 0-49-16,-5 19-60 0,5-19-86 15,0 0-84-15,11 13-66 0,-11-13-67 16,16 9-341-16,-16-9-159 0</inkml:trace>
  <inkml:trace contextRef="#ctx0" brushRef="#br0" timeOffset="18048">3198 771 806 0,'-15'14'611'16,"15"-14"-154"-16,-14 14-106 0,14-14-90 0,-9 16-61 16,9-16-43-16,-8 16-41 0,8-16-49 15,-4 18-65-15,4-18-83 0,0 0-109 0,7 21-78 16,-7-21-100-16,0 0-302 0,18 10-180 15</inkml:trace>
  <inkml:trace contextRef="#ctx0" brushRef="#br0" timeOffset="18415">2924 748 323 0,'-14'8'713'0,"14"-8"-148"15,-13 10-103-15,13-10-88 0,-10 10-80 16,10-10-57-16,-5 15-48 0,5-15-38 0,0 0-47 16,5 23-68-16,-5-23-74 0,12 15-89 15,-12-15-122-15,15 12-93 0,-15-12-109 0,18 10-261 16,-18-10-216-16</inkml:trace>
  <inkml:trace contextRef="#ctx0" brushRef="#br0" timeOffset="18759">2494 850 120 0,'0'0'729'15,"-22"10"-152"-15,22-10-96 0,-19 10-58 0,19-10-61 16,-18 9-38-16,18-9-50 16,-13 11-45-16,13-11-45 0,-6 12-38 0,6-12-41 0,0 0-57 15,4 22-68-15,-4-22-74 0,18 12-83 16,-1-7-116-16,0 0-93 0,3-4-90 0,3 2-332 16,-1-3-339-16</inkml:trace>
  <inkml:trace contextRef="#ctx0" brushRef="#br0" timeOffset="19395">4076 714 699 0,'15'-8'610'0,"-15"8"-92"0,0 0-63 16,0 0-85-16,0 0-54 0,0 0-46 0,0 0-37 15,3 15-42 1,-3-15-54-16,-5 20-75 0,5-20-76 0,-5 29-82 0,2-11-74 0,-2 1-112 16,3-1-75-16,-2 3-76 0,3-2-361 15,-4 0-320-15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1:39.290"/>
    </inkml:context>
    <inkml:brush xml:id="br0">
      <inkml:brushProperty name="width" value="0.03528" units="cm"/>
      <inkml:brushProperty name="height" value="0.03528" units="cm"/>
      <inkml:brushProperty name="color" value="#4C4ED5"/>
      <inkml:brushProperty name="fitToCurve" value="1"/>
    </inkml:brush>
  </inkml:definitions>
  <inkml:trace contextRef="#ctx0" brushRef="#br0">309 215 142 0,'0'0'177'0,"0"0"-36"0,0 0-18 15,0 0-16-15,0 0-15 0,0 0-2 0,2 15 7 16,-2-15 2-16,0 0 0 0,0 0-5 0,0 0-7 16,0 0 3-16,0 0-3 0,0 0 1 15,0 0 2-15,0 0 3 0,0 0 1 0,0 0 5 16,0 0 2-16,0 0 2 0,0 0-1 15,0 0-5-15,0 0-2 0,0 0-3 0,0 0-1 16,0 0 3-16,0 0 9 0,0 0 20 16,0 0 3-16,0 0-10 0,0 0-15 0,0 0-12 15,0 0-12-15,0 0-9 0,0 0 0 16,0 0 4-16,0 0 8 0,0 0-8 0,-8-12-14 16,8 12-10-16,0 0-2 0,0 0 2 15,-9-13-10-15,9 13-3 0,0 0 3 0,-8-13-2 16,8 13-4-16,0 0-4 0,-10-12-3 15,10 12-2-15,0 0 5 0,-13-13-14 0,13 13 1 16,0 0 0-16,-12-13 7 0,12 13 5 16,0 0-2-16,-12-12 4 0,12 12 0 0,0 0 1 15,-12-11 2-15,12 11 1 0,0 0-1 0,-15-9-3 16,15 9 1-16,0 0 1 0,-14-9-1 16,14 9 0-16,0 0-4 0,-15-8 0 0,15 8-4 15,0 0-3-15,-15-6-2 0,15 6-1 16,0 0-3-16,-15-6 0 0,15 6-3 0,0 0 1 15,-14-5-1-15,14 5 3 0,0 0 2 16,0 0-5-16,-18-4-1 0,18 4-1 0,0 0 0 16,0 0 1-16,0 0 2 0,-22-3 0 0,22 3-3 15,0 0 0-15,0 0-2 0,0 0-1 16,0 0-1-16,-20 0-1 0,20 0 1 0,0 0-1 16,0 0 0-16,0 0-1 0,0 0 1 15,0 0 1-15,0 0 0 0,0 0 2 0,0 0-1 16,-19 0 1-16,19 0 1 0,0 0 0 15,0 0 0-15,0 0 0 0,0 0 0 0,0 0 3 16,0 0-2-16,0 0 4 0,0 0 1 16,0 0 0-16,0 0-1 0,0 0 2 0,0 0 3 15,0 0 1-15,0 0-2 0,0 0-3 16,0 0-1-16,0 0-2 0,2 16 4 0,-2-16 7 16,0 0-3-16,0 0-3 0,10 16-1 15,-10-16 2-15,0 0-4 0,7 14 0 0,-7-14-2 16,0 0 0-16,8 16 2 0,-8-16-2 0,0 0 0 15,6 14-3-15,-6-14 0 0,0 0-1 16,0 0-2-16,6 13 1 0,-6-13 1 0,0 0-2 16,0 0 0-16,0 0-1 15,0 0-1 1,0 0 0-16,6 14 1 0,-6-14-3 0,0 0 5 0,0 0-1 0,0 0 4 0,0 0-2 16,0 0 0-16,-10-12-2 0,10 12 0 0,0 0-1 15,-10-13-1-15,10 13 0 0,-8-12 1 0,8 12 1 16,-9-12 0-16,9 12 1 0,-9-13-1 15,9 13 0-15,-10-12-1 0,10 12 6 0,-8-10 0 16,8 10 1-16,0 0-1 0,-12-16 0 16,12 16-1-16,0 0-1 0,-9-10 0 0,9 10-1 15,0 0 1-15,0 0-2 0,-10-12 0 0,10 12-2 16,0 0 1-16,0 0 1 0,0 0 2 16,0 0-1-16,-10-12 4 0,10 12-5 15,0 0 4-15,0 0 1 0,0 0 4 0,0 0 0 16,0 0 4-16,0 0 3 0,0 0 5 0,0 0-2 15,0 0-2-15,0 0 4 0,3-16-1 16,-3 16 2-16,0 0 1 0,0 0-4 0,0 0 1 16,15-8-6-16,-15 8 3 0,0 0-3 15,0 0-3-15,14-7-3 0,-14 7 0 0,0 0 2 16,0 0-3-16,19-5-1 0,-19 5-1 16,0 0-1-16,0 0-2 0,18-5 0 0,-18 5-2 15,0 0-2-15,0 0 0 0,0 0 2 16,18-3-1-16,-18 3 0 0,0 0-1 0,0 0 2 15,0 0 1-15,0 0-1 0,0 0-1 16,0 0 2-16,16-5-5 0,-16 5 6 0,0 0 0 16,0 0 0-16,0 0-2 0,0 0 3 0,0 0-1 15,0 0 0-15,0 0 1 0,0 0-3 16,0 0 5-16,0 0 2 0,0 0-1 0,0 0 4 16,0 0-1-16,0 0-1 0,0 0-8 15,0 0 5-15,0 0-3 0,0 0-1 0,0 0 2 16,0 0-4-16,0 0 0 0,0 0-1 15,0 0 0-15,0 0 0 0,0 0-1 0,0 0-1 16,0 0 2-16,0 0-1 0,-16 4-2 0,16-4 0 16,0 0 1-16,0 0 0 0,0 0 1 15,-15 4-2-15,15-4 0 0,0 0-1 0,0 0 0 16,0 0 1-16,-15 5 0 0,15-5 0 16,0 0-1-16,0 0 1 0,0 0-1 0,0 0 1 15,0 0-2-15,-16 6 1 0,16-6 0 16,0 0-1-16,0 0-5 0,0 0 4 0,0 0 0 15,0 0-2-15,0 0 3 0,0 0-2 16,0 0 1-16,0 0 1 0,0 0 0 0,0 0-1 16,0 0-1-16,0 0 1 0,-12 8-1 0,12-8 2 15,0 0-3-15,0 0 2 0,0 0 1 16,0 0-1-16,0 0 0 0,0 0 2 0,0 0 0 16,2 16-1-16,-2-16-1 0,0 0 0 15,0 0 1-15,0 0 0 0,6 15 2 0,-6-15 0 16,0 0-1-16,0 0-1 0,5 14 1 15,-5-14 0-15,0 0 0 0,0 0 0 0,7 14 1 16,-7-14 0-16,0 0-2 0,0 0 1 16,6 14 0-16,-6-14 0 0,0 0-2 0,0 0-4 15,6 14 7-15,-6-14-1 0,0 0 2 0,0 0-2 16,0 0 2-16,8 14-1 0,-8-14-2 16,0 0 1-16,0 0-2 0,0 0 0 0,0 0 1 15,0 0-2-15,0 0-1 0,6 13 2 16,-6-13-3-16,0 0-4 0,0 0 5 0,0 0 3 15,0 0-2-15,0 0 0 0,0 0 1 16,0 0 2-16,0 0-2 0,0 0 1 0,0 0-2 16,0 0 3-16,0 0 0 0,0 0 0 15,0 0-2-15,0 0 2 0,0 0 0 0,0 0-2 16,0 0 1-16,0 0-2 0,0 0 1 0,0 0 1 16,0 0 0-16,0 0 0 0,0 0 0 15,0 0 2-15,0 0-2 0,0 0 2 0,0 0 0 16,0 0-2-16,0 0 1 15,0 0 1-15,-10-10-1 0,10 10 0 0,0 0 1 0,0 0-1 16,-8-13 1-16,8 13 0 0,0 0 0 16,0 0 0-16,-9-14-1 0,9 14 0 0,0 0-6 15,0 0 7-15,-7-14 0 0,7 14 0 16,0 0-1-16,0 0-1 0,0 0 2 0,0 0-2 16,-6-13-1-16,6 13-5 0,0 0 6 15,0 0-2-15,0 0-2 0,0 0 1 0,0 0-3 16,0 0 2-16,0 0 1 0,0 0 3 0,0 0-2 15,0 0 1-15,2-17 2 0,-2 17 0 16,0 0 1-16,0 0-1 0,0 0 1 0,8-10-2 16,-8 10 2-16,0 0 0 0,0 0 0 15,0 0 0-15,11-10 0 0,-11 10 2 0,0 0-1 16,0 0-1-16,11-9-4 0,-11 9 3 0,0 0 2 16,0 0-1-16,0 0-1 0,13-10 2 15,-13 10 0-15,0 0-1 0,0 0-1 0,0 0 0 16,11-8 2-16,-11 8-1 0,0 0 0 15,0 0 1-15,0 0-2 0,0 0 2 0,0 0-6 16,12-8-3-16,-12 8-14 0,0 0-21 16,0 0-32-16,0 0-45 0,0 0-54 0,0 0-66 15,0 0-100-15,0 0-69 0,14-6-93 16,-14 6-101-16,0 0-555 0,0 0-774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09.692"/>
    </inkml:context>
    <inkml:brush xml:id="br0">
      <inkml:brushProperty name="width" value="0.05" units="cm"/>
      <inkml:brushProperty name="height" value="0.05" units="cm"/>
      <inkml:brushProperty name="color" value="#92D050"/>
      <inkml:brushProperty name="fitToCurve" value="1"/>
    </inkml:brush>
  </inkml:definitions>
  <inkml:trace contextRef="#ctx0" brushRef="#br0">283 294 8 0,'0'0'509'0,"9"-9"-107"0,-9 9-34 0,0 0-34 15,0 0-22-15,0 0-32 0,0 0-45 16,0 0-38-16,0 0-39 0,0 0-19 0,0 0-28 15,0 0-17-15,0 0-6 0,0 0-5 16,0 0 5-16,-3 25 1 0,3-25-1 0,-7 18-5 16,7-18-9-16,-6 21-3 0,6-21-4 15,-4 21-12-15,4-21-8 0,-3 19-8 0,3-19-7 16,0 0-7-16,-3 24-5 0,3-24-5 0,0 0-5 16,3 18-1-16,-3-18-4 0,0 0 1 15,0 0 0-15,11 10 1 0,-11-10 0 0,0 0-1 16,15-7 0-16,-15 7-2 0,14-11 1 15,-14 11 2-15,13-15-1 0,-13 15-4 0,13-17 1 16,-13 17 0-16,13-19 0 0,-13 19 0 16,13-20 1-16,-13 20 0 0,10-20 5 0,-10 20-1 15,7-22 1-15,-7 22 0 0,5-21-11 16,-5 21 3-16,5-21 0 0,-5 21 11 0,2-16 5 16,-2 16 2-16,0 0-2 0,1-22 12 0,-1 22 6 15,0 0 3-15,0 0 2 0,-1-22-5 16,1 22-7-16,0 0-4 0,0 0-8 0,0 0-4 15,0 0 4-15,0 0-3 0,0 0-4 16,0 0-1-16,0 0-2 0,0 0-1 0,-12 12 2 16,12-12 0-16,0 0 2 0,-4 22-1 15,4-22 1-15,0 0 1 0,0 24-3 0,0-24-1 16,0 0-1-16,4 21-2 0,-4-21-3 0,0 0-2 16,7 18-3-16,-7-18 1 0,0 0-2 15,8 12 4-15,-8-12 0 0,0 0 4 0,0 0-2 16,17 4 0-16,-17-4 3 15,0 0-1-15,14-6-1 0,-14 6-1 0,0 0 1 0,15-13-3 16,-15 13-1-16,9-12-1 0,-9 12-1 0,7-14 0 16,-7 14 2-16,5-16-1 0,-5 16-1 15,3-17 1-15,-3 17 1 0,1-17-2 0,-1 17-1 16,0 0 0-16,-2-25-1 0,2 25 0 16,-4-15 1-16,4 15 1 0,0 0 4 0,-6-19-1 15,6 19 2-15,0 0 0 0,-6-14 0 16,6 14 4-16,0 0-2 0,0 0 0 0,-5-12-4 15,5 12 0-15,0 0 2 0,0 0-1 16,0 0 0-16,0 0 1 0,0 0 0 0,0 0 2 16,-12 9 5-16,12-9 3 0,0 0 3 0,0 0-3 15,-3 20-1-15,3-20-4 0,0 0-1 16,0 0-3-16,4 20 4 0,-4-20-1 16,0 0-1-16,0 0-3 0,5 17-2 0,-5-17-5 0,0 0 1 15,0 0-3-15,0 0 1 0,9 13 3 16,-9-13-1-16,0 0 4 0,0 0 2 0,0 0 1 15,0 0 2-15,0 0 1 0,0 0-2 16,0 0 4-16,0 0-3 0,0 0-2 0,14-12-3 16,-14 12-3-16,0 0 0 0,0-18-8 15,0 18 0-15,0 0-6 0,-3-22 3 0,3 22-2 16,-4-15 0-16,4 15 1 0,-6-15 5 16,6 15 1-16,-4-13 4 0,4 13 0 0,-7-13 1 15,7 13 9-15,0 0 2 0,-10-13 4 0,10 13-4 16,0 0-2-16,0 0-3 0,-10-12-4 15,10 12 2-15,0 0-3 0,0 0-1 0,0 0 0 16,0 0 0-16,0 0 0 0,0 0 3 16,-16 5-2-16,16-5 0 0,0 0 2 0,0 0 2 15,0 0-1-15,2 22 1 0,-2-22 1 0,0 0-2 16,5 15 8-16,-5-15 0 0,0 0-7 16,9 14-5-16,-9-14-10 0,0 0-2 15,12 11 2-15,-12-11-2 0,0 0-1 0,0 0 4 16,15 9 1-16,-15-9 4 0,0 0 4 15,0 0-8-15,0 0 3 0,17 4 3 0,-17-4 0 16,0 0-1-16,0 0-5 0,0 0 2 0,12-11 4 16,-12 11-3-16,0 0 1 0,0 0-1 15,5-19-1-15,-5 19 0 0,0 0 2 0,0 0 0 16,0-20 3-16,0 20 5 0,0 0 8 16,-3-17 5-16,3 17 1 0,0 0 0 0,-4-12 10 15,4 12 0-15,0 0 1 0,-10-11-2 0,10 11-3 16,0 0-2-16,0 0-1 0,-14-10 0 15,14 10-3-15,0 0 4 0,0 0 0 0,0 0-2 16,-15-6-4-16,15 6 1 0,0 0-6 16,0 0 0-16,0 0-2 0,0 0-2 0,-13 9 5 15,13-9-6-15,0 0 2 0,0 0-2 16,-2 19 4-16,2-19-1 0,0 0-1 0,2 17 0 16,-2-17 1-16,0 0 6 15,6 17-10-15,-6-17 7 0,0 0-6 0,8 14-7 0,-8-14 0 16,0 0-3-16,9 13-3 0,-9-13 0 0,0 0 0 15,0 0-4-15,11 9 14 0,-11-9-4 16,0 0 4-16,0 0 3 0,0 0 3 0,0 0-1 16,0 0-1-16,18-2-2 0,-18 2 1 0,0 0-2 15,0 0-3-15,4-16-7 0,-4 16-4 16,0 0-5-16,0 0 3 0,2-21-5 16,-2 21-2-16,0 0 7 0,-2-16 6 0,2 16 1 15,0 0 1-15,-7-19-4 0,7 19 2 0,0 0 6 16,-10-16 8-16,10 16 5 0,0 0 1 15,-12-12 0-15,12 12 2 0,0 0 3 0,-13-10 2 16,13 10 1-16,0 0 5 0,-14-7 0 16,14 7-2-16,0 0 0 0,0 0-2 0,-14-5-4 15,14 5-5-15,0 0 1 0,0 0-2 0,0 0 0 16,0 0-3-16,-19 4-3 0,19-4 4 16,0 0-2-16,0 0 0 0,0 0 0 0,-9 13-1 15,9-13 0-15,0 0-1 0,0 0 1 16,0 0 2-16,1 21-2 0,-1-21 1 0,0 0-2 15,0 0 0-15,5 16-1 0,-5-16-1 16,0 0-4-16,0 0 1 0,8 12 1 0,-8-12 0 16,0 0-3-16,0 0-3 0,0 0 2 0,10 9 1 15,-10-9 3-15,0 0 2 0,0 0 2 16,0 0 2-16,0 0-2 0,0 0 3 0,0 0-4 16,0 0-2-16,18-5-1 0,-18 5 0 15,0 0-1-15,0 0-2 0,7-14-1 0,-7 14-1 16,0 0-4-16,0 0 3 0,6-18 2 15,-6 18 0-15,0 0 2 0,0 0 2 0,1-18 1 16,-1 18 1-16,0 0 2 0,0 0 0 16,0 0 0-16,0-16 3 0,0 16 0 0,0 0-1 15,0 0 1-15,0 0 0 0,0 0 1 0,0 0 0 16,0 0 0-16,0 0-1 0,0 0 3 16,0-19-5-16,0 19-2 0,0 0 0 0,0 0-2 15,0 0 2-15,0 0-3 0,0 0-2 16,0 0-1-16,0 0 0 0,0 0 0 0,0 0 2 15,0 0-1-15,0 0 5 0,0 0-2 16,9 10 3-16,-9-10-2 0,0 0 2 0,0 0-2 16,9 15 2-16,-9-15-1 0,0 0 2 0,10 13-2 15,-10-13 0-15,0 0 2 0,5 11 1 16,-5-11-1-16,0 0 2 0,0 0-2 0,9 12 0 16,-9-12 1-16,0 0-1 0,0 0 7 15,0 0-7-15,7 11 3 0,-7-11-4 0,0 0 1 16,0 0-2-16,0 0 0 0,0 0-1 15,0 0 1-15,0 0 0 0,0 0 0 0,0 0 0 16,0 0 1-16,0 0-2 0,0 0-4 0,0 0 0 16,0 0-1-16,0 0 1 0,0 0-1 15,0 0-2-15,0 0-3 0,0 0-3 0,0 0-3 16,0 0-3-16,0 0 4 0,0 0 2 16,0 0 2-16,-7-14 2 0,7 14 1 0,0 0 1 15,0 0 4-15,0 0-2 0,0 0-1 16,0 0-1-16,-7-12 0 0,7 12 1 0,0 0-3 15,0 0-1-15,0 0-1 0,0 0 1 0,0 0-2 16,0 0 0-16,0 0 0 0,0 0 2 16,0 0 3-16,0 0 3 0,0 0 3 0,0 0 5 15,0 0 0-15,0 0 1 0,5 16 2 16,-5-16 3-16,0 0-2 0,4 13 2 0,-4-13 1 16,0 0 4-16,4 17-1 0,-4-17-1 15,0 0-1-15,0 0-2 0,2 20 11 0,-2-20-2 16,0 0-2-16,0 0-4 0,2 16-2 0,-2-16-1 15,0 0 0-15,0 0-3 0,0 0-4 16,0 0-12-16,0 0 5 0,2 15-3 0,-2-15-3 16,0 0-8-16,0 0 2 0,0 0 2 15,0 0-2-15,0 0 0 0,0 0 2 0,0 0 5 16,0 0-1-16,0 0 0 0,0 0-3 16,0 0-3-16,0 0-2 0,0-16 0 0,0 16-2 15,0 0 2-15,0 0 2 0,-2-20 2 0,2 20 4 16,0 0 1-16,0 0 3 0,-2-21 0 15,2 21 4-15,0 0 2 0,0 0 1 0,-2-17-1 16,2 17 1-16,0 0 1 0,0 0 0 16,0 0-1-16,0 0 1 0,-4-18-1 0,4 18-1 15,0 0 0-15,0 0-1 0,0 0-1 0,0 0 0 16,0 0-1-16,0 0-2 0,0 0 1 16,0 0-3-16,0 0-3 15,0 0 1-15,0 0 4 0,0 0 8 0,0 0 5 0,0 0 4 16,0 0 6-16,0 0 2 0,0 0 6 0,12 10 6 15,-12-10 2-15,0 0-1 0,6 15-5 16,-6-15-1-16,0 0-2 0,7 17-1 0,-7-17 2 16,0 0 4-16,5 17-1 0,-5-17-1 15,0 0 1-15,7 18 1 0,-7-18-2 0,0 0 2 16,5 15 3-16,-5-15-3 0,0 0-1 0,0 0 0 16,4 19-4-16,-4-19-5 0,0 0-1 15,0 0-6-15,0 0-1 0,5 18-1 0,-5-18-5 16,0 0-1-16,0 0 1 0,0 0-2 15,0 0-1-15,0 0 1 0,4 16-3 0,-4-16-2 16,0 0-1-16,0 0-3 0,0 0-5 16,0 0-11-16,0 0-2 0,0 0 0 0,0 0 2 15,0 0-3-15,0 0 1 16,0 0 1-16,0 0 3 0,0 0 1 0,0 0 1 0,0 0 2 16,0 0 6-16,0 0-3 0,0 0 2 0,0 0 2 15,0 0 3-15,0 0-1 0,0 0 3 16,0 0 1-16,0 0-10 0,0 0-4 0,1-16-4 15,-1 16 0-15,0 0-1 0,0-18 1 16,0 18 2-16,0 0 4 0,0-19 2 0,0 19 2 16,0 0 3-16,0 0 3 0,0-19 3 0,0 19 7 15,0 0 5-15,0 0 4 0,0 0 2 16,0 0-1-16,0 0-3 0,2-19 0 0,-2 19-2 16,0 0-2-16,0 0-3 0,0 0 1 15,0 0 1-15,0 0-5 0,0 0-1 0,0 0 3 16,0 0-1-16,0 0 3 0,2 18 14 15,-2-18 3-15,0 0-5 0,0 0 4 0,1 20-2 16,-1-20-5-16,0 0-1 0,0 0-2 16,2 19-3-16,-2-19 0 0,0 0-2 0,0 0 3 15,3 21-2-15,-3-21-3 0,0 0 1 0,0 0-2 16,2 21-1-16,-2-21-1 0,0 0 2 16,0 0 3-16,1 22 0 0,-1-22 1 0,0 0 1 15,1 16 1-15,-1-16 1 0,0 0-5 16,0 0 1-16,2 22 0 0,-2-22 0 0,0 0 1 15,0 0-3-15,0 17 0 0,0-17 2 16,0 0-2-16,0 0-2 0,0 0 2 0,3 17-1 16,-3-17 1-16,0 0-1 0,0 0-1 0,0 0 2 15,0 0 0-15,0 0-2 0,0 0 4 16,0 0-3-16,0 0-3 0,0 17-1 0,0-17 2 16,0 0-1-16,0 0 0 0,0 0 0 15,0 0-1-15,0 0 2 0,0 0-4 0,0 0 0 16,0 0 1-16,0 0-1 0,0 0 0 15,0 0 0-15,0 0-1 0,0 0-2 0,0 0 2 16,-4-14-2-16,4 14-1 0,0 0-2 16,-2-16-5-16,2 16 1 0,0 0 3 0,-1-19-4 15,1 19 4-15,0 0-1 0,-2-19 5 0,2 19-5 16,0 0 9-16,-6-20-8 0,6 20 2 16,0 0 3-16,-2-17 0 0,2 17 2 0,0 0 0 15,-3-17-1-15,3 17 2 0,0 0 1 16,0 0 0-16,-2-17 0 0,2 17 0 0,0 0 1 15,0 0-2-15,-4-16 3 0,4 16-2 16,0 0 0-16,0 0 0 0,-4-17 0 0,4 17-2 16,0 0 4-16,0 0-2 0,-5-14 1 0,5 14 0 15,0 0 1-15,0 0-1 0,0 0 0 16,-3-16 0-16,3 16 0 0,0 0 0 0,0 0 1 16,0 0-2-16,-7-13 0 0,7 13 1 15,0 0 1-15,0 0-2 0,0 0 1 0,0 0 0 16,-5-12-1-16,5 12 0 0,0 0 1 15,0 0 0-15,0 0 0 0,0 0-1 16,0 0 2-16,0 0-1 0,-9-12 1 0,9 12 0 0,0 0 0 16,0 0 0-16,0 0-2 0,0 0 1 15,0 0-2-15,0 0-1 0,0 0 0 0,0 0 1 16,0 0-3-16,-8-11-6 0,8 11 6 16,0 0-2-16,0 0-1 0,0 0 2 0,0 0 1 15,0 0 0-15,-10-10 1 0,10 10 4 16,0 0-1-16,0 0-4 0,0 0 1 0,-10-9 0 15,10 9 1-15,0 0 1 0,0 0 1 16,0 0-1-16,-10-8 1 0,10 8 1 0,0 0-1 16,0 0-1-16,0 0 1 0,-9-11-1 15,9 11 0-15,0 0-5 0,0 0 3 0,0 0-7 16,-12-8 2-16,12 8-1 0,0 0 4 0,0 0-1 16,0 0 1-16,-11-10 2 0,11 10 1 15,0 0-2-15,0 0 1 0,0 0 2 0,0 0-2 16,-10-9 5-16,10 9-4 0,0 0 1 0,0 0 1 15,0 0-2-15,0 0 1 0,-12-8-1 16,12 8 1-16,0 0-1 0,0 0 1 0,0 0 0 16,0 0 0-16,0 0 0 0,0 0 2 15,0 0-2-15,-13-7 1 0,13 7-2 0,0 0 0 16,0 0 4-16,0 0 3 0,0 0-5 16,0 0-5-16,0 0 3 0,0 0-1 0,0 0 2 15,0 0 1-15,0 0-2 0,-14-5 5 16,14 5-4-16,0 0-2 0,0 0 1 0,0 0-1 15,0 0-1-15,0 0 2 0,0 0 0 0,0 0-2 16,0 0 1-16,0 0 1 0,0 0-1 16,0 0 0-16,0 0 0 0,0 0 0 15,0 0-3-15,0 0 1 0,0 0-1 0,0 0 1 16,0 0-1-16,0 0 0 0,0 0-3 0,0 0 2 16,0 0 3-16,0 0-3 0,0 0 1 15,0 0 0-15,0 0 2 0,0 0 1 0,0 0 1 16,0 0 0-16,0 0 2 0,0 0 0 15,0 0 0-15,0 0 0 0,0 0 2 0,0 0 1 16,0 0 2-16,19 4 2 0,-19-4 1 16,0 0-2-16,0 0 2 0,15 6 0 0,-15-6-1 15,0 0 2-15,13 8 1 0,-13-8 0 0,0 0 1 16,12 10 0-16,-12-10-3 0,0 0 0 16,14 14-1-16,-14-14 0 0,8 10 1 0,-8-10-4 15,8 12 1-15,-8-12-2 0,10 10-1 0,-10-10 1 16,0 0 0-16,10 16-1 0,-10-16 1 15,0 0-1-15,9 16 0 0,-9-16 0 0,0 0 1 16,10 16 10-16,-10-16-5 0,0 0 0 16,7 17 0-16,-7-17-2 0,0 0 3 0,7 17-1 15,-7-17-1-15,0 0-2 0,3 16-2 16,-3-16 6-16,0 0-3 0,0 0 0 0,4 18-1 16,-4-18 3-16,0 0-8 0,0 0 1 15,0 0-1-15,1 20 1 0,-1-20-2 16,0 0 2-16,0 0 1 0,0 0 1 0,-1 18 0 0,1-18-1 15,0 0-4-15,0 0 3 0,0 0 0 16,0 0-1-16,0 0-2 0,0 0 2 0,0 0 5 16,-1 18-8-16,1-18 2 0,0 0-2 15,0 0 1-15,0 0-1 0,0 0 2 0,0 0 1 16,0 0 0-16,0 0-1 0,0 0-2 16,0 0-1-16,0 0 1 0,0 0 0 0,0 17 0 15,0-17 2-15,0 0-1 0,0 0 2 0,0 0 0 16,0 0 0-16,0 0 1 0,0 0 0 15,0 0-1-15,1 17-1 0,-1-17 4 0,0 0-2 16,0 0-1-16,0 0-1 0,0 0 2 16,3 18-1-16,-3-18 0 0,0 0 0 0,0 0 1 15,0 0-1-15,0 0 1 16,0 0-2-16,0 18 1 0,0-18-2 0,0 0-2 0,0 0-1 16,0 0-1-16,0 0-4 0,0 0-7 15,0 0-1-15,0 0-1 0,0 0-1 0,0 0-4 16,0 0-3-16,0 0 4 0,2 17 4 0,-2-17 0 15,0 0 3-15,0 0 2 0,0 0 2 16,0 0 0-16,0 0 2 0,0 0 3 16,0 0 2-16,0 0 0 0,0 0 0 0,0 0 1 15,0 0 0-15,12-8 0 0,-12 8 0 0,0 0 0 16,0 0 1-16,0 0 1 0,7-12 1 16,-7 12 1-16,0 0-4 0,0 0 4 0,0 0 0 15,8-15 0-15,-8 15 3 0,0 0-1 16,0 0-1-16,4-13 0 0,-4 13 2 0,0 0-1 15,0 0 2-15,0 0-1 0,1-18-1 16,-1 18 0-16,0 0-1 0,0 0 0 0,-1-17 1 16,1 17-2-16,0 0 2 0,0 0-2 0,-2-17 2 15,2 17 0-15,0 0-9 0,0 0 1 16,-4-17 4-16,4 17-1 0,0 0 1 0,0 0 0 16,-6-16 2-16,6 16 1 0,0 0-1 15,0 0 2-15,-4-16 0 0,4 16 0 0,0 0-1 16,0 0-2-16,0 0 1 0,-7-14 1 15,7 14-1-15,0 0-1 0,0 0 0 0,0 0 0 16,-6-15 0-16,6 15 1 0,0 0-2 0,0 0 3 16,0 0-1-16,-7-13 0 0,7 13 0 15,0 0 0-15,0 0 0 0,0 0 1 0,-6-12-2 16,6 12 1-16,0 0 0 0,0 0 1 16,0 0-1-16,-6-13-1 0,6 13-1 0,0 0 1 15,0 0 1-15,0 0-3 0,-8-12 1 0,8 12 0 16,0 0-2-16,0 0-1 0,0 0 2 15,0 0-1-15,-7-14 0 0,7 14 2 0,0 0 0 16,0 0-1-16,0 0-3 0,0 0 0 16,0 0 2-16,-7-14 1 0,7 14-1 0,0 0 1 15,0 0-1-15,0 0 1 0,0 0-2 16,0 0 2-16,0 0-1 0,-7-13 1 0,7 13-1 16,0 0 4-16,0 0 1 0,0 0-3 15,0 0 1-15,0 0 1 0,0 0 0 0,-6-15-1 16,6 15 1-16,0 0 0 0,0 0 0 0,0 0 2 15,0 0 0-15,0 0 0 0,0 0-1 16,-5-12-2-16,5 12 3 0,0 0-1 0,0 0 1 16,0 0-1-16,0 0-1 0,0 0 1 15,0 0 0-15,0 0 0 0,0 0 1 0,-8-13 0 16,8 13 1-16,0 0 0 0,0 0 2 0,0 0 0 16,0 0 1-16,0 0 3 0,0 0-2 15,0 0 1-15,0 0 2 0,0 0-6 0,0 0 2 16,0 0-1-16,0 0 3 0,-5-12 0 15,5 12 2-15,0 0 0 0,0 0 0 0,0 0-5 16,0 0 1-16,0 0-5 0,0 0-1 16,0 0 1-16,0 0 0 0,0 0 1 0,0 0 0 15,0 0 3-15,0 0 0 0,0 0 2 16,0 0 1-16,0 0 4 0,0 0 0 0,0 0-1 16,0 0 5-16,9 13-5 0,-9-13 2 15,0 0 1-15,8 14-2 0,-8-14-1 0,0 0-1 16,10 16-1-16,-10-16 4 0,4 15-2 0,-4-15-1 15,7 17 5-15,-7-17 8 0,6 18-4 16,-6-18-1-16,4 19-3 0,-4-19 0 0,5 18-1 16,-5-18 0-16,5 15 0 0,-5-15-5 0,1 16 1 15,-1-16-3-15,3 15 2 0,-3-15-2 16,0 0-1-16,4 22-1 0,-4-22 1 0,0 0-2 16,4 22 0-16,-4-22 1 0,0 0 0 15,0 21-2-15,0-21 0 0,0 0 2 16,0 21-2-16,0-21 1 0,0 0 0 0,-2 22 1 15,2-22 1-15,0 0-2 0,-4 22 0 0,4-22-3 16,-4 15 1-16,4-15 2 0,-4 15-3 16,4-15-1-16,-5 19 1 0,5-19 0 0,-6 19 0 15,6-19 1-15,-7 21-1 0,7-21-1 0,-7 20 2 16,7-20-1-16,-10 22-1 0,10-22-1 16,-8 22 2-16,8-22-1 0,-9 20 1 0,9-20-1 15,-9 20-1-15,9-20 0 0,-7 17 1 16,7-17-2-16,-8 13-3 0,8-13-4 0,0 0-4 15,-6 16-4-15,6-16-8 0,0 0-3 16,0 0-5-16,-9 14-1 0,9-14 4 0,0 0 1 16,0 0 5-16,0 0 5 0,0 0 5 15,0 0-2-15,0 0 3 0,0 0-1 0,0 0-12 16,0 0-4-16,-8-14-3 0,8 14 0 0,0 0 1 16,4-22-4-16,-4 22-2 0,4-21 3 15,-4 21 4-15,4-21 6 0,-4 21 1 0,7-23-1 16,-7 23-4-16,4-22 2 0,-4 22 5 15,6-19 4-15,-6 19 7 0,4-17 6 0,-4 17 12 16,0 0 10-16,4-19 14 0,-4 19 11 16,0 0 6-16,0 0 6 0,3-18 0 0,-3 18-3 15,0 0-10-15,0 0-8 0,0 0-6 0,0 0-6 16,0 0-5-16,0 0-4 0,-13-9 1 16,13 9-9-16,0 0 1 0,-15 12-1 0,15-12 0 15,-14 14-1-15,14-14 2 0,-17 20 4 16,9-9 3-16,-2 1-5 0,0 1 11 0,4-1 25 15,-4 0-6-15,2 2-7 0,0-4-7 16,8-10-4-16,-12 20-6 0,12-20-13 0,-10 15-16 16,10-15-17-16,0 0-6 0,-10 17 1 0,10-17 6 15,0 0 7-15,0 0 8 0,0 0 3 16,0 0 4-16,0 0 1 0,14-7 0 0,-14 7 1 16,15-16 3-16,-6 5 2 0,1-2 0 15,2 1 1-15,-2-2 0 0,0-2 7 0,0 2 19 16,1 0 9-16,-3 0 5 0,1 2 1 15,-2-1 3-15,-7 13 8 0,12-21 16 0,-12 21 18 16,10-16 11-16,-10 16-1 0,0 0-13 16,7-17-14-16,-7 17-13 0,0 0-13 0,0 0-11 15,0 0-9-15,0 0-3 0,-20-1-3 0,20 1-2 16,-19 11-2-16,8-2-3 0,-2 1-1 16,1 1-1-16,-4 3 1 0,2 0-3 0,-2 1 1 15,2 0 0-15,-1 1-1 0,1 0-2 16,1-1 1-16,-2 1-2 0,3-1 0 0,1-3-1 15,0 1 0-15,3-2 0 0,-2-1 0 16,10-10-8-16,-12 18-7 0,12-18-8 0,-12 13-8 16,12-13-7-16,-8 11-5 0,8-11-3 0,0 0 2 15,-9 11 5-15,9-11 5 0,0 0 8 16,0 0 6-16,0 0 3 0,0 0 4 0,0 0 5 16,11-14 0-16,-11 14 4 0,16-19 0 15,-6 5 2-15,-2 1 5 0,3-3 4 0,2-1 7 16,-1 0 2-16,0 0 0 0,1 1 0 15,-4 2-3-15,0 1 1 0,0 0 3 0,-1 1 6 16,-8 12 11-16,12-16 13 0,-12 16 8 16,9-14 3-16,-9 14-8 0,0 0-15 0,7-13-11 15,-7 13-7-15,0 0-7 0,0 0-4 0,0 0-4 16,-20 7 0-16,20-7-2 0,-21 15 1 16,8-5 1-16,-1 4-1 0,-2 0 0 0,0 3 0 15,-4 2 0-15,2 1 2 0,-2 0 2 16,2-1-1-16,-1 1 0 0,4-4-1 0,0 0 1 15,2-2 0-15,3-1-2 0,0-2-1 0,0-1-5 16,10-10-6-16,-13 17-9 16,13-17-6-16,-10 12-2 0,10-12 3 0,0 0 7 0,0 0 3 15,0 0 4-15,0 0 3 0,0 0 1 16,0 0 3-16,0 0 2 0,25-11 2 0,-14-2-1 16,4-2 3-16,0-2 0 0,5-3 6 15,-2-1 1-15,1-1 4 0,2 0 3 0,-2-1 0 16,0 1 0-16,0 1-6 0,-5 3 0 15,2 0-1-15,-4 2 0 0,0 1 5 0,-2 2 8 16,-1 3 11-16,-9 10 13 0,13-17 11 0,-13 17 3 16,11-13-12-16,-11 13-10 0,0 0-10 15,0 0-9-15,0 0-8 0,0 0-6 0,0 0-9 16,0 0-2-16,-25 3-3 0,12 7 0 0,-2 3 0 16,-2 3 3-16,-3 3-2 0,-1 3 2 15,0 0 0-15,-3 6 3 0,-1-2 0 0,1 1 0 16,5-3 3-16,-2-1 1 0,2-2 0 15,4 1 0-15,0-5-3 0,3-1 1 0,2-2-2 16,1 0-2-16,2-2-10 0,7-12-10 16,-10 19-9-16,10-19-5 0,0 0 2 0,-4 19 4 15,4-19 7-15,0 0 6 0,0 0 8 16,0 0 3-16,23 0 5 0,-23 0 1 0,22-15 5 16,-6 3 1-16,2-3 7 0,1-2 1 0,3-3 1 15,-2 0 3-15,3-2 1 0,-1 0-1 16,0 1-1-16,0 1-1 0,-1-1 1 0,0 2-3 15,-1 0-2-15,-6 3-1 0,2 3-2 16,-4 1 2-16,-1 2 1 0,-2 0 17 0,-9 10 11 16,16-15 8-16,-16 15 0 0,11-12 1 15,-11 12-8-15,0 0-11 0,10-9-12 16,-10 9-15-16,0 0-1 0,0 0 0 0,0 0-1 16,-17 10-3-16,17-10 1 0,-21 16 0 0,9-6-1 15,-2 2 0-15,-1 2 1 0,-2 0 0 0,1 2-2 16,-2 3-1-16,-2 1 0 0,1-2 2 15,2-1 1-15,1 0 1 0,0-1-1 0,1-1-3 16,1 0-4-16,3-3-2 0,1-1-5 16,1-2-9-16,9-9-16 0,-15 16-12 0,15-16-8 15,-13 14-4-15,13-14-1 0,-8 10 3 0,8-10 2 16,0 0 6-16,-8 11 7 0,8-11 10 16,0 0 10-16,0 0 6 0,0 0 9 0,0 0 9 15,0 0 4-15,0 0 5 0,24-9 7 16,-24 9 1-16,20-17 2 0,-6 6 2 0,1-5 0 15,2 3-2-15,4-6-2 0,0 0-3 16,0 1-2-16,0-1-2 0,0 4 1 0,-3 0-3 16,1 0-1-16,-5 3 2 0,-1 2-1 0,-1-1 1 15,-12 11 11-15,21-15 15 0,-21 15 13 16,12-11 3-16,-12 11-4 0,0 0-7 0,15-10-9 16,-15 10-5-16,0 0-5 0,0 0-6 15,0 0-1-15,-12 14-2 0,12-14-1 0,-17 18-3 16,4-6 0-16,0 3-2 15,-2 1-1-15,-2 1-3 0,-2 2 0 0,0 1 0 0,1 0 0 16,-2 0-1-16,4-2 3 0,0-2-2 0,2 0 1 16,0-1-1-16,2-2 0 0,2-2-4 15,1 1-4-15,9-12-8 0,-14 17-11 0,14-17-7 16,-12 14-5-16,12-14 3 0,0 0 5 16,-9 14 8-16,9-14 6 0,0 0 5 0,0 0 4 15,0 0 5-15,0 0 5 0,16 4 2 16,-16-4 4-16,16-9 4 0,-16 9 2 0,21-15 5 15,-8 5 3-15,1 0 0 0,1-4 0 16,2 0-3-16,0-1-2 0,0-1-4 0,0 0-1 16,0 3-2-16,-1-3-2 0,-1 2-1 0,-3 2-1 15,-1 2 1-15,0 0 11 0,-11 10 9 16,17-16 12-16,-17 16 9 0,12-12 4 0,-12 12 0 16,10-10-2-16,-10 10-4 0,0 0-10 15,10-10-7-15,-10 10-9 0,0 0-6 0,0 0-9 16,0 0-3-16,0 0 0 0,0 0-2 0,-18 12-8 15,18-12-8-15,-19 18 0 0,7-8 3 16,-2 3 3-16,-1 2 2 0,1-1 3 16,-3 1 0-16,2 1 4 0,-1-2-2 0,1 0 2 15,1 1 1-15,2-4-1 0,1 1 2 0,2-1-3 16,9-11-6-16,-19 17-8 0,19-17-15 16,-12 13-10-16,12-13-2 0,-9 10 1 0,9-10 6 15,0 0 8-15,0 0 6 0,0 0 8 0,0 0 5 16,0 0 1-16,0 0 7 0,0 0-1 15,0 0 3-15,26-8 2 0,-26 8 1 0,20-17 2 16,-7 5 2-16,1-1 0 31,2-2-2-31,-1-2 1 0,1 2-1 0,1-2-2 0,-1 0 1 0,0 1-1 0,-1 0 0 0,0 0 2 16,-2 1 0-16,-2 3 0 0,2 0 0 0,-6 2 4 16,3-1 0-16,-10 11 4 0,14-15 9 15,-14 15 10-15,11-12 6 0,-11 12 4 0,0 0-2 16,13-13-7-16,-13 13-6 0,0 0-8 0,0 0-8 15,0 0-4-15,0 0-8 0,0 0-7 16,0 0 1-16,-9 12 2 0,9-12 2 0,-14 18 0 16,6-8 2-16,-2 2 1 0,1 0 0 15,-1 0 1-15,0 1 0 0,0 0 0 0,0-1 1 16,1 0 0-16,-2 0-1 0,3-2 1 0,1 2 0 16,7-12-2-16,-14 17-1 0,14-17-4 15,-11 15-8-15,11-15-5 0,-8 11-7 0,8-11-7 16,0 0-5-16,-9 12-3 0,9-12 0 15,0 0 4-15,0 0 8 0,0 0 8 0,0 0 6 16,0 0 5-16,0 0 4 0,0 0 4 16,0 0 2-16,13-8 1 0,-13 8 0 0,14-18 1 15,-5 6-1-15,1 0 2 0,1-2-1 16,0 1-1-16,4-1 0 0,-6 0 0 0,3 2 0 16,-2-1-1-16,0 3 2 15,-1-1 3-15,-9 11 9 0,14-15 10 0,-14 15 7 0,11-14 7 16,-11 14 4-16,0 0-1 0,14-12-5 0,-14 12-5 15,0 0-6-15,0 0-7 0,0 0-1 16,0 0-3-16,0 0-3 0,0 0-4 0,0 0-1 16,0 0-2-16,-4 19 1 0,4-19-3 0,-10 17-1 15,10-17 0-15,-13 19 1 0,4-8 0 16,1 0-2-16,-1 1 1 0,-1 0-1 0,1-1-1 16,1 0-1-16,-1 0 0 0,-1-1 1 15,10-10-4-15,-16 18 1 0,16-18 0 0,-13 14-2 16,13-14-3-16,-11 13-5 0,11-13-5 15,-8 9-4-15,8-9-2 0,0 0-5 0,-10 12-1 47,10-12 1-47,0 0 0 0,0 0 4 0,-12 10 2 16,12-10 6-16,0 0 3 0,0 0 3 0,0 0 3 0,0 0 4 0,0 0 3 0,0 0-2 0,0 0 4 0,0 0 1 0,14-11 2 16,-14 11 0-16,15-16-2 0,-5 7 2 0,-2-3-1 15,4 2-1-15,-1-3 1 0,1 2 0 16,0-2-4-16,-2 1-3 0,2-1-2 0,-1 1-1 15,1 1-1-15,-1 0 2 0,-2-1 0 16,-1 2 2-16,-8 10 2 0,15-16 1 0,-15 16 2 16,12-14 2-16,-12 14 0 0,11-10 2 0,-11 10-2 15,0 0-1-15,10-14 1 0,-10 14 1 16,0 0-2-16,0 0 1 0,12-12 0 0,-12 12 1 16,0 0 1-16,0 0-1 0,0 0 0 15,0 0 1-15,0 0-1 0,0 0-1 0,0 0 1 16,0 0-1-16,0 0 0 0,0 0 0 0,0 0 2 15,0 0 0-15,0 0-1 0,-4 21 1 16,4-21 0-16,-8 13 4 0,8-13 0 0,-10 17 1 16,10-17 0-16,-12 17 2 0,12-17-1 15,-12 17 2-15,12-17-1 0,-12 19-1 0,12-19-3 16,-14 17 0-16,14-17-2 0,-12 18 1 16,12-18-1-16,-12 15-1 0,12-15 0 0,-10 14 0 15,10-14-1-15,-10 14-1 0,10-14 0 16,-9 10-1-16,9-10 0 0,0 0 1 0,-10 14-1 15,10-14 0-15,0 0-1 0,0 0-3 0,-10 12-4 16,10-12-2-16,0 0-5 0,0 0-3 16,0 0-2-16,-9 11 0 15,9-11-1-15,0 0 1 0,0 0 2 0,0 0 1 0,0 0 1 16,0 0 5-16,0 0 6 16,0 0 0-16,0 0 1 0,0 0 1 0,9-15 0 0,-9 15 0 15,8-11 0-15,-8 11-3 0,11-15-4 0,-11 15-1 16,12-15-2-16,-12 15-4 0,13-15-2 0,-13 15-2 15,14-16 3-15,-14 16 2 0,12-15 3 16,-12 15 4-16,12-13-1 0,-12 13 4 0,7-10 2 16,-7 10 0-16,0 0 2 0,11-13-2 15,-11 13 2-15,0 0 2 0,9-12-2 0,-9 12 1 16,0 0 0-16,0 0-1 0,10-13 2 0,-10 13-2 16,0 0 2-16,0 0 0 0,0 0-2 15,10-12 3-15,-10 12 0 0,0 0 0 0,0 0 0 16,0 0-1-16,0 0 3 0,0 0 2 15,0 0 2-15,9-10-1 0,-9 10 1 0,0 0 2 16,0 0-3-16,0 0 3 0,0 0-2 16,0 0 0-16,0 0-1 0,0 0-3 0,0 0 1 15,0 0-2-15,0 0 1 0,0 0-2 16,0 0 2-16,0 0 1 0,0 0-2 0,0 0 4 16,0 0 0-16,0 0 2 0,0 0 3 15,0 0 2-15,0 0 1 0,0 0 1 0,0 0-1 16,0 0 0-16,0 0-1 0,1 17 3 0,-1-17-1 15,0 0 1-15,0 0 0 0,0 0-1 16,-4 15 1-16,4-15-1 0,0 0-4 0,0 0 0 16,0 0-4-16,-7 15 1 0,7-15-2 15,0 0 2-15,0 0 0 0,-7 13 0 0,7-13 0 16,0 0-2-16,0 0 1 0,-10 14-2 0,10-14 0 16,0 0-1-16,-10 12 3 0,10-12-2 15,0 0 0-15,-11 12-1 0,11-12 0 16,0 0 0-16,-10 12-1 0,10-12-1 0,0 0 1 15,-10 10-2-15,10-10 0 0,0 0 0 0,0 0 0 16,-11 14-1-16,11-14 2 0,0 0-1 16,0 0 0-16,-10 10-1 0,10-10 0 0,0 0 0 15,0 0 0-15,0 0-1 0,0 0 0 0,-10 10 0 16,10-10-1-16,0 0 0 0,0 0 0 16,0 0-1-16,0 0-3 0,0 0 0 0,0 0-3 15,0 0-2-15,0 0 0 0,-10 10-2 16,10-10-2-16,0 0-1 0,0 0-3 0,0 0-1 15,0 0-1-15,0 0 0 0,0 0 1 16,0 0 3-16,0 0 0 0,0 0 3 0,0 0-1 16,0 0-4-16,0 0-3 0,0 0-3 0,0 0-5 15,10-13-8-15,-10 13-15 0,0 0-21 16,0 0-41-16,10-13-44 0,-10 13-41 0,0 0-61 16,0 0-86-16,9-16-67 0,-9 16-61 15,0 0-446-15,0 0-492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1:44.47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 contextRef="#ctx0" brushRef="#br0">39 82 193 0,'0'0'257'0,"0"0"-41"15,0 0-32-15,0 0-14 0,-20 0-10 0,20 0-17 16,0 0-8-16,0 0-1 0,0 0-9 15,0 0-3-15,0 0 7 0,-19-3-7 0,19 3 1 16,0 0-1-16,0 0-10 0,0 0-2 16,0 0 2-16,0 0 1 0,0 0 2 0,0 0-1 15,0 0 3-15,0 0-4 0,0 0-11 0,0 0-11 16,7-16-3-16,-7 16 2 0,0 0 7 16,17-8-24-16,-17 8-3 0,13-7-5 15,-13 7 3-15,17-8 3 0,-17 8 6 0,19-7-10 16,-19 7 2-16,24-5-2 0,-24 5-8 0,24-5-5 15,-24 5-1-15,24-2-1 0,-24 2-1 16,26-1 1-16,-26 1-1 0,29 1-6 16,-29-1-2-16,29 2-5 0,-29-2-5 0,27 3-1 15,-27-3 0-15,27 4-2 0,-27-4-3 0,26 5 0 16,-26-5-2-16,27 7 1 0,-27-7-1 16,27 6-2-16,-27-6-2 0,24 7 0 0,-24-7 0 15,23 7-2-15,-23-7 0 0,25 9 1 16,-25-9 1-16,23 9-1 0,-23-9-3 0,22 10-1 15,-22-10 0-15,21 10-2 0,-21-10 2 16,18 8 0-16,-18-8-2 0,19 9-1 0,-19-9-2 16,14 8-1-16,-14-8-1 0,0 0 0 0,17 8-2 15,-17-8-1-15,0 0 0 16,15 9 0-16,-15-9 0 0,0 0 1 0,0 0 2 0,13 7 1 16,-13-7 2-16,0 0 2 0,0 0 1 15,0 0 0-15,0 0 1 0,12 6 0 0,-12-6-2 16,0 0 2-16,0 0-1 0,0 0 0 15,0 0-3-15,0 0-5 0,0 0-4 0,0 0 3 16,0 0-1-16,0 0 1 0,-11 8-3 16,11-8 0-16,0 0-1 0,0 0 2 0,-21 5 0 15,21-5-3-15,0 0 0 0,-18 4-1 16,18-4 0-16,0 0 3 0,-23 3 0 0,23-3-3 16,0 0 1-16,-21 6 1 0,21-6-1 15,0 0 1-15,-20 4-4 0,20-4 2 0,0 0-1 16,0 0-1-16,-20 4-1 0,20-4-3 0,0 0 1 15,0 0 0-15,0 0 1 0,-16 3-3 16,16-3 1-16,0 0 0 0,0 0 0 0,0 0 1 16,0 0-2-16,0 0 6 0,0 0 1 15,0 0 2-15,0 0 3 0,0 0 2 0,0 0 0 16,0 0 0-16,0 0-2 0,0 0 0 16,0 0 1-16,0 0 2 0,0 0 0 0,0 0 0 15,21-5-1-15,-21 5-1 0,0 0 2 0,21-2 2 16,-21 2 3-16,0 0-4 0,20-2 2 15,-20 2-1-15,0 0-1 0,24-1-2 16,-24 1 1-16,0 0-4 0,20-1 3 0,-20 1 3 16,0 0 1-16,0 0 3 0,19 0 3 0,-19 0 4 15,0 0 2-15,0 0 1 0,0 0-3 16,0 0 2-16,0 0 2 0,20-3-1 0,-20 3-2 16,0 0-2-16,0 0-2 0,0 0-2 15,0 0-5-15,0 0 4 0,0 0-6 0,0 0-1 16,0 0-3-16,0 0-1 0,0 0 1 15,0 0-2-15,0 0 0 0,0 0-3 0,0 0 1 16,5-12-3-16,-5 12 0 0,0 0-1 16,0 0 0-16,0 0 1 0,-9-14 3 0,9 14-5 15,0 0 3-15,-9-14-1 0,9 14 2 0,0 0-2 16,-6-17 2-16,6 17 0 0,0 0 1 16,-8-19 2-16,8 19-1 0,0 0-1 0,-3-19-4 15,3 19 0-15,0 0-2 0,-5-17 1 16,5 17-2-16,0 0-2 0,-2-17 4 0,2 17-3 15,0 0 4-15,0 0-1 0,-2-16 0 16,2 16-1-16,0 0 2 0,0 0 1 0,0 0 0 16,0 0 0-16,-3-18-1 0,3 18 0 15,0 0 1-15,0 0 0 0,0 0-1 0,0 0 0 16,0 0 2-16,0 0-3 0,0 0-2 16,0 0-3-16,0 0-5 0,-2-15-10 0,2 15-20 15,0 0-28-15,0 0-42 0,0 0-59 0,0 0-100 16,0 0-131-16,0 0-183 0,0 0-798 15,0 0-985-15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1:49.536"/>
    </inkml:context>
    <inkml:brush xml:id="br0">
      <inkml:brushProperty name="width" value="0.03528" units="cm"/>
      <inkml:brushProperty name="height" value="0.03528" units="cm"/>
      <inkml:brushProperty name="color" value="#2C9DDE"/>
      <inkml:brushProperty name="fitToCurve" value="1"/>
    </inkml:brush>
  </inkml:definitions>
  <inkml:trace contextRef="#ctx0" brushRef="#br0">966 280 9 0,'0'0'337'16,"0"0"-81"-16,0 0-39 0,0 0-26 0,0 0-10 15,0 0 0-15,0 0 8 0,-4-17 11 16,4 17 0-16,0 0 1 0,0 0-2 0,0 0-7 16,0 0 5-16,0 0 6 0,0 0 2 15,0 0 0-15,0 0-6 0,0 0-16 0,-6-12-11 16,6 12-14-16,0 0-15 0,0 0-10 0,0 0-23 16,0 0-13-16,0 0-14 0,0 0-10 15,0 0-7-15,0 0-10 0,-18-2-10 0,18 2-8 16,0 0-3-16,0 0-3 15,0 0 0-15,-20 0-4 0,20 0-2 0,0 0-2 0,0 0-4 16,-24 1 3-16,24-1 1 0,0 0 0 16,-20 1-1-16,20-1-1 0,0 0 1 0,-25 4 2 15,25-4-2-15,-18 3-6 0,18-3-2 16,-20 3-1-16,20-3 5 0,-21 5 0 0,21-5-5 16,-20 4-1-16,20-4-2 0,-23 4-1 15,23-4-2-15,-22 6 0 0,22-6-1 0,-23 4 5 16,23-4-3-16,-22 4-2 0,22-4-1 0,-23 4-1 15,23-4 1-15,-22 1-1 0,22-1-1 16,-24 2-1-16,24-2-2 0,-25-2 2 0,25 2 0 16,-27-1-2-16,27 1 1 0,-26-4-1 15,26 4 1-15,-28-5 0 0,28 5-2 0,-29-6 1 16,29 6 0-16,-29-7 2 0,13 2-1 16,0 0-1-16,0 0 0 0,1 0-1 0,-2-3-1 15,0 2 1-15,1-2 0 0,0 1-1 16,1-1 1-16,0 1 0 0,-1-2 0 0,1 2 0 15,1-1 0-15,0 0-2 0,1 0 1 0,0 0 2 16,-1 0-4-16,3 0 3 0,11 8 0 16,-20-13-1-16,20 13 1 0,-18-12 1 0,18 12 2 15,-16-11-1-15,16 11 1 16,-14-9-2-16,14 9-1 0,-11-9 2 0,11 9-1 0,0 0 1 16,-14-8-2-16,14 8 0 0,0 0 0 15,0 0-2-15,-15-11 3 0,15 11-2 0,0 0 1 16,0 0 0-16,0 0 1 0,-12-9 1 15,12 9-1-15,0 0 0 0,0 0 2 0,0 0 1 16,0 0-1-16,0 0 2 0,0 0 0 0,-11-7 4 16,11 7 2-16,0 0 4 0,0 0 2 15,0 0 0-15,0 0 0 0,0 0-2 0,0 0-3 16,0 0-3-16,0 0-2 0,0 0-3 16,0 0 1-16,0 0-2 0,-8 12 0 0,8-12-3 15,0 0 1-15,0 0 0 0,-2 20 0 16,2-20 3-16,0 0 0 0,-1 17 3 0,1-17 2 15,0 0 0-15,-1 19-1 0,1-19-3 16,0 0 1-16,0 19-1 0,0-19-1 0,0 0 0 16,0 0-2-16,0 19-1 0,0-19-1 15,0 0 0-15,0 0 0 0,0 0 0 0,0 0-3 16,-2 19 5-16,2-19-1 0,0 0 1 0,0 0 0 16,0 0-1-16,0 0-1 0,0 0 0 15,0 0-3-15,0 0 1 0,0 0-1 0,0 0 1 16,0 0 0-16,0 0 1 0,0 0 2 15,0 0-1-15,0 0 1 0,0 0 0 0,0 0 1 16,-10-15-2-16,10 15 2 0,0 0-2 16,-5-21 0-16,5 21 1 0,-3-15-1 0,3 15-3 15,-2-17 3-15,2 17 0 0,-4-15 0 16,4 15 0-16,0 0 0 0,-3-20 1 0,3 20 0 16,0 0-1-16,-3-17 0 15,3 17 4-15,0 0 1 0,0 0 0 0,-2-15 1 0,2 15 0 16,0 0 0-16,0 0 0 0,0 0-1 0,0 0 1 15,0 0-4-15,-3-17 1 0,3 17-1 16,0 0-1-16,0 0 1 0,0 0 0 0,0 0 3 16,0 0 6-16,0 0 7 0,13-11 1 15,-13 11-3-15,0 0 1 0,0 0 0 0,18-5 1 16,-18 5-2-16,0 0-2 0,20-3 6 0,-20 3 0 16,0 0 1-16,24-2-2 0,-24 2-2 15,0 0-2-15,25-1 1 0,-25 1-2 16,0 0 2-16,24 1-3 0,-24-1-2 0,0 0 0 15,20 0-5-15,-20 0 2 0,0 0-3 0,0 0-3 16,18 0 2-16,-18 0 0 0,0 0-13 16,0 0-25-16,0 0-42 0,0 0-63 0,0 0-83 15,22 2-164-15,-22-2-180 0,0 0-171 16,0 0-543-16,0 0-888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1:54.777"/>
    </inkml:context>
    <inkml:brush xml:id="br0">
      <inkml:brushProperty name="width" value="0.03528" units="cm"/>
      <inkml:brushProperty name="height" value="0.03528" units="cm"/>
      <inkml:brushProperty name="color" value="#FF9999"/>
      <inkml:brushProperty name="fitToCurve" value="1"/>
    </inkml:brush>
  </inkml:definitions>
  <inkml:trace contextRef="#ctx0" brushRef="#br0">20 142 344 0,'0'0'283'0,"0"0"-35"16,0 0-17-16,0 0-17 0,0 0-12 15,0 0-5-15,0 0-6 0,0 0-2 0,0 0-4 16,0 0-8-16,0 0-2 0,0 0 0 0,0 0-1 15,0 0-3-15,-20 0-6 0,20 0-7 16,0 0-8-16,0 0-11 0,0 0-9 0,0 0-9 16,0 0-8-16,0 0-10 0,0 0-5 15,0 0-8-15,0 0-11 0,0 0-11 0,0 0-6 16,0 0 10-16,19 4-5 0,-19-4-4 16,0 0-7-16,20 3-7 0,-20-3-8 0,0 0-4 15,27 1-3-15,-27-1-2 0,21 0-6 16,-21 0-3-16,22 0-4 0,-22 0-1 0,25-2-2 15,-25 2 0-15,25-3-2 0,-25 3 0 16,27-3-1-16,-27 3 1 0,26-5-1 0,-26 5 1 16,28-4 0-16,-28 4-2 0,26-5-3 0,-26 5 0 15,24-5-3-15,-24 5 0 0,23-4-2 16,-23 4 2-16,20-6-3 0,-20 6 0 0,19-5 0 16,-19 5-2-16,16-4 1 0,-16 4-1 15,0 0-1-15,19-8 3 0,-19 8 0 0,0 0-2 16,19-8 2-16,-19 8-1 0,0 0 1 15,14-9-2-15,-14 9 0 0,0 0 0 32,0 0-1-32,15-8 1 0,-15 8 1 0,0 0-1 0,0 0 2 0,0 0 0 0,14-9-2 0,-14 9 4 15,0 0-1-15,0 0 0 0,0 0 4 0,0 0 0 16,0 0 0-16,0 0 1 0,0 0-2 16,12-7 1-16,-12 7 0 0,0 0 1 0,0 0-1 15,0 0 2-15,0 0-1 0,0 0-1 16,0 0 1-16,0 0 1 0,0 0-2 0,0 0 3 15,0 0-2-15,0 0 3 0,0 0-2 16,0 0 0-16,0 0-1 0,0 0 0 0,0 0-1 16,0 0 1-16,0 0-1 0,0 0 0 15,0 0-1-15,0 0-2 0,0 0-1 0,0 0 0 16,0 0-4-16,0 0 3 0,0 0-1 0,0 0 0 16,-7-14-1-16,7 14 1 0,0 0-2 15,0 0 0-15,-15-8 0 0,15 8 0 0,0 0 0 16,-14-6 1-16,14 6 0 0,0 0-1 15,-17-9 0-15,17 9 1 0,0 0-1 0,-13-7 1 16,13 7-1-16,0 0 1 0,0 0 0 16,-15-6-2-16,15 6 1 0,0 0 0 0,0 0-1 15,0 0 1-15,0 0 0 0,-13-5 1 16,13 5-1-16,0 0-1 0,0 0 0 0,0 0 0 16,0 0 0-16,0 0-1 0,0 0-3 15,0 0 5-15,0 0 0 0,0 0 0 0,0 0 4 16,0 0 0-16,0 0 2 0,0 0 0 0,0 0-1 15,0 0 2-15,0 0-1 0,0 0 2 16,0 0 2-16,22 1-1 0,-22-1 1 0,0 0-1 16,19 4 1-16,-19-4-3 0,0 0 2 15,21 5-1-15,-21-5 0 0,0 0 2 16,18 6-2-16,-18-6 1 0,0 0 0 0,16 6 1 16,-16-6-2-16,0 0 4 0,0 0-1 0,17 5 4 15,-17-5 2-15,0 0 6 0,0 0 4 16,0 0-1-16,14 4 0 0,-14-4 5 0,0 0 4 15,0 0-4-15,0 0-2 0,0 0-1 16,10 10-1-16,-10-10 0 0,0 0 1 0,0 0-7 16,0 0-5-16,4 18 2 0,-4-18-3 15,0 0 1-15,-1 17-1 0,1-17-3 0,0 0-5 16,-4 21 0-16,4-21-1 0,0 0 0 0,-3 22 0 16,3-22 0-16,0 0 0 0,-3 23 0 15,3-23-3-15,0 0 3 0,-5 18-2 0,5-18-1 16,0 0-1-16,-2 16-1 0,2-16-1 15,0 0-14-15,0 0-18 0,-4 15-27 0,4-15-37 16,0 0-32-16,0 0-45 16,0 0-55-16,0 0-91 0,0 0-98 0,0 0-79 0,0 0-85 15,0 0-121-15,0 0-288 0,0 0-587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3:19.333"/>
    </inkml:context>
    <inkml:brush xml:id="br0">
      <inkml:brushProperty name="width" value="0.07938" units="cm"/>
      <inkml:brushProperty name="height" value="0.07938" units="cm"/>
      <inkml:brushProperty name="color" value="#5CF55F"/>
      <inkml:brushProperty name="fitToCurve" value="1"/>
    </inkml:brush>
  </inkml:definitions>
  <inkml:trace contextRef="#ctx0" brushRef="#br0">15 30 9 0,'0'0'125'16,"0"0"-15"-16,-15 3-13 0,15-3-15 0,0 0-4 16,0 0-1-16,0 0 4 0,0 0-1 15,0 0 7-15,0 0 4 0,0 0 2 0,0 0 6 16,0 0 7-16,0 0 2 0,0 0 8 15,0 0 4-15,0 0 8 0,0 0 6 0,0 0 1 16,0 0-1-16,0 0-3 0,0 0-7 16,0 0-8-16,0 0 0 0,0 0-3 0,0 0-1 15,0 0-4-15,0 0-4 0,0 0-2 16,0 0-4-16,0 0-3 0,0 0-3 0,0 0-23 16,0 0 2-16,0 0-1 0,0 0-3 0,0 0-6 15,0 0-2-15,0 0-4 0,0 0-2 16,0 0-3-16,0 0 0 0,0 0-3 15,0 0 1-15,0 0-2 0,0 0 4 0,0 0-2 16,0 0 6-16,0 0 7 0,0 0-8 0,0 0-5 16,0 0-7-16,0 0-2 0,0 0-2 15,0 0 0-15,0 0-2 0,18 5-2 0,-18-5-4 16,0 0-2-16,0 0-3 0,0 0-6 16,0 0-1-16,0 0-1 0,20 0-1 0,-20 0 1 15,0 0 3-15,0 0 1 0,0 0 4 16,0 0-1-16,20 0-4 0,-20 0-3 0,0 0 0 15,0 0-4-15,0 0 3 0,0 0-2 0,18 0 0 16,-18 0 0-16,0 0 5 0,0 0 4 16,0 0-3-16,0 0-1 0,20 0-3 15,-20 0 0-15,0 0-1 0,0 0 4 0,0 0-3 16,20 4 1-16,-20-4-3 0,0 0 0 0,0 0-1 16,18 2-1-16,-18-2 2 0,0 0 1 15,0 0 1-15,19 3-1 0,-19-3-1 16,0 0-4-16,0 0 1 0,18 2-3 0,-18-2-2 15,0 0 0-15,0 0 1 0,0 0-1 0,19 2 1 16,-19-2 1-16,0 0-1 0,0 0 1 16,0 0-2-16,0 0 0 0,0 0-1 0,20 2-1 15,-20-2 4-15,0 0 0 0,0 0 5 16,0 0-4-16,0 0 1 0,21 2-3 0,-21-2 1 16,0 0-1-16,0 0-1 0,0 0 0 15,0 0 6-15,21 1 1 0,-21-1 0 0,0 0 0 16,0 0-5-16,0 0 0 0,20 1-2 0,-20-1 0 15,0 0-1-15,0 0 0 0,0 0 1 16,0 0 1-16,21 0 1 0,-21 0-2 0,0 0-1 16,0 0-1-16,0 0-1 0,0 0 1 15,20 1-1-15,-20-1 0 0,0 0 1 0,0 0 0 16,0 0 0-16,0 0-3 0,0 0 2 16,20 0 1-16,-20 0 0 0,0 0 0 0,0 0-1 15,0 0-1-15,0 0 1 0,0 0 2 0,20-1-1 16,-20 1 1-1,0 0 2-15,0 0-2 0,0 0 1 0,19-1 0 0,-19 1-1 0,0 0-3 16,0 0 3-16,0 0-1 0,19-1 2 16,-19 1-1-16,0 0-1 15,0 0 3-15,0 0 0 0,21-1 0 0,-21 1-2 0,0 0-1 16,0 0 3-16,0 0 1 0,21-1 0 0,-21 1 0 16,0 0-1-16,0 0-1 0,0 0-1 15,22 0-1-15,-22 0 1 0,0 0 1 0,0 0 0 16,0 0 1-16,20 0 0 0,-20 0-3 0,0 0-1 15,0 0 1-15,0 0-1 16,0 0 0-16,22 0 0 0,-22 0-2 0,0 0 2 0,0 0-1 16,0 0-1-16,0 0-2 0,20 0 4 15,-20 0 1-15,0 0 1 0,0 0-3 0,0 0 2 16,0 0-1-16,24 0 0 0,-24 0 0 16,0 0 0-16,0 0 1 0,0 0 0 0,19 0-1 15,-19 0 0-15,0 0 1 0,0 0 0 16,0 0-1-16,21 0 0 0,-21 0-3 0,0 0 3 15,0 0 0-15,0 0 4 0,21-2 0 16,-21 2-1-16,0 0-1 0,0 0 0 0,0 0 1 16,21 2-2-16,-21-2 3 0,0 0 1 0,0 0-1 15,0 0-1-15,21-2-2 0,-21 2-1 16,0 0-2-16,0 0 3 0,0 0 0 0,0 0 0 16,22 0 1-16,-22 0-1 0,0 0 0 15,0 0 0-15,0 0 0 0,20-1 0 0,-20 1 2 16,0 0-1-16,0 0 1 0,0 0 0 15,20-1 0-15,-20 1-2 0,0 0-3 0,0 0 5 16,0 0-2-16,20-2 2 0,-20 2-2 16,0 0-1-16,0 0 2 0,0 0 3 0,21 0-2 15,-21 0 0-15,0 0 2 0,0 0 2 16,0 0 0-16,17-2-1 0,-17 2-1 16,0 0 0-16,0 0-1 0,0 0-1 0,20-1 1 0,-20 1 3 15,0 0-5-15,0 0 2 0,0 0 6 16,22-2-2-16,-22 2-4 0,0 0-4 15,0 0 5-15,0 0-2 0,19-2-1 0,-19 2-3 16,0 0 2-16,0 0 0 0,0 0 0 0,0 0 0 16,21-2-5-16,-21 2 6 0,0 0-1 15,0 0-2-15,0 0 2 0,0 0-3 0,17-2 0 16,-17 2 1-16,0 0-1 0,0 0 1 16,0 0 0-16,0 0 0 0,0 0 3 0,20-1 1 15,-20 1 0-15,0 0 2 0,0 0-3 16,0 0 1-16,19-2 0 0,-19 2-1 0,0 0 0 15,0 0-2-15,0 0 0 0,0 0 0 0,20-1-1 16,-20 1-4-16,0 0 6 0,0 0-1 16,0 0 1-16,0 0-1 0,19-1 3 0,-19 1 1 15,0 0-3-15,0 0 1 0,0 0-1 16,0 0 0-16,21-1 0 0,-21 1 0 0,0 0-1 16,0 0 1-16,0 0 0 0,0 0-3 15,22-2 5-15,-22 2 1 0,0 0 0 0,0 0 0 16,0 0-1-16,0 0-2 0,21 0 0 15,-21 0-1-15,0 0 2 0,0 0-1 0,0 0-1 16,0 0-2-16,20 0 2 0,-20 0 1 0,0 0 0 16,0 0 0-16,0 0 0 0,0 0-1 15,21 0 1-15,-21 0 0 0,0 0 1 0,0 0-2 16,0 0 0-16,0 0 1 0,22 0-2 16,-22 0-1-16,0 0 2 0,0 0 0 0,0 0 0 15,0 0 3-15,19 0-2 16,-19 0 1-16,0 0-2 0,0 0-3 0,0 0 7 0,0 0-2 15,25-1 2-15,-25 1-1 0,0 0-1 16,0 0 3-16,0 0-7 0,22 0 4 0,-22 0 1 16,0 0-2-16,0 0 3 0,0 0-3 15,20-1 0-15,-20 1 2 0,0 0 1 0,0 0-6 16,0 0 5-16,0 0 2 0,23-1 1 0,-23 1-3 16,0 0 1-16,0 0-2 0,0 0 1 15,0 0 1-15,21 0 2 0,-21 0-3 0,0 0 4 16,0 0-3-16,0 0-1 0,22 0-2 15,-22 0 2-15,0 0-1 0,0 0 0 0,0 0 1 16,18 0-1-16,-18 0-2 0,0 0 2 16,0 0-1-16,0 0 0 0,21 0-4 0,-21 0 1 15,0 0 1-15,0 0 4 0,0 0-1 16,0 0-1-16,21 0 0 0,-21 0-3 0,0 0 1 16,0 0 2-16,0 0 1 0,0 0-1 0,23 0-1 15,-23 0 2-15,0 0-2 0,0 0 0 16,0 0 1-16,0 0-5 0,18-2 6 0,-18 2 0 15,0 0 2-15,0 0 0 0,0 0-1 16,19-2 1-16,-19 2-1 0,0 0-1 0,0 0 2 16,0 0 1-16,20-1-1 15,-20 1-1-15,0 0-1 0,0 0 3 0,0 0-2 0,20 0-2 16,-20 0 1-16,0 0-1 0,0 0 1 0,0 0 4 16,0 0-5-16,24 0 2 0,-24 0-2 15,0 0 1-15,0 0-1 0,0 0-1 0,0 0-1 16,20 1 0-16,-20-1 3 0,0 0-2 15,0 0-2-15,0 0 1 0,0 0 2 16,19 4-2-16,-19-4 0 0,0 0 1 0,0 0 0 16,0 0-1-16,0 0 1 0,18 0-1 0,-18 0 1 15,0 0-1-15,0 0 0 0,0 0 1 16,0 0 0-16,18 2 0 0,-18-2 0 0,0 0-1 16,0 0 0-16,0 0 0 0,0 0-5 0,0 0 7 15,19 1-2-15,-19-1 1 0,0 0-4 16,0 0 2-16,0 0 0 0,0 0 2 15,0 0 2-15,17 3-2 0,-17-3-2 0,0 0 1 16,0 0 1-16,0 0-2 0,0 0 1 0,18 2-2 16,-18-2 3-16,0 0-3 0,0 0 2 15,0 0 1-15,0 0-1 0,18 0-2 0,-18 0 1 16,0 0-2-16,0 0 0 0,0 0 3 16,0 0 0-16,0 0 0 0,22 2-2 0,-22-2 2 15,0 0-1-15,0 0 1 0,0 0 0 16,0 0-2-16,0 0-1 0,0 0 4 0,22 1-3 15,-22-1 2-15,0 0 1 0,0 0-1 0,0 0-1 16,0 0 3-16,0 0-2 0,21 0 3 16,-21 0-4-16,0 0 2 0,0 0 2 0,0 0-2 15,0 0-2-15,22 0 1 0,-22 0-1 16,0 0 2-16,0 0 0 0,0 0 2 0,0 0-3 16,24 2-1-16,-24-2 2 0,0 0-1 0,0 0-1 15,0 0 2-15,0 0 0 0,22-2-3 16,-22 2 1-16,0 0 1 0,0 0-1 0,0 0 2 15,0 0-2-15,0 0 1 0,22 0 0 16,-22 0 0-16,0 0 1 0,0 0-2 0,0 0-2 16,0 0 2-16,0 0 2 0,21 0-4 15,-21 0 4-15,0 0 1 0,0 0-3 0,0 0 1 16,0 0 0-16,22 0-1 0,-22 0 3 16,0 0-3-16,0 0-1 0,0 0 3 0,0 0 0 15,20-1-1-15,-20 1 0 0,0 0-1 16,0 0 0-16,0 0-1 0,0 0 1 0,21-2 0 15,-21 2 1-15,0 0-1 0,0 0 0 16,0 0 2-16,0 0-1 0,0 0 1 0,22 0-1 16,-22 0-2-16,0 0 2 0,0 0-2 0,0 0 4 15,0 0 1-15,22 0 0 0,-22 0 0 16,0 0-1 0,0 0 2-16,0 0-2 0,24-1 3 0,-24 1-2 0,0 0 0 0,0 0-3 15,21-1 2-15,-21 1-2 0,0 0 3 0,0 0-1 16,20-1 1-16,-20 1-1 0,0 0-1 0,0 0 0 15,19-3 0-15,-19 3 0 0,0 0 0 16,0 0 2-16,17-1-2 0,-17 1 1 0,0 0 0 16,0 0-2-16,20-1 2 0,-20 1-2 15,0 0-1-15,0 0 3 0,0 0-1 0,23 0-1 16,-23 0 1-16,0 0-1 0,0 0 1 16,0 0 1-16,22-2 2 0,-22 2-2 0,0 0-1 15,0 0-1-15,0 0 2 0,21 2-2 16,-21-2 1-16,0 0-1 15,0 0 0-15,0 0 1 0,22 0-2 0,-22 0 1 0,0 0-1 16,0 0-1-16,0 0 3 0,18 1-2 0,-18-1 5 16,0 0-2-16,0 0 1 0,0 0 1 0,24 1-1 15,-24-1-2-15,0 0 2 0,0 0-1 16,0 0 0-16,20 1 0 0,-20-1-2 0,0 0 1 16,0 0-1-16,0 0 2 15,18 3-2-15,-18-3 1 0,0 0 0 0,0 0 0 0,0 0-1 16,22 1 3-16,-22-1-2 0,0 0-2 15,0 0 3-15,0 0 0 0,19 0-1 0,-19 0 0 16,0 0-1-16,0 0 2 0,0 0-2 16,0 0 1-16,22 0 0 0,-22 0 0 0,0 0-1 15,0 0-1-15,0 0 1 0,0 0 0 16,22 0-1-16,-22 0 2 0,0 0-3 0,0 0-1 16,0 0 2-16,0 0-1 0,0 0 1 0,21 0 1 15,-21 0 0-15,0 0-1 0,0 0 0 16,0 0 2-16,0 0-2 0,0 0 1 0,0 0 0 15,0 0 1-15,22 0 0 0,-22 0-1 16,0 0 0-16,0 0-1 0,0 0 1 0,0 0-2 16,19 0 2-16,-19 0 1 0,0 0-2 15,0 0 1-15,0 0 3 0,20-2-2 0,-20 2-1 16,0 0 0-16,0 0 3 0,0 0-3 0,19-2 1 16,-19 2-1-16,0 0-1 0,0 0 2 15,0 0-1-15,0 0 0 0,20-1 2 0,-20 1-1 16,0 0-1-16,0 0 2 0,0 0-2 15,0 0 3-15,21-1 0 0,-21 1-1 0,0 0-1 16,0 0-2-16,0 0 2 0,0 0-1 0,19-1 0 16,-19 1 2-16,0 0-1 0,0 0-1 15,0 0 2-15,0 0-2 0,0 0 0 0,20 0 0 16,-20 0 2-16,0 0-3 0,0 0 2 16,0 0-1-16,0 0 0 0,0 0-1 0,0 0 1 15,21 0 1-15,-21 0-1 0,0 0-1 16,0 0 2-16,0 0 0 0,0 0-1 15,0 0 1-15,18 0-1 0,-18 0 1 0,0 0 1 16,0 0 0-16,0 0-1 0,0 0-1 0,23 0 0 16,-23 0 2-16,0 0 0 0,0 0-2 15,0 0 0-15,0 0 0 0,22 0 0 0,-22 0 0 16,0 0-1-16,0 0 0 0,0 0 2 0,0 0-2 16,0 0 1-16,22 0 1 0,-22 0-1 15,0 0 0-15,0 0 2 0,0 0-3 0,0 0 2 16,0 0 3-16,22 0-1 0,-22 0-3 15,0 0 0-15,0 0 2 0,0 0 1 0,0 0-4 16,18 0 3-16,-18 0-1 0,0 0 0 16,0 0-1-16,0 0 1 0,0 0 1 0,0 0-2 15,23 0 0-15,-23 0 0 0,0 0 0 0,0 0 2 16,0 0-2-16,0 0 1 0,0 0 0 16,19 0-2-16,-19 0 1 0,0 0 1 0,0 0 0 15,0 0 1-15,0 0-3 0,0 0 1 16,17 2-1-16,-17-2 0 0,0 0 2 0,0 0-3 15,0 0 1-15,0 0-1 0,0 0 3 16,0 0-2-16,19 1 1 0,-19-1-1 0,0 0 1 16,0 0-1-16,0 0 2 0,0 0-2 0,0 0-2 15,0 0 3-15,0 0-1 0,0 0 0 16,0 0-1-16,0 0 1 0,0 0 0 0,19 3-1 16,-19-3 2-16,0 0-1 0,0 0 1 15,0 0 0-15,0 0 1 0,0 0-3 0,0 0 1 16,0 0 1-16,0 0 1 0,0 0-3 15,0 0 1-15,0 0 0 0,0 0 0 0,17 2 1 16,-17-2 0-16,0 0-1 0,0 0 0 16,0 0 1-16,0 0 0 0,0 0 1 0,0 0-2 15,0 0 0-15,0 0 0 0,0 0 2 16,0 0-2-16,0 0 0 0,0 0 2 0,0 0 0 16,18 2-1-16,-18-2 0 0,0 0 1 15,0 0-1-15,0 0 0 0,0 0 2 0,0 0-2 16,0 0 1-16,0 0-1 0,0 0 1 0,0 0-1 15,0 0 0-15,0 0 0 0,18 1 1 16,-18-1-2-16,0 0 2 0,0 0 1 0,0 0-1 16,0 0 0-16,0 0-2 0,0 0 1 15,0 0-1-15,0 0 0 0,0 0 1 0,0 0 0 16,0 0 0-16,0 0-1 0,0 0 0 0,0 0 0 16,0 0 2-16,0 0-2 0,20 0 0 15,-20 0-2-15,0 0 3 0,0 0-2 16,0 0 2-16,0 0-2 0,0 0 3 0,0 0-2 15,0 0 0-15,0 0 0 0,0 0-1 0,0 0-1 16,0 0 2-16,0 0 0 0,0 0 1 16,0 0-1-16,0 0-1 0,0 0 2 0,0 0-2 15,0 0 1-15,0 0-2 0,0 0 3 16,0 0-2-16,19-1 1 0,-19 1 1 0,0 0-2 16,0 0 2-16,0 0-1 0,0 0 1 15,0 0-1-15,0 0 0 0,0 0 0 0,0 0 1 16,0 0 1-16,0 0-2 0,0 0 3 15,0 0-3-15,0 0 1 0,0 0 1 0,0 0-2 16,19-2 0-16,-19 2 0 0,0 0 0 0,0 0 0 16,0 0 0-16,0 0 0 0,0 0 0 15,0 0 0-15,0 0-1 0,0 0 2 0,0 0-1 16,0 0 0-16,18-1 2 0,-18 1-2 16,0 0-1-16,0 0 1 0,0 0-1 0,0 0 1 15,0 0-1-15,0 0 1 0,0 0-2 0,19-2 3 16,-19 2-1-16,0 0 0 0,0 0 1 15,0 0-2-15,0 0 2 0,19-3-2 0,-19 3 1 16,0 0 1-16,0 0-1 0,0 0 0 16,17-2 1-16,-17 2-1 0,0 0 0 0,0 0 0 15,0 0 0-15,22-4 0 0,-22 4 0 16,0 0 1-16,0 0-2 0,16-3 1 0,-16 3-1 16,0 0 1-16,0 0-1 0,0 0 1 15,18-4 0-15,-18 4 0 0,0 0 2 0,0 0 0 16,0 0-2-16,21-3 0 0,-21 3 1 15,0 0-2-15,0 0 1 0,0 0 0 0,17-3 0 16,-17 3 1-16,0 0-1 0,0 0 1 0,0 0-1 16,20-2 2-16,-20 2 0 0,0 0-2 15,0 0 0-15,0 0 2 0,19-2-1 0,-19 2-1 16,0 0 0-16,0 0 2 0,0 0-1 16,20 0 1-16,-20 0 0 0,0 0 1 0,0 0-2 15,0 0 1-15,19-1 0 0,-19 1 1 16,0 0-1-16,0 0-1 0,0 0 1 0,21 0 0 15,-21 0-1-15,0 0 0 0,0 0 0 0,0 0-2 16,20-2 2-16,-20 2 0 0,0 0 0 16,0 0-1-16,0 0-1 0,19-1 2 0,-19 1 0 15,0 0 1-15,0 0-2 0,0 0 1 16,22 0 1-16,-22 0 0 0,0 0-2 0,0 0 1 16,0 0-2-16,23 0 2 0,-23 0 1 15,0 0-2-15,0 0 2 0,0 0-1 0,24 0 0 16,-24 0 0-16,0 0 2 0,0 0-2 0,23 0-1 15,-23 0 0-15,0 0 2 0,0 0-1 16,19 0 1-16,-19 0 0 0,0 0-1 0,0 0 1 16,22 1-1-16,-22-1 1 0,0 0 0 15,0 0 0-15,21 3 0 0,-21-3 1 0,0 0 1 16,0 0 0-16,22 2-3 0,-22-2 2 16,0 0-2-16,0 0 0 0,21 3 0 0,-21-3 1 15,0 0-2-15,0 0 0 0,18 3 0 16,-18-3 1-16,0 0-1 0,0 0 1 0,19 2-1 15,-19-2 1-15,0 0-1 0,0 0 0 16,17 4 1-16,-17-4-1 0,0 0 1 0,0 0-1 16,18 2 0-16,-18-2 0 0,0 0 0 0,0 0 0 15,18 1-1-15,-18-1 2 0,0 0-1 16,0 0 2-16,19 4-1 0,-19-4 0 0,0 0 0 16,0 0 1-16,19 1 1 0,-19-1-3 15,0 0 2-15,0 0-1 0,20 1-1 0,-20-1 0 16,0 0 1-16,0 0-2 15,19 1 2-15,-19-1-1 0,0 0 1 0,0 0-1 0,20 2 1 16,-20-2-1-16,0 0 0 0,0 0 2 0,21 1-2 16,-21-1 0-16,0 0-2 0,0 0 2 15,22 0 0-15,-22 0 0 0,0 0 0 0,0 0 0 16,23 0 0-16,-23 0 1 0,0 0-1 16,18 1 1-16,-18-1-2 0,0 0 2 0,21 1-1 15,-21-1 0-15,0 0 0 0,0 0 0 16,25 0-3-16,-25 0 2 0,0 0 2 0,0 0 0 15,24 2-1-15,-24-2 0 0,0 0 0 0,0 0-1 16,19 0 0-16,-19 0 1 0,0 0 1 16,0 0-1-16,0 0-1 0,25 0 1 0,-25 0 0 15,0 0 1-15,0 0 0 0,0 0-1 16,23 1 0-16,-23-1 0 0,0 0 1 0,0 0-2 16,0 0 1-16,20 0 0 0,-20 0-1 15,0 0 1-15,0 0-2 0,0 0 2 0,0 0 1 16,24 0 0-16,-24 0-1 0,0 0 1 15,0 0-1-15,0 0 0 0,19 0 0 0,-19 0 1 16,0 0-1-16,0 0 0 0,0 0-1 16,22 0 0-16,-22 0 1 0,0 0-2 0,0 0 3 15,0 0-1-15,24 0 0 0,-24 0 0 0,0 0-1 16,0 0 1-16,0 0 0 0,0 0 0 16,22 2-1-16,-22-2 1 0,0 0 0 15,0 0-2-15,0 0 2 0,0 0 0 0,22 0 0 16,-22 0 0-16,0 0 2 0,0 0-1 0,0 0-1 15,19 0 0-15,-19 0 0 0,0 0 0 0,0 0 1 16,0 0-2-16,23-2 1 0,-23 2 0 16,0 0 0-16,0 0-1 0,20 0 1 0,-20 0-1 15,0 0 0-15,0 0-1 0,0 0 1 16,23-1 0-16,-23 1 1 0,0 0-1 0,0 0-1 16,16-2 1-16,-16 2 2 0,0 0-2 15,0 0 1-15,19-2 0 0,-19 2-1 0,0 0 1 16,0 0-1-16,19-3 2 0,-19 3-2 15,0 0 1-15,0 0 0 0,0 0 0 0,20-2 1 16,-20 2-2-16,0 0 1 0,0 0-1 16,0 0 0-16,0 0 1 0,20-3 0 0,-20 3 0 15,0 0 0-15,0 0-1 0,0 0 0 16,0 0 2-16,18-3-1 0,-18 3 0 0,0 0-1 16,0 0 0-16,0 0 1 0,0 0 0 0,0 0 0 15,17-2 0-15,-17 2-1 0,0 0 2 16,0 0-1-16,0 0 0 0,0 0 2 0,20-2-3 15,-20 2 2-15,0 0 0 0,0 0-1 16,0 0-1-16,0 0 1 0,19-3-2 16,-19 3 4-16,0 0-3 0,0 0 2 0,0 0-1 0,0 0 1 15,17-2-1-15,-17 2 0 0,0 0 1 16,0 0 0-16,0 0 1 0,0 0-2 0,22 0 0 16,-22 0 0-16,0 0-1 0,0 0 0 15,0 0 0-15,0 0 0 0,0 0 1 0,21-2 1 16,-21 2-1-16,0 0 0 15,0 0-1-15,0 0 2 0,0 0-1 0,0 0-1 0,0 0 1 16,0 0 0-16,0 0-1 0,0 0 0 16,0 0-1-16,0 0-1 0,0 0-4 0,20 0-4 15,-20 0-10-15,0 0-10 0,0 0-14 0,0 0-19 16,0 0-25-16,0 0-28 0,0 0-34 16,0 0-33-16,0 0-43 0,0 0-59 15,0 0-96-15,0 0-96 0,0 0-110 0,0 0-117 16,-20-3-547-16,20 3-860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3:26.411"/>
    </inkml:context>
    <inkml:brush xml:id="br0">
      <inkml:brushProperty name="width" value="0.035" units="cm"/>
      <inkml:brushProperty name="height" value="0.035" units="cm"/>
      <inkml:brushProperty name="color" value="#5CF55F"/>
      <inkml:brushProperty name="fitToCurve" value="1"/>
    </inkml:brush>
  </inkml:definitions>
  <inkml:trace contextRef="#ctx0" brushRef="#br0">231 205 98 0,'11'13'128'0,"-1"-3"-24"0,0 0-28 16,1 0-18-16,1-2-11 0,-12-8-4 15,20 12-1-15,-20-12-5 0,17 11 0 16,-17-11-6-16,16 9 1 0,-16-9-4 0,14 8-5 16,-14-8-4-16,13 9-8 0,-13-9-8 0,11 8-9 15,-11-8-25-15,0 0-35 0,13 15-62 16,-13-15-57-16,0 0 52 0</inkml:trace>
  <inkml:trace contextRef="#ctx0" brushRef="#br0" timeOffset="2503">763 300 300 0,'0'0'261'0,"0"0"-54"0,0 0-42 0,0 0-15 16,0 0-9-16,0 0-13 0,0 0 1 15,0 0-8-15,0 0-2 0,0 0-3 0,0 0 1 16,16 2 9-16,-16-2 14 0,0 0 13 16,0 0 8-16,0 0 9 0,0 0 8 0,0 0 1 15,0 0-3-15,0 0-18 0,0 0 0 16,0 0 1-16,0 0 1 0,0 0-10 0,0 0-9 15,0 0-7-15,0 0-13 0,0 0-8 0,0 0-4 16,0 0-4-16,0 0-8 0,0 0-8 16,0 0-4-16,0 0-2 0,-16-6-2 0,16 6-2 15,0 0-10-15,0 0-10 0,0 0-8 16,-17 2 3-16,17-2-1 0,0 0 0 0,0 0 2 16,-19 2-4-16,19-2-6 0,0 0-5 15,0 0-2-15,-21 2-4 0,21-2-1 0,0 0-3 16,0 0-6-16,-22 3-5 0,22-3-4 15,0 0-2-15,0 0-1 0,-22 2 1 0,22-2-1 16,0 0-2-16,-19 1-1 0,19-1 2 16,0 0 3-16,0 0 3 0,-24 0 9 0,24 0 5 15,0 0-6-15,0 0-5 0,-21 2-2 16,21-2 0-16,0 0-5 0,0 0-1 0,-21 0-1 16,21 0 1-16,0 0-5 0,0 0 2 15,-24 0 0-15,24 0-3 0,0 0 1 0,-18-2-1 16,18 2 0-16,0 0-5 0,-22-1 5 0,22 1 2 15,0 0 1-15,-22-2-3 0,22 2-1 16,0 0 0-16,-22-3 0 0,22 3 1 0,0 0-2 16,-21-4 0-16,21 4-1 0,0 0 1 15,-21-5 0-15,21 5 0 0,0 0 2 0,-21-5-1 16,21 5 1-16,0 0-1 0,-19-5-1 0,19 5 2 16,0 0-2-16,-19-5 1 0,19 5-4 15,0 0 1-15,-20-7-1 0,20 7 1 0,0 0-1 16,-20-8-1-16,20 8 0 0,-13-7 3 15,13 7-4-15,-14-5 2 0,14 5-1 0,-14-9-3 16,14 9 7-16,-15-9-4 0,15 9-1 16,-14-11 2-16,14 11 0 0,-16-10 0 0,16 10-1 15,-14-12 1-15,14 12-2 0,-16-12 3 16,16 12-2-16,-14-13-2 0,14 13 3 0,-14-12-2 16,14 12 1-16,-13-13-3 0,13 13 3 15,-11-9 0-15,11 9 1 0,-10-10-1 0,10 10 0 16,0 0 0-16,-13-12 2 0,13 12-2 0,0 0 0 15,-12-12-1-15,12 12 0 0,0 0 1 16,-13-14-1-16,13 14 1 0,0 0-2 0,-11-12 1 16,11 12 1-16,0 0 1 0,-10-12-2 15,10 12 4-15,0 0-5 0,-9-10 1 0,9 10 2 16,0 0-1-16,0 0-3 0,-8-11 6 16,8 11 0-16,0 0-1 0,0 0 0 0,0 0 1 15,0 0 3-15,-9-10 1 0,9 10 4 0,0 0-4 16,0 0 7-16,0 0 2 0,0 0 0 15,0 0 3-15,0 0 1 0,0 0 4 0,0 0 4 16,0 0-1-16,0 0 3 0,0 0-2 16,0 0-3-16,0 0-8 0,0 0 0 0,0 0-7 15,0 0-3-15,0 0 2 16,-10 10-2-16,10-10 1 0,0 0 0 0,0 0-4 0,-1 24 2 16,1-24-2-16,0 0-2 0,-3 21 1 15,3-21 5-15,0 0 0 0,0 17-1 0,0-17 0 16,0 0-3-16,0 0-2 0,-1 20-1 0,1-20 0 15,0 0-2-15,0 0-1 0,0 0-2 16,0 0 1-16,-1 18 1 0,1-18-1 16,0 0 1-16,0 0-1 0,0 0 1 0,0 0-3 15,0 0 2-15,0 0-3 0,0 0-1 0,0 0 1 16,0 0-1-16,0 0 3 0,0 0-2 16,0 0-3-16,0 0 1 0,-2 17 1 0,2-17 0 15,0 0 4-15,0 0 1 0,0 0 3 16,0 0-3-1,0 0 2-15,0 0-1 0,0-18 0 0,0 18 3 0,0 0-2 0,-1-19 1 0,1 19 0 16,0 0 0-16,0-20-3 0,0 20 2 16,0 0-1-16,-1-21 3 0,1 21-2 0,0 0 0 15,-1-16-2-15,1 16 3 0,0 0 0 16,0 0 0-16,1-18 0 0,-1 18 2 0,0 0-3 16,0 0-1-16,0 0 1 0,0 0-3 15,1-17-3-15,-1 17 3 0,0 0-2 0,0 0 0 16,0 0 1-16,0 0-1 0,0 0 3 0,0 0-2 15,0 0 0-15,3-16 1 0,-3 16 2 16,0 0-2-16,0 0 3 0,0 0 1 0,0 0-3 16,0 0 2-16,0 0 0 0,12-10 0 15,-12 10-2-15,0 0 4 0,0 0-2 0,0 0 1 16,18-3 2-16,-18 3 1 0,0 0 0 16,0 0 2-16,25-2-3 0,-25 2-1 15,0 0 0-15,20-2-1 0,-20 2-1 0,0 0 2 16,0 0 0-16,23 2 0 0,-23-2 1 0,0 0-1 15,0 0 2-15,21 0 1 0,-21 0 3 16,0 0-3-16,0 0 3 0,0 0-1 0,0 0 3 16,20 2 0-16,-20-2 1 0,0 0 2 0,0 0 0 15,0 0 4-15,0 0-1 0,0 0 3 16,0 0 0-16,0 0 2 0,0 0-1 0,0 0-1 16,0 0 0-16,0 0-1 0,0 0-1 15,0 0-1-15,0 0-3 0,0 0 0 0,0 0-2 16,0 0-3-16,0 0-2 0,0 0-1 0,0 0-3 15,0 0-2-15,0 0 0 0,0 0 1 16,0 0 1-16,0 0-1 0,-24 0 1 0,24 0-1 16,0 0 2-16,0 0-2 0,-23-2-1 15,23 2 0-15,0 0-1 0,-19-2-2 0,19 2 1 16,0 0 1-16,-18 0 0 0,18 0 1 16,0 0 0-16,0 0 1 0,-23 0 0 0,23 0 1 15,0 0-1-15,0 0 1 0,-19 2 0 16,19-2 0-16,0 0-1 0,0 0-2 0,0 0 0 15,-16 3-4-15,16-3 2 0,0 0-2 0,0 0 3 16,-10 10 0-16,10-10 0 0,0 0 1 16,0 0 0-16,-9 15-1 0,9-15-1 15,0 0 3-15,-6 18-1 0,6-18 1 0,0 0 0 16,-4 17 0-16,4-17-2 0,0 0 1 0,-5 22 0 16,5-22-1-16,0 0 2 0,-4 19 0 15,4-19-2-15,0 0 0 0,-2 19 3 0,2-19-2 16,0 0 1-16,0 0-1 0,-4 19 0 15,4-19 0-15,0 0-15 0,0 0-12 0,0 0-22 16,-2 18-25-16,2-18-30 0,0 0-30 0,0 0-38 16,0 0-41-16,0 0-67 0,0 0-99 15,0 0-86-15,0 0-55 0,0 0-50 0,0 0-67 16,0 0-438-16,0 0-691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7:45.320"/>
    </inkml:context>
    <inkml:brush xml:id="br0">
      <inkml:brushProperty name="width" value="0.035" units="cm"/>
      <inkml:brushProperty name="height" value="0.035" units="cm"/>
      <inkml:brushProperty name="color" value="#FFFFFF"/>
      <inkml:brushProperty name="fitToCurve" value="1"/>
    </inkml:brush>
  </inkml:definitions>
  <inkml:trace contextRef="#ctx0" brushRef="#br0">1593 225 146 0,'0'0'403'15,"0"0"-94"-15,0 0-35 0,0 0-25 0,-10 9-22 16,10-9-13-16,0 0-19 0,0 0-23 15,0 0-24-15,0 0-24 0,-18-2-10 0,18 2-7 16,0 0-7-16,0 0-6 0,-14-10-6 16,14 10-9-16,0 0-7 0,-10-12-5 0,10 12-7 15,0 0-2-15,-12-12-3 0,12 12-4 0,0 0-2 16,-14-14 0-16,14 14 1 0,0 0-1 16,-14-11-5-16,14 11-3 0,-11-10 2 15,11 10 0-15,-11-7-2 0,11 7-3 0,-12-7-1 16,12 7-2-16,-14-7 3 0,14 7 6 0,-12-7 2 15,12 7-2-15,0 0-1 0,-19-10-5 16,19 10-1-16,0 0-2 0,-19-9 0 0,19 9 0 16,0 0-1-16,-18-9-7 0,18 9 2 0,0 0-2 15,-16-10-2-15,16 10 0 0,0 0-3 16,-17-7-2-16,17 7-1 0,0 0 0 0,-15-11 1 16,15 11 0-16,0 0-2 0,-15-6-2 15,15 6-1-15,0 0-1 0,-15-7-1 0,15 7-3 16,0 0-2-16,-16-7-2 0,16 7-1 0,0 0-1 15,-17-7-2-15,17 7-1 0,0 0 1 16,-16-8 0-16,16 8 1 0,0 0 1 0,-17-7 0 16,17 7 1-16,0 0 1 0,-17-6 0 15,17 6 0-15,0 0-2 0,-18-7 2 0,18 7 2 16,0 0 2-16,-19-5 1 0,19 5 1 16,0 0 3-16,-20-7-1 0,20 7 1 0,0 0 2 15,-21-5 1-15,21 5 3 0,0 0 3 0,-20-3 0 16,20 3 3-16,0 0-2 0,-23-2 4 15,23 2 1-15,0 0-3 0,-25-3-2 0,25 3-3 16,0 0 0-16,-27 0 1 0,27 0 2 16,0 0-4-16,-28 1-3 0,28-1 4 0,-20 2 2 15,20-2 4-15,-19 0-1 0,19 0-5 16,-21 2-1-16,21-2 4 0,-20 1-1 0,20-1-2 16,-23 3-5-16,23-3-2 0,-23 2-1 15,23-2-2-15,-22 5 1 0,22-5 1 0,-23 4-1 16,23-4-2-16,-22 3 3 0,22-3-3 0,-20 5 1 15,20-5-1-15,-21 5-2 0,21-5 3 16,-20 6 2-16,20-6-1 0,-19 7-1 0,19-7 1 16,-18 7-5-16,18-7 2 0,-19 8-1 15,19-8 0-15,-17 9-1 0,17-9 1 0,-17 10-1 16,17-10 0-16,-16 11 2 0,16-11-4 16,-16 10 0-16,16-10 0 0,-16 13-2 0,16-13-2 15,-15 14 1-15,15-14-1 0,-16 14 2 16,16-14-2-16,-15 15 1 0,15-15-1 0,-15 16 0 15,15-16-1-15,-14 15 1 0,14-15-4 0,-15 15 5 16,15-15-1-16,-13 16-2 0,13-16 1 16,-14 14-1-16,14-14 1 0,-14 16 0 0,14-16-2 15,-14 16 2-15,14-16-1 0,-14 14 0 0,14-14-1 16,-14 15 1-16,14-15 0 0,-13 15 0 16,13-15 0-16,-15 14 0 0,15-14 0 15,-14 13 0-15,14-13 0 0,-15 15 0 0,15-15 1 16,-15 15 1-16,15-15 1 0,-17 13 1 0,17-13 4 15,-18 14 0-15,18-14-1 0,-19 13 1 16,19-13-1-16,-21 13 0 0,21-13-1 0,-22 12 0 16,22-12 0-16,-22 10 1 0,22-10-1 15,-22 10 1-15,22-10-2 0,-22 11 0 0,22-11-3 16,-23 10 3-16,23-10-2 0,-21 8 1 0,21-8-2 16,-21 9-1-16,21-9-1 0,-19 8 1 15,19-8-5-15,-18 10 3 0,18-10 0 0,-17 10-2 16,17-10 2-16,-16 12-2 0,16-12 0 15,-14 13 0-15,14-13 0 0,-14 14 2 0,14-14-1 16,-12 16 1-16,12-16-2 0,-9 18 1 16,9-18-1-16,-9 21 2 0,9-21-2 0,-6 22 1 15,6-22 0-15,-6 23 2 0,6-23-2 0,-4 26-1 16,4-26 3-16,-5 28-2 0,5-28 1 16,-1 28 0-16,1-28 1 0,-2 28-1 0,2-28 0 15,0 27 0-15,0-27 0 0,-1 27-2 16,1-27 1-16,0 25 1 0,0-25 0 0,1 26 0 15,-1-26 0-15,2 24 1 0,-2-24-2 16,2 25 1-16,-2-25 0 0,4 23-3 0,-4-23 3 16,5 22-1-16,-5-22 0 0,7 22-1 0,-7-22 1 15,8 22-1-15,-8-22 0 0,10 21 0 16,-10-21 1-16,13 24 1 0,-6-11 0 0,0 0 0 16,2-2-2-16,-1 2 2 0,1-2 2 15,0 2-1-15,-1-1 1 0,1 0-1 0,-1 0 0 16,1 1 0-16,-1 0 2 0,1-2-2 0,-1 3 2 15,0-2-2-15,-1 0 2 0,1 0-2 16,0 0 1-16,-1-1 0 0,0 2 2 0,0-2-2 16,-1 3 0-16,-6-14-1 0,12 24 1 0,-12-24-1 15,12 22 2-15,-12-22 1 0,10 22-1 16,-10-22 1-16,11 20-2 0,-11-20 1 16,11 20-1-16,-11-20 0 0,12 18 2 0,-12-18-2 15,17 19 2-15,-7-8 1 0,1-1 0 0,1 0 2 16,1-1 0-16,0 2-2 0,1-2-1 15,0 1 0-15,1-1-1 0,1 0 0 0,-1-1 0 16,2 0-1-16,0-1 1 0,-1 1-1 0,2-2-1 16,-1 0 0-16,1-2-4 0,-1 2 0 15,3-3 3-15,-1 1-1 0,1-1-1 0,0-1-2 16,1 0-1-16,0-1-1 0,-1-1 0 16,3 2-1-16,-2-4 0 0,0 2 0 0,1-2 0 15,-1-1-3-15,0 1 1 0,0-1 1 16,-1 0 0-16,1-3-1 0,-1 2 2 0,0-1-2 15,0 0 1-15,3-1-1 0,-6-1 1 16,2 0 1-16,-1 0-1 0,0-1 0 0,-2 1 0 16,0-3 1-16,0 2-1 0,-2-2 3 0,0 0 0 15,0-1 3-15,-2 0-1 0,0-1 1 16,-1-2 2-16,0 2-2 0,-1-1 0 0,0-1 0 16,-1 1-1-16,0-1-1 0,-1 0 2 15,1 0-2-15,-1 1-3 0,-1 0-1 0,1-1 3 16,0 1 0-16,0 0 0 0,-1-1-3 15,1 3 0-15,0-1-1 0,1 1 0 0,0 0 0 16,1 1 0-16,0 1 1 0,0-1 0 0,0 1 2 16,2 0 0-16,-1 1 1 0,2-1 1 15,1 2 0-15,-1 0 2 0,2 0-1 0,-1-1 2 16,2 1-1-16,-1 0 1 0,1 0-1 16,1 1 1-16,-1 0 2 0,2-1-1 0,-1 1-1 15,0 0 0-15,1-1 0 0,0 0-1 16,-2 1-1-16,1-1 0 0,-1 0 1 0,-1 1-3 15,0-2 2-15,-1 2-1 0,-1-1 2 16,-13 7 0-16,23-12 1 0,-23 12 0 0,21-14 0 16,-21 14 2-16,19-12 2 0,-19 12 0 0,15-15 3 15,-15 15-1-15,13-15 3 0,-13 15-2 16,13-16-1-16,-13 16 1 0,7-19-2 0,-7 19 1 16,8-19-2-16,-8 19 1 0,6-21-1 0,-6 21-1 15,4-20 0-15,-4 20 1 0,2-22-1 16,-2 22-1-16,3-22 0 0,-3 22 0 0,1-22 2 15,-1 22-1-15,0-22 1 0,0 22-2 16,-1-20 1-16,1 20-1 0,-2-22 1 0,2 22-1 16,-2-19-1-16,2 19 1 0,-3-19 0 15,3 19 0-15,-2-20 2 0,2 20-1 0,-4-17 1 16,4 17-1-16,-4-16 0 0,4 16 0 16,-5-15 0-16,5 15 0 0,-5-16 1 0,5 16-1 15,-6-13 1-15,6 13-2 0,-6-13 1 0,6 13 0 16,-8-14 0-16,8 14-2 0,-6-12 2 15,6 12-1-15,-7-12 1 0,7 12-1 0,-8-11 1 16,8 11 0-16,-9-11 0 0,9 11 0 16,-8-10 0-16,8 10 0 0,-10-11-1 0,10 11 0 15,0 0 1-15,-13-13 1 0,13 13-2 16,0 0 1-16,-13-12-1 0,13 12 0 0,0 0-1 16,-15-11 1-16,15 11-1 0,0 0 1 0,-15-11-1 15,15 11 0-15,0 0 0 0,-15-9 1 16,15 9-2-16,0 0 2 0,-13-10-1 0,13 10 1 15,0 0-2-15,-11-8 2 0,11 8-1 0,0 0 0 16,0 0 1-16,-14-9-1 0,14 9 0 16,0 0 0-16,0 0 0 0,0 0 1 0,-12-9 0 15,12 9 0-15,0 0 2 0,0 0-2 16,0 0 0-16,0 0 0 0,0 0 1 0,-10-9-1 16,10 9 0-16,0 0 0 0,0 0 1 15,0 0 0-15,0 0-1 0,0 0 1 0,0 0 1 16,-7-13-1-16,7 13 1 0,0 0-1 15,0 0 0-15,0 0 1 0,0 0 0 0,0 0 0 16,-3-15 0-16,3 15-1 0,0 0 0 0,0 0-1 16,0 0 2-16,0 0-2 0,-2-17 0 15,2 17 1-15,0 0 0 0,0 0-1 0,0 0 1 16,0 0-1-16,-1-19 1 0,1 19 0 0,0 0 1 16,0 0 0-16,0 0 1 0,-1-17-1 15,1 17-1-15,0 0 1 0,0 0 0 16,0 0-1-16,-4-17 1 0,4 17 0 0,0 0-2 15,0 0 1-15,0 0 0 0,-5-17-1 0,5 17 1 16,0 0-2-16,0 0 0 0,-7-14-4 16,7 14-3-16,0 0-1 0,0 0-3 0,-9-15 1 15,9 15-5-15,0 0-8 0,-11-13-16 16,11 13-23-16,-9-13-39 0,9 13-62 0,-12-13-86 16,12 13-50-16,-18-21-106 0,8 9-100 15,-2-4-162-15,0-3-268 0,-3-5-513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48:19.790"/>
    </inkml:context>
    <inkml:brush xml:id="br0">
      <inkml:brushProperty name="width" value="0.035" units="cm"/>
      <inkml:brushProperty name="height" value="0.035" units="cm"/>
      <inkml:brushProperty name="color" value="#00E1C6"/>
      <inkml:brushProperty name="fitToCurve" value="1"/>
    </inkml:brush>
  </inkml:definitions>
  <inkml:trace contextRef="#ctx0" brushRef="#br0">270 0 219 0,'0'0'415'16,"0"0"-57"-16,-2 17-19 0,2-17-24 15,0 0-29-15,-5 16-20 0,5-16-25 0,0 0-17 16,0 0-16-16,-3 20-24 0,3-20-14 0,0 0-10 16,0 0-1-16,-4 15-9 0,4-15-5 15,0 0-8-15,0 0-9 0,0 0-13 0,-5 17-3 16,5-17-10-16,0 0-11 0,0 0-8 16,0 0-5-16,-4 15-5 0,4-15-5 0,0 0-8 15,0 0-3-15,-6 14 0 0,6-14-3 0,0 0-7 16,0 0-4-16,-5 18-1 0,5-18 0 15,0 0-3-15,-6 16-1 0,6-16-3 16,0 0-1-16,-7 16-2 0,7-16 1 0,0 0 2 16,-6 16 2-16,6-16-1 0,0 0-5 0,-8 18-3 15,8-18-3-15,0 0-1 0,-9 16-3 16,9-16-4-16,0 0-1 0,-9 15-1 0,9-15-2 16,0 0-3-16,-10 15-1 0,10-15-5 15,0 0 3-15,-10 15-1 0,10-15 0 0,-9 9 2 16,9-9-2-16,-10 11-1 0,10-11 1 0,-11 11-2 15,11-11 2-15,-12 11-4 0,12-11 0 16,-11 10 2-16,11-10-1 0,-11 9-1 0,11-9 1 16,-10 8-3-16,10-8 2 0,0 0 0 15,-15 9 0-15,15-9 1 0,0 0-1 0,-12 11-1 16,12-11 1-16,0 0-1 0,0 0 0 16,-13 10-1-16,13-10 1 0,0 0-1 0,0 0 1 15,0 0-1-15,0 0 0 0,-12 8 1 16,12-8-2-16,0 0 2 0,0 0-2 0,0 0 0 15,0 0 2-15,0 0-2 0,0 0 1 0,0 0-1 16,-13 8 1-16,13-8-3 0,0 0-2 16,0 0 0-16,0 0-2 0,0 0-3 0,0 0 0 15,0 0-1-15,0 0-2 0,0 0 0 16,0 0-1-16,0 0-1 0,0 0-3 0,0 0 2 16,0 0-1-16,0 0 2 0,0 0 1 0,0 0-2 15,0 0 1-15,0 0 0 0,0 0 0 16,0 0 1-16,0 0 1 0,0 0 0 0,0 0 2 15,0 0-1-15,0 0 2 0,0 0-2 16,0 0-2-16,0 0-7 0,0 0 0 0,0 0 1 16,-7-11 1-16,7 11 2 0,0 0-1 15,0 0-4-15,2-15 2 0,-2 15-1 0,0 0-1 16,0 0-1-16,3-19 3 0,-3 19 3 16,0 0 3-16,0 0 1 0,2-16 3 0,-2 16 2 15,0 0 2-15,0 0 1 0,0 0 0 0,0 0 4 16,3-16-2-16,-3 16 2 0,0 0 0 15,0 0-1-15,0 0 1 0,0 0 1 0,0 0 0 16,0 0-1-16,0 0 2 0,0 0 0 16,0 0 1-16,3-15-2 0,-3 15 1 0,0 0 0 15,0 0 1-15,0 0 1 0,0 0 0 16,0 0 3-16,0 0 0 0,0 0 3 0,0 0 0 16,0 0 3-16,0 0-1 0,0 0 3 0,0 0 0 15,0 0 0-15,0 0 0 0,0 0 1 16,0 0 3-16,0 0-2 0,0 0 2 0,0 0 1 15,0 0-2-15,0 0 1 0,0 0-2 16,0 0 1-16,0 0-2 0,0 0-3 0,0 0-2 16,0 0 0-16,0 0 1 0,0 0 1 0,-2 17 2 15,2-17-1-15,0 0 1 0,0 0 0 16,-6 17-3-16,6-17 1 0,0 0 0 0,-5 17 0 16,5-17 1-16,0 0 1 0,-6 15 0 15,6-15-2-15,0 0 0 0,0 0-2 0,-7 16-1 16,7-16-1-16,0 0 0 0,0 0-2 15,0 0 1-15,-6 14-1 0,6-14-1 0,0 0 1 16,0 0-1-16,0 0 0 0,0 0-2 16,0 0 0-16,0 0 0 0,0 0-4 0,-6 15 2 15,6-15 0-15,0 0 0 0,0 0 0 0,0 0-2 16,0 0 0-16,0 0-2 0,0 0 1 16,0 0-1-16,0 0-1 0,0 0-1 0,0 0 0 15,0 0 0-15,0 0 1 0,0 0-2 0,0 0 0 16,0 0 3-16,0 0 2 0,0 0 1 15,7 11-2-15,-7-11 1 0,0 0 1 16,0 0-1-16,0 0 0 0,0 0 3 0,21 0-2 16,-21 0-1-16,0 0 0 0,0 0 2 0,0 0 0 15,21 2 0-15,-21-2-1 0,0 0 1 16,0 0-1-16,0 0 1 0,21 1 0 0,-21-1-1 16,0 0 2-16,0 0-1 0,0 0-1 15,19 0 1-15,-19 0-1 0,0 0 1 0,0 0-1 16,0 0 1-16,0 0-1 0,0 0 0 0,0 0 0 15,20 1 1-15,-20-1 0 0,0 0 1 16,0 0 0-16,0 0-1 0,0 0-1 0,0 0 1 16,0 0 1-16,0 0-2 0,0 0-1 15,0 0-2-15,0 0 1 0,0 0 1 0,0 0-1 16,0 0 1-16,0 0-2 0,0 0 3 0,0 0 0 16,0 0 1-16,0 0-1 0,0 0 2 15,0 0-1-15,0 0 1 0,0 0-1 16,0 0 1-16,0 0-2 0,0 0 2 0,0 0 0 15,0 0 0-15,0 0-1 0,0 0-1 0,0 0-1 16,0 0 0-16,0 0-1 0,0 0-2 16,0 0 1-16,0 0-2 0,0 0-1 0,0 0-4 15,0 0 0-15,0 0 1 0,0 0 1 16,0 0 0-16,0 0-2 0,0 0-1 0,-17-4 1 16,17 4-1-16,0 0-2 0,0 0 3 0,0 0-2 15,0 0 3-15,-21 0-1 0,21 0 1 16,0 0-1-16,0 0 0 0,0 0 1 0,0 0 1 15,-20-1 2-15,20 1 0 0,0 0 0 16,0 0 1-16,0 0 1 0,0 0 0 0,0 0-1 16,0 0 3-16,-19-2-1 0,19 2 0 0,0 0-1 15,0 0 2-15,0 0 0 0,0 0 0 16,0 0 1-16,0 0 1 0,0 0-1 16,0 0 0-16,0 0-1 0,0 0 0 0,0 0 0 15,0 0 2-15,0 0-3 0,0 0-1 0,0 0 1 16,0 0-2-16,0 0-4 0,0 0-1 15,0 0-2-15,0 0 0 0,0 0-3 0,0 0-2 16,0 0-6-16,0 0-10 0,0 0-12 0,0 0-15 16,0 0-22-16,0 0-41 0,0 0-75 15,0 0-76-15,-19-1-104 0,19 1-109 0,0 0-141 16,0 0-326-16,-4-14-538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0:15.79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 1052 63 0,'0'25'627'0,"0"-25"-178"0,-1 21-90 0,1-21-35 0,-2 17-31 16,2-17-36-16,0 0-44 0,0 21-27 15,0-21-21-15,0 0-14 0,0 0-8 16,0 20-3-16,0-20-2 0,0 0 4 0,0 0 3 16,0 0 0-16,0 0-3 0,-2 19-13 15,2-19-6-15,0 0-14 0,0 0-8 0,0 0-6 16,0 0-3-16,0 0-6 0,0 0-6 0,0 0-8 16,0 0-3-16,4-16-9 0,-4 16-3 15,3-18-5-15,-3 18 0 0,3-24-5 0,-3 24-5 16,6-26-3-16,-6 26-1 0,6-27-5 0,-6 27 2 15,7-28-2-15,-7 28 5 0,7-25-3 16,-7 25-3-16,7-25-3 0,-7 25-5 0,7-22-4 16,-7 22-3-16,6-19-4 0,-6 19 0 15,6-16 1-15,-6 16 2 0,0 0 1 0,6-17-1 16,-6 17 2-16,0 0 1 0,6-14 0 16,-6 14-1-16,0 0-1 0,0 0-1 0,6-14-1 15,-6 14 0-15,0 0 3 0,0 0 4 16,0 0-2-16,11-9 1 0,-11 9-6 0,0 0 3 15,0 0 4-15,19-4-1 32,-19 4 1-32,0 0 1 0,20-1-2 0,-20 1 3 0,0 0 3 0,26 4 2 0,-26-4 2 0,23 5-6 0,-23-5-4 15,26 6 2-15,-12-1 3 0,3 1-3 16,-2-1-1-16,1 0-4 0,0-1-5 0,-16-4-4 16,30 9 3-16,-30-9 2 0,25 7 0 15,-25-7 0-15,25 7 1 0,-25-7 0 0,24 5 1 16,-24-5 1-16,22 2-1 0,-22-2 0 0,20 1 1 15,-20-1 2-15,18-1 1 0,-18 1 2 16,21-5-2-16,-21 5 1 0,21-8-2 0,-21 8-4 16,20-11-1-16,-20 11-2 0,20-16 0 15,-10 6 0-15,0 0-2 0,0-2 14 0,1 0-6 16,-2-2-2-16,1 0-3 0,-1-1-3 16,1-3-4-16,0-1-1 0,-1 2-2 0,0-2 0 15,1 1-2-15,-2 2 0 0,-2 0-2 0,2 0 1 16,0 0-1-16,-2 1 1 0,1 0-1 15,0 2 0-15,-1 0-6 0,-6 13 5 0,10-21 2 16,-10 21-2-16,9-18 1 0,-9 18-3 16,7-15 0-16,-7 15 0 0,0 0-3 15,10-17-1-15,-10 17 0 0,0 0-2 0,7-13 2 0,-7 13-1 16,0 0 1-16,0 0 1 0,12-12 4 16,-12 12 1-16,0 0 0 0,16-6-1 0,-16 6 3 15,0 0 1-15,23-1-2 0,-23 1 2 16,0 0-2-16,25 0 2 0,-25 0-1 0,19 1-1 15,-19-1 0-15,21 3 2 0,-21-3 1 0,24 5-1 16,-24-5-1-16,24 6 0 0,-24-6 1 16,24 6-1-16,-24-6 0 0,24 6 0 0,-24-6-1 15,24 7 1-15,-24-7 2 0,25 6-3 16,-25-6 1-16,21 6-2 0,-21-6 1 0,22 3 1 16,-22-3-1-16,22 3 1 0,-22-3 0 15,21 0-2-15,-21 0-1 0,21 0 1 0,-21 0 0 16,23-3 0-16,-23 3 0 0,22-5-1 15,-22 5 0-15,20-6 2 0,-20 6 0 0,21-9-1 16,-21 9 1-16,21-9-1 0,-21 9-62 0,20-12 73 16,-20 12-3-16,21-15-5 0,-21 15-1 15,22-17-1-15,-13 8-5 0,2-2-2 0,-1 1 0 16,-1-2-10-16,1 2 3 0,0-1-1 0,-2 1-2 16,2-2 5-16,-10 12 0 0,14-19-2 15,-14 19 0-15,15-16 0 0,-15 16 3 16,12-14 1-16,-12 14 0 0,11-14-2 0,-11 14 1 15,9-10-1-15,-9 10 1 0,9-10-6 0,-9 10 7 16,0 0-2-16,13-13 1 0,-13 13 2 16,0 0-1-16,14-10 1 0,-14 10-1 0,0 0 1 15,13-11 2-15,-13 11 3 0,0 0 0 0,17-5 1 16,-17 5 3-16,0 0 0 0,22-2 1 16,-22 2 1-16,0 0-1 0,28-1-1 0,-28 1 1 15,0 0 1-15,28 0 0 0,-28 0-1 16,20 0 2-16,-20 0-1 0,26 0-1 0,-26 0 1 15,27-2 0-15,-27 2-1 0,28-5-5 16,-28 5-13-16,35-7-21 0,-18 3-28 0,1-3-33 16,5-3-36-16,-3 0-31 0,4-4-37 0,2-4-70 15,0 0-68-15,3-4-32 0,0-3-87 16,1-2-55-16,0-2-14 0,0-4-454 0,-1-1-576 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0:37.734"/>
    </inkml:context>
    <inkml:brush xml:id="br0">
      <inkml:brushProperty name="width" value="0.21167" units="cm"/>
      <inkml:brushProperty name="height" value="0.21167" units="cm"/>
      <inkml:brushProperty name="color" value="#996633"/>
      <inkml:brushProperty name="fitToCurve" value="1"/>
    </inkml:brush>
  </inkml:definitions>
  <inkml:trace contextRef="#ctx0" brushRef="#br0">622 201 438 0,'11'10'366'16,"-11"-10"-69"-16,0 0-30 0,0 0-39 0,0 0-30 15,0 0-23 1,0 0-16-16,0 0-11 0,0 0-20 0,0 0-14 0,-8 12-13 0,8-12-6 16,0 0-10-16,0 0-7 0,0 0-7 15,0 0-8-15,-23 0-2 0,23 0-2 0,0 0-2 16,0 0-5-16,-25 1-3 0,25-1-4 15,0 0-5-15,-23 4-2 0,23-4 1 0,-18 3 2 16,18-3 0-16,-21 7-3 0,21-7-2 0,-22 9 0 16,22-9 1-16,-23 12 10 0,9-4-7 15,2 0-2-15,0 0 5 0,0-1 4 16,1 2 3-16,11-9-3 0,-18 14-5 0,18-14-5 16,-17 13-9-16,17-13-7 0,-11 13-6 0,11-13-2 15,0 0-1-15,-4 20-5 0,4-20 1 16,0 0-2-16,3 20 4 0,-3-20-7 0,5 14 0 15,-5-14-2-15,9 11 1 0,-9-11 2 16,10 14-19-16,-10-14 3 0,11 11 4 0,-11-11 3 16,0 0 10-16,13 13 12 0,-13-13 9 15,0 0 7-15,10 10 1 0,-10-10 2 0,0 0 3 16,0 0-5-16,7 15-8 0,-7-15-3 0,0 0-1 16,0 0 1-16,0 17-2 0,0-17 5 15,0 0-3-15,-8 18 0 0,8-18-1 0,-10 14-1 16,10-14-5-16,-15 13-2 0,15-13-3 0,-17 11-3 15,17-11 0-15,-18 11-2 0,18-11-4 16,-23 6-3-16,23-6 0 0,-22 5-1 16,22-5 1-16,-21 1-2 0,21-1 1 0,-22-3-1 15,22 3 0-15,-21-7 0 0,21 7-1 0,-20-11 1 16,20 11-3-16,-19-13 2 0,19 13 1 16,-17-17-1-16,17 17 0 0,-15-21-1 0,15 21 1 15,-11-21 1-15,11 21-2 0,-8-24 2 16,8 24-1-16,-6-25 2 0,6 25-3 0,-1-26-2 15,1 26-3-15,0-26-4 0,0 26-2 0,5-23-1 16,-5 23-7-16,5-21-6 0,-5 21-7 16,6-19-1-16,-6 19 4 0,6-16 4 0,-6 16 8 15,0 0 8-15,13-12 7 0,-13 12 4 16,0 0 0-16,20-8 4 0,-20 8-1 0,0 0 2 16,24 3 0-16,-24-3 1 0,18 4-1 15,-18-4 2-15,19 7-3 0,-19-7 2 0,18 9-2 16,-18-9 3-16,19 13-2 0,-19-13 0 15,19 13 1-15,-8-4 3 0,-11-9 1 0,18 14-5 16,-18-14 0-16,19 13 1 0,-19-13-1 0,18 13-2 16,-18-13 2-16,18 11-1 15,-18-11-1-15,17 10-3 0,-17-10 3 0,18 7 2 0,-18-7-2 16,16 5 3-16,-16-5 1 0,0 0-1 16,23 2 2-16,-23-2 1 0,0 0-1 0,23-4 2 15,-23 4 2-15,15-5-1 0,-15 5-3 16,15-10 1-16,-15 10 4 0,14-11-5 0,-14 11-1 15,11-14-2-15,-11 14 0 0,7-15 3 0,-7 15-1 16,7-14 1-16,-7 14 2 0,3-16 1 16,-3 16-3-16,0 0 0 0,2-24-1 0,-2 24-1 15,-3-16-1-15,3 16 0 0,-3-15 1 16,3 15-3-16,-6-15 4 0,6 15-3 0,-8-15 2 16,8 15-1-16,-9-15 0 0,9 15 2 15,-10-13 2-15,10 13-4 0,-9-9 3 0,9 9-2 16,-10-9-1-16,10 9-2 0,-12-8-6 15,12 8 1-15,0 0-2 0,-21-7 4 16,21 7 0-16,-16-4 2 0,16 4 2 0,0 0 4 0,-24-3 0 16,24 3-3-16,0 0 4 0,-25 0 0 15,25 0-1-15,0 0 0 0,-22 3 0 0,22-3-2 16,0 0 0-16,-20 5-2 0,20-5 3 16,0 0-1-16,0 0-1 0,-19 4 1 0,19-4-3 15,0 0 1-15,0 0-2 16,0 0 1-16,-19 3-5 0,19-3-3 0,0 0 0 0,0 0-1 15,0 0-3-15,0 0-1 0,-18-2 2 16,18 2-2-16,0 0 3 0,-13-7 0 0,13 7 0 16,0 0 3-16,-13-12 1 0,13 12 0 0,0 0 0 15,-13-14 2-15,13 14 1 0,0 0-2 16,-8-18 0-16,8 18 1 0,0 0 0 0,-5-22 0 16,5 22 1-16,0 0-1 0,1-23 0 15,-1 23 3-15,2-16-3 0,-2 16-2 0,6-14 2 16,-6 14 0-16,7-13 1 0,-7 13 3 15,7-10-2-15,-7 10 1 0,12-10 0 0,-12 10-1 16,0 0 0-16,15-10 2 0,-15 10 1 16,0 0-2-16,18-6 1 0,-18 6 5 0,0 0 1 15,20 2-3-15,-20-2 2 0,0 0 0 16,21 7-3-16,-21-7 4 0,16 8 0 0,-16-8 1 16,14 10-3-16,-14-10 1 0,14 11-2 0,-14-11 0 15,15 11-1-15,-15-11 0 0,13 11-2 16,-13-11 0-16,14 11 1 0,-14-11-4 0,12 10 1 15,-12-10 4-15,15 9-2 0,-15-9-1 0,16 10 0 16,-16-10 3-16,17 8-1 0,-17-8 1 16,17 8 0-16,-17-8-1 0,19 5-2 0,-19-5 3 15,18 3-2-15,-18-3 1 0,18 2 0 16,-18-2 3-16,0 0-4 0,25 1 0 0,-25-1 0 16,0 0 0-16,26-2-2 0,-26 2 2 15,0 0 2-15,23-3-2 0,-23 3-2 0,0 0-2 16,20-3 2-16,-20 3-1 0,0 0 2 31,19-3-2-31,-19 3 3 0,0 0 0 0,0 0 3 0,23 3 0 0,-23-3 1 0,0 0 2 16,18 7 3-16,-18-7-2 0,0 0-2 0,17 10 9 15,-17-10-8-15,0 0-2 16,14 13 0-16,-14-13 0 0,0 0 0 16,10 15 3-16,-10-15-3 0,0 0 5 15,6 15-5-15,-6-15 2 16,0 0-1-16,2 17 4 15,-2-17-4-15,0 0 0 0,-2 17 2 0,2-17-5 0,0 0 1 0,-8 17 2 0,8-17-5 16,-10 9-4-16,10-9-1 0,-11 9-4 0,11-9-1 0,-15 9-4 0,15-9 0 16,-16 7-2-16,16-7-2 0,-18 5-3 0,18-5 6 15,-19 5 1-15,19-5 5 0,-19 3 0 16,19-3 6-16,-19 5 3 0,19-5 2 0,-19 4 4 16,19-4 2-16,-16 6-2 15,16-6-1-15,-16 10 0 0,16-10 3 0,-15 10-1 0,15-10-2 16,-14 12-1-16,14-12 0 0,-12 14 1 15,12-14 2-15,-11 16 1 0,11-16 1 0,-9 15-1 16,9-15 0-16,-7 15-5 0,7-15 0 16,0 0-1-16,-7 19-1 0,7-19-2 0,0 0-1 15,-2 19 2-15,2-19 2 0,0 0-2 0,4 18 0 16,-4-18 3-16,0 0-1 0,14 15-1 16,-14-15 7-16,14 8 0 0,-14-8-5 0,15 8-1 15,-15-8 0-15,19 6 2 0,-19-6-1 16,16 5-1-16,-16-5 0 0,16 4 2 0,-16-4-2 15,0 0 0-15,23 5 0 0,-23-5 3 0,0 0-1 16,20 6 1-16,-20-6 2 0,0 0 1 16,15 9 2-16,-15-9 1 0,0 0 0 15,13 11-3-15,-13-11 0 0,0 0-4 0,9 15 1 16,-9-15-1-16,0 0 0 0,6 17-1 0,-6-17 0 16,0 0 0-16,0 0-2 0,-1 23-1 15,1-23-2-15,0 0 0 0,-6 18-1 0,6-18 3 16,0 0-3-16,-9 17-3 0,9-17 2 15,-7 11-2-15,7-11 5 0,-10 10-2 0,10-10-2 16,-10 9 5-16,10-9-3 0,0 0-1 16,-17 10-5-16,17-10-5 0,0 0-5 0,-21 6-2 15,21-6 2-15,0 0-5 0,-25-1-4 0,25 1 0 16,-17-6 0-16,17 6 1 0,-19-9 2 16,19 9 7-16,-20-10-5 0,20 10 3 0,-19-11 6 15,19 11 0-15,-19-11 1 0,19 11 2 16,-17-10 4-16,17 10 0 0,-15-10 4 0,15 10-1 15,-14-6-1-15,14 6-2 0,0 0-3 0,-18-6 3 16,18 6-1-16,0 0-3 0,0 0 2 16,-22-3-6-16,22 3 0 0,0 0 2 15,-14 5 2-15,14-5 3 0,0 0 0 0,-12 8 0 16,12-8 1-16,0 0 2 0,-10 14 0 0,10-14 0 16,0 0 1-16,-6 16 0 0,6-16 1 15,0 0-7-15,-1 20 3 0,1-20-1 16,0 0 0-16,2 19 2 0,-2-19 0 15,0 0 1-15,10 18 2 0,-10-18-1 0,8 11-1 0,-8-11 2 16,10 10-1-16,-10-10 4 0,12 9-1 16,-12-9 0-16,15 10-1 0,-15-10 2 0,13 8-1 15,-13-8 0-15,0 0 4 0,17 11-1 0,-17-11 0 16,0 0-1-16,14 10 2 0,-14-10 3 16,0 0 3-16,11 10-4 0,-11-10 1 0,0 0 0 15,9 12-1-15,-9-12 1 0,0 0 0 16,7 13-1-16,-7-13 2 0,0 0 2 0,0 0-2 15,-1 20-1-15,1-20-1 0,0 0 1 16,-6 18 1-16,6-18 2 0,-9 14-2 0,9-14 3 16,-11 15-4-16,11-15 1 0,-14 14 3 15,14-14-2-15,-17 13-1 0,17-13 1 0,-18 12-4 16,18-12-4-16,-20 9-2 0,20-9 0 0,-22 6-1 16,22-6 1-16,-23 4 0 0,23-4 1 15,-25 2-1-15,25-2 1 0,-24 0 0 0,24 0 1 16,-25-2-2-16,25 2-2 0,-23-3 1 15,23 3 0-15,-21-5-1 0,21 5 0 0,-19-6 0 16,19 6 1-16,-19-9-1 0,19 9 1 16,-14-10-3-16,14 10 1 0,-12-11 3 0,12 11 2 15,-11-14-3-15,11 14 2 0,-8-18-2 0,8 18 1 16,-5-17-2-16,5 17 0 0,-3-17 0 16,3 17 11-16,0 0-3 0,1-26 1 0,-1 26 3 15,2-18-1-15,-2 18-2 0,7-17-1 16,-7 17-1-16,7-15-2 0,-7 15 4 0,9-14-3 15,-9 14 0-15,12-11-1 0,-12 11 1 16,12-11-1-16,-12 11 1 0,14-10-2 0,-14 10 1 16,15-6 0-16,-15 6 0 0,16-7-1 15,-16 7-2-15,16-4 2 0,-16 4 0 0,16-5-1 16,-16 5 0-16,0 0-1 0,21-6 1 0,-21 6 0 16,0 0 0-16,19-6 2 0,-19 6-1 15,0 0 2-15,0 0 4 0,16-5-5 0,-16 5 3 16,0 0 1-16,0 0 3 0,0 0 5 15,15-5 3-15,-15 5 6 0,0 0 1 0,0 0-5 16,0 0-6-16,0 0-7 0,0 0 1 16,0 0-3-16,-7-15-3 0,7 15-3 0,0 0-12 15,-13-6-3-15,13 6 1 0,0 0 4 16,-19-7-4-16,19 7 0 0,0 0 3 0,-24-5 2 16,24 5 3-16,0 0 3 0,-25 0 1 15,25 0-1-15,0 0 2 0,-25 5-2 0,25-5 1 16,-15 7 0-16,15-7 2 0,-14 11 0 0,14-11 0 15,-14 12 1-15,14-12-6 0,-10 15 2 16,10-15-1-16,-9 14 1 0,9-14 102 0,-5 13-124 16,5-13 8-16,0 0 2 0,-5 21 3 15,5-21 2-15,0 0 3 0,3 21 1 0,-3-21 3 16,4 13 2-16,-4-13-2 0,8 13 3 0,-8-13-1 16,10 13 3-16,-10-13-2 0,12 13 2 15,-12-13-1-15,10 8 4 0,-10-8-1 0,0 0-1 16,12 12 2-16,-12-12-1 0,0 0 1 15,11 10 2-15,-11-10 1 0,0 0 1 0,0 0 1 16,10 11-2-16,-10-11 0 0,0 0-2 16,0 0 2-16,0 0-2 0,5 16 1 0,-5-16 1 15,0 0 0-15,0 0-2 0,0 0-2 0,0 17 3 16,0-17-2-16,0 0 0 0,0 0 0 16,0 0 2-16,0 0-2 0,-4 16 0 0,4-16 1 15,0 0-1-15,0 0-1 0,0 0-3 16,0 0-3-16,0 0-4 0,0 0 2 0,-9 12 0 15,9-12 2-15,0 0 1 0,0 0-1 0,0 0 1 16,-14 5 1 0,14-5-2-16,0 0 0 0,0 0 2 0,0 0 0 0,-20 3 0 15,20-3-1-15,0 0-3 0,0 0-1 0,-21 0-1 16,21 0-1-16,0 0 0 0,-20-2 0 0,20 2-2 16,0 0-1-16,-21-6-2 0,21 6 0 15,-16-7 2-15,16 7-1 0,-15-10 2 0,15 10 1 16,-16-12 2-16,16 12 0 0,-14-13-1 15,14 13 0-15,-15-15 2 0,15 15 1 0,-12-15 0 16,12 15 3-16,-12-16 1 0,12 16 8 0,-12-16-1 16,12 16-2-16,-11-16-1 0,11 16 1 15,-9-15-1-15,9 15-2 0,-9-15 1 0,9 15 0 16,-7-16-1-16,7 16 0 0,-5-15 0 16,5 15-2-16,-4-15 0 0,4 15 1 0,-3-16-1 15,3 16 1-15,0 0-1 0,0-22 0 16,0 22-2-16,0 0 2 0,4-19-1 0,-4 19 0 15,0 0 0-15,8-15 1 0,-8 15 1 16,0 0 1-16,11-13 1 0,-11 13 0 0,0 0 0 16,16-7-1-16,-16 7 2 0,0 0 1 0,18-4 0 15,-18 4 0-15,0 0 2 0,0 0-3 16,23 3 2-16,-23-3-1 0,0 0 0 0,19 8-1 16,-19-8 1-16,11 8 0 0,-11-8-2 15,12 8 2-15,-12-8 1 0,10 9-4 0,-10-9 1 16,12 10 0-16,-12-10 0 0,11 10 0 15,-11-10 1-15,12 8-1 0,-12-8-1 0,0 0 0 16,14 12-6-16,-14-12 2 0,0 0 0 0,16 12 0 16,-16-12 3-16,11 8 0 0,-11-8 1 15,11 8 0-15,-11-8 1 0,0 0 0 0,15 12 2 16,-15-12 0-16,0 0 1 0,13 11 0 16,-13-11-2-16,0 0 2 0,9 14 0 0,-9-14-1 15,0 0 0-15,7 15-1 0,-7-15 0 16,0 0 1-16,6 13-1 0,-6-13 1 0,0 0-2 15,0 0 0-15,4 20 2 0,-4-20-2 16,0 0 0-16,0 0 0 0,5 19 1 0,-5-19-1 16,0 0 2-16,4 14 0 0,-4-14 3 15,0 0 1-15,4 15 0 0,-4-15 1 0,0 0-1 16,7 17-1-16,-7-17 0 0,0 0-1 0,7 15-1 16,-7-15 0-16,0 0-2 0,9 13 0 15,-9-13 0-15,0 0 1 0,11 13-2 0,-11-13 1 16,0 0-1-16,13 9-1 0,-13-9 1 15,0 0 1-15,17 8 2 0,-17-8-1 16,0 0 0-16,18 5 0 0,-18-5 0 0,0 0 0 0,0 0 0 16,23 0-1-16,-23 0 2 0,0 0 0 15,0 0 0-15,21-3 1 0,-21 3-2 0,0 0 0 16,0 0-1-16,18-4 0 0,-18 4 0 16,0 0 2-16,0 0-1 0,0 0-2 0,18-4 0 15,-18 4 1-15,0 0-1 0,0 0 1 16,0 0 0-16,0 0-1 0,15-3 1 0,-15 3 0 15,0 0 0-15,0 0 1 16,0 0 0-16,0 0 0 0,0 0 0 0,0 0-1 0,0 0 0 16,0 0 0-16,0 0-3 0,0 0-8 0,0 0-7 15,0 0-1-15,0 0 1 0,0 0 6 16,0 0 2-16,0 0 4 0,-10 14 0 0,10-14 4 16,-12 7 0-16,12-7 1 0,-17 6-3 15,17-6 1-15,-19 7 2 0,19-7-3 0,-20 7 0 16,20-7-3-16,-20 6-2 0,20-6 0 15,-20 6 1-15,20-6 0 0,-17 7 0 0,17-7-2 16,-18 5 4-16,18-5 0 0,-15 6 1 0,15-6-2 16,0 0 0-16,-20 8 1 0,20-8 1 15,0 0-1-15,-16 7-2 0,16-7-1 0,0 0 1 16,-12 11 2-16,12-11 2 16,0 0 0-16,-10 14 1 0,10-14 1 0,0 0-1 0,-7 15 1 15,7-15 0-15,0 0 0 0,-3 16 1 16,3-16 0-16,0 0 1 0,-2 19 0 0,2-19-2 15,0 0 1-15,3 18 0 0,-3-18-1 16,0 0 2-16,4 18-1 0,-4-18 0 0,0 0 1 16,6 18-1-16,-6-18 0 0,0 0 0 15,7 15 1-15,-7-15-1 0,0 0 0 0,0 0 2 16,6 15-2-16,-6-15 3 0,0 0 0 0,0 0 2 16,0 0 3-16,0 0 2 0,5 15 4 15,-5-15 3-15,0 0 3 0,0 0-1 0,0 0-3 16,0 0-2-16,0 0-4 0,0 0-3 15,0 0-2-15,0 0 0 0,0 0-4 0,-19 0 2 16,19 0-3-16,0 0 0 0,-16-11-1 16,16 11-3-16,-13-10 1 0,13 10 1 0,-15-14-2 15,15 14 2-15,-14-16-2 0,14 16-1 0,-15-18-3 16,15 18 1-16,-12-19 0 0,12 19 2 16,-10-20 0-16,10 20 1 0,-9-19-1 0,9 19 0 15,-5-19-2-15,5 19 2 0,-6-17-1 16,6 17-1-16,0 0 0 15,-3-23-2-15,3 23-3 0,0 0 1 0,-1-18-2 16,1 18-2-16,0 0-1 0,0 0 1 0,0-20 2 0,0 20 0 16,0 0 3-16,0 0-1 0,0 0 2 0,0 0 0 15,0-20 1-15,0 20 1 0,0 0 2 16,0 0 1-16,0 0 3 0,0 0-1 0,0 0 3 16,0 0 0-16,0 0 0 0,0 0-1 15,0 0 1-15,0 0 0 0,0 0 0 0,0 0 3 16,0 0 0-16,4 15 1 15,-4-15 3-15,0 0 3 0,0 0-1 0,3 18-1 0,-3-18-1 16,0 0 1-16,0 0 0 0,4 22-3 0,-4-22 1 16,0 0 0-16,5 16 3 0,-5-16-1 15,0 0-5-15,7 17 0 0,-7-17 0 16,0 0 2-16,10 17 4 0,-10-17 0 0,10 10 0 16,-10-10-2-16,11 9 0 0,-11-9 0 0,12 8 2 15,-12-8 0-15,17 6-1 0,-17-6 1 16,18 7 2-16,-18-7 0 0,20 3-2 0,-20-3-1 15,19 0-1-15,-19 0-2 0,18 2 0 16,-18-2-1-16,0 0-1 0,28 0-2 0,-28 0 1 16,0 0 1-16,21 0-1 0,-21 0 2 15,0 0 2-15,0 0 2 0,23 0 3 0,-23 0 3 16,0 0-2-16,0 0-2 0,0 0-4 0,14 5-2 16,-14-5-5-16,0 0-2 0,0 0-1 15,0 0 1-15,-3 16-5 0,3-16 1 0,0 0 0 16,-10 14-1-16,10-14-3 0,0 0 1 15,-11 14 1-15,11-14 0 0,-10 10 1 0,10-10-2 16,-10 9 2-16,10-9 0 0,0 0 2 0,-13 13 1 16,13-13 1-16,0 0-3 0,-12 9 1 15,12-9-1-15,0 0-5 16,0 0-2-16,-12 9 1 0,12-9 2 0,0 0 2 0,0 0 0 16,0 0 4-16,0 0-2 0,0 0 1 0,0 0-1 15,-18-3 1-15,18 3-1 0,0 0 3 16,0 0 1-16,-7-13-1 0,7 13-5 0,0 0-4 15,-4-15-3-15,4 15-1 0,0 0 4 16,-3-19 1-16,3 19 2 0,0 0 3 0,-4-19-1 16,4 19 3-16,0 0 0 0,-2-20 1 15,2 20-1-15,0 0 0 0,0-20 2 0,0 20 1 16,0 0 0-16,0-21 1 0,0 21 0 0,0 0 0 16,2-23 1-16,-2 23-1 0,3-15 2 15,-3 15 1-15,3-19 1 0,-3 19-1 0,4-20 0 16,-4 20-1-16,6-21 0 0,-6 21-1 15,5-22 1-15,-5 22-2 0,7-23 0 0,-7 23 0 16,8-24 0-16,-8 24 0 0,8-24-2 0,-8 24 3 16,9-23-4-16,-9 23-4 0,10-22-2 15,-10 22 0-15,10-21-1 0,-10 21-4 0,10-20-4 16,-10 20-5-16,11-21-8 0,-11 21-7 16,12-19-7-16,-4 7-14 0,-1 0-17 0,2 1-15 15,0-1-16-15,1 0-19 0,1-1-17 0,2-2-12 16,1 0-5-16,-1 0-11 0,4-2-28 15,-1 0-27-15,4-4-47 0,-2-1-251 0,2 1-26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59:46.78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1490 0 383 0,'0'0'539'15,"0"0"-72"-15,0 0-37 0,0 0-27 0,0 0-47 16,0 0-27-16,1 18-19 0,-1-18-29 16,0 0-34-16,0 0-26 0,0 0-22 0,0 0-16 15,0 0-22-15,0 0-9 0,0 0-6 16,0 0-7-16,0 0-2 0,0 0-6 0,-3 16-9 15,3-16-14-15,0 0-5 0,0 0-14 16,0 0-5-16,0 0 0 0,-10 12-4 0,10-12-5 16,0 0-4-16,-11 8-6 0,11-8-5 15,0 0-6-15,-14 11-5 0,14-11-1 0,-12 8 0 16,12-8-3-16,-14 10-3 0,14-10-7 0,-16 11-2 16,16-11 22-16,-17 11-12 0,17-11-5 15,-17 10-4-15,17-10 0 0,-17 11-5 0,17-11-8 16,-19 12-3-16,19-12-1 0,-19 10-1 0,19-10 1 15,-19 10 2-15,19-10-4 0,-19 9-2 16,19-9 1-16,-18 10 0 0,18-10-1 16,-19 9 1-16,19-9 1 0,-19 10-3 0,19-10-1 15,-20 8-1-15,20-8-2 0,-20 7-1 0,20-7-2 16,-19 8 1-16,19-8 0 0,-19 7 2 16,19-7-3-16,-18 3 1 0,18-3 0 0,-18 5-2 15,18-5 1-15,-17 4-1 0,17-4 0 0,0 0-1 16,-25 5-1-16,25-5 1 0,0 0 0 15,-25 0-2-15,25 0 1 0,0 0 0 0,-25 0 0 16,25 0-1-16,0 0 0 0,-23-2 2 16,23 2-3-16,0 0-2 0,-22-5 1 0,22 5 0 15,0 0 0-15,-22-7-1 0,22 7 0 16,-15-5 1-16,15 5 0 0,0 0-2 0,-20-9 1 16,20 9 1-16,0 0-2 0,-17-9-1 15,17 9-1-15,0 0 0 0,-15-10-1 0,15 10 1 16,0 0 0-16,-13-11 2 0,13 11-1 0,0 0 0 15,-12-9-1-15,12 9 2 0,0 0-3 16,0 0 2-16,-11-11-2 0,11 11 1 0,0 0-1 16,0 0 1-16,0 0 1 0,0 0-2 15,-11-9 2-15,11 9-3 0,0 0 1 16,0 0 0-16,0 0 1 0,0 0-2 0,0 0 1 0,0 0-1 16,0 0 1-16,0 0 0 0,0 0 0 15,0 0-1-15,0 0 1 0,0 0 1 0,0 0 1 16,0 0 1-16,0 0 1 0,0 0 2 15,0 0-1-15,0 0 1 0,0 0 2 0,0 0-1 16,0 0-1-16,5 17 3 0,-5-17-1 0,0 0 0 16,5 13 0-16,-5-13 2 0,0 0-2 15,5 15 1-15,-5-15-1 0,0 0-1 0,4 18 2 16,-4-18 2-16,0 0 0 0,5 20-1 16,-5-20 3-16,0 0-5 15,2 20-2-15,-2-20 1 0,0 0 0 0,1 19 0 0,-1-19 1 16,0 0-1-16,2 16 1 0,-2-16-2 0,0 0 1 15,0 0 1-15,0 0 0 0,0 20 0 16,0-20-1-16,0 0-1 0,0 0 2 0,0 0-1 16,0 0 1-16,0 0 0 0,0 0-2 0,1 18 2 15,-1-18-2-15,0 0 3 0,0 0-3 16,0 0 1-16,0 0 0 0,0 0-2 0,0 0 3 16,0 0-2-16,0 0 0 0,0 0 0 15,0 0 1-15,0 0-1 0,-11-14-2 0,11 14-2 16,0 0 1-16,-5-17-1 0,5 17 3 0,0 0-2 15,-7-19 1-15,7 19 1 0,-6-15-1 16,6 15 2-16,-4-15-1 0,4 15-2 0,-5-14 0 16,5 14 5-16,0 0-4 0,-5-19 2 15,5 19-1-15,0 0-1 0,-5-17-1 0,5 17 1 16,0 0-1-16,0 0-1 0,-4-17 2 0,4 17 1 16,0 0-3-16,0 0 0 0,0 0 0 15,0 0 0-15,-3-17 1 16,3 17-1-1,0 0 0-15,0 0-1 0,0 0 1 0,0 0-1 0,0 0 1 0,0 0 2 0,0 0-1 0,0 0 6 16,4-15-7-16,-4 15 1 0,0 0 1 16,0 0-1-16,0 0 0 0,0 0 1 0,13-8 2 15,-13 8 1-15,0 0 0 0,0 0 1 0,0 0 0 16,22-2 2-16,-22 2-1 0,0 0-2 16,0 0 1-16,20 1-1 0,-20-1 0 0,0 0 3 15,0 0-3-15,18 1 0 0,-18-1 1 16,0 0-2-16,0 0 1 0,19 1 0 0,-19-1-2 15,0 0 1-15,0 0 0 0,0 0-4 16,19 0-19-16,-19 0-27 0,0 0-39 0,0 0-45 16,0 0-62-16,0 0-68 0,0 0-96 15,19-1-103-15,-19 1-108 0,0 0-77 0,0 0-640 16,0 0-892-16</inkml:trace>
  <inkml:trace contextRef="#ctx0" brushRef="#br0" timeOffset="1863">2 767 366 0,'0'0'497'16,"0"0"-87"-16,0 0-64 0,-4 15-36 0,4-15-40 15,0 0-44-15,0 0-40 0,0 0-25 16,0 0-21-16,0 0-16 0,1 16-17 0,-1-16-16 16,0 0-10-16,0 0-4 0,0 0-3 0,0 0 2 15,16 9-6-15,-16-9 0 0,0 0-7 16,0 0 0-16,0 0-3 0,22-3-8 0,-22 3-2 15,0 0 5-15,0 0-5 0,20-5-4 16,-20 5-4-16,0 0 2 0,17-7-5 16,-17 7 1-16,0 0 0 0,15-8 1 0,-15 8-3 15,0 0-2-15,16-12 0 0,-16 12-3 0,9-10-6 16,-9 10-5-16,9-11 1 0,-9 11-3 16,6-14 1-16,-6 14-4 0,8-12 0 0,-8 12-1 15,6-13 3-15,-6 13 1 0,4-13 1 16,-4 13 2-16,5-15-2 0,-5 15-2 0,3-16-2 15,-3 16-4-15,2-16-2 0,-2 16 0 0,2-16 0 16,-2 16 1-16,0 0-3 0,3-22 0 16,-3 22-2-16,0 0 1 0,1-20 1 0,-1 20 1 15,0 0 0-15,1-17 2 0,-1 17-2 16,0 0 0-16,0 0-2 0,1-20-1 0,-1 20-2 16,0 0 0-16,0 0-1 0,-1-18 1 15,1 18-3-15,0 0 1 0,0 0-1 0,-2-17-1 16,2 17 1-16,0 0 0 0,0 0 0 0,0 0-1 15,0 0 0-15,-2-19 0 0,2 19 3 16,0 0-1-16,0 0 1 0,0 0 1 0,0 0 2 16,0 0 1-16,0 0 2 0,0 0 2 15,0 0 3-15,-3-15 2 0,3 15-1 0,0 0 0 16,0 0-2-16,0 0-3 0,0 0-2 16,0 0-2-16,0 0-2 0,0 0-1 0,0 0-1 15,0 0 1-15,0 0-2 0,0 0-1 0,-18 6-1 16,18-6 1-16,0 0 0 0,-11 9-1 15,11-9 3-15,0 0-1 0,-14 13 2 0,14-13-3 16,-10 8 3-16,10-8-2 0,0 0 1 16,-15 14 3-16,15-14 1 0,0 0-1 0,-11 10-3 15,11-10-1-15,0 0-1 0,0 0-1 16,-11 11 0-16,11-11-2 0,0 0 1 31,0 0-1-15,0 0 0-16,0 0 0 0,-11 9 0 0,11-9-1 0,0 0-1 0,0 0 3 0,0 0-1 0,0 0 2 0,0 0-1 0,0 0 4 0,0 0 0 15,0 0 2-15,0 0 0 0,0 0 2 16,0 0 1-16,2-16-2 0,-2 16 0 0,0 0-2 16,8-15 0-16,-8 15-3 0,0 0 2 15,10-18-2-15,-10 18 0 0,0 0-1 0,10-16 0 16,-10 16 2-16,0 0-3 0,10-16 2 16,-10 16 1-16,0 0-1 0,9-14 1 0,-9 14-1 15,0 0 3-15,0 0 0 0,10-13 1 0,-10 13 1 16,0 0-1-16,0 0 0 0,0 0-2 15,9-12 0-15,-9 12 0 0,0 0 0 0,0 0 2 16,0 0 6-16,0 0-1 0,11-7-1 16,-11 7-1-16,0 0 5 0,0 0 2 0,0 0 0 15,0 0-1-15,0 0 5 0,21-2 3 16,-21 2-2-16,0 0-1 0,0 0-5 0,0 0 2 16,20 5 0-16,-20-5-6 0,0 0 1 0,0 0-1 15,14 7-1-15,-14-7-2 0,0 0 1 16,0 0-2-16,15 7-1 0,-15-7 0 0,0 0-8 15,0 0-22-15,12 8-25 0,-12-8-34 0,0 0-47 16,0 0-74-16,0 0-84 0,0 0-67 16,14 7-102-16,-14-7-66 0,0 0-108 15,0 0-267-15,0 0-464 0</inkml:trace>
  <inkml:trace contextRef="#ctx0" brushRef="#br0" timeOffset="6720">1056 656 248 0,'0'0'587'0,"0"0"-130"0,0 0-74 16,0 0-46-16,0 0-50 0,0 0-61 15,0 0-46-15,0 0-38 0,0 0-31 0,0 0-30 16,0 0-18-16,0 0-14 0,0 0-11 0,0 0-7 15,0 0-6-15,0 0-4 0,-17-5 3 16,17 5 8-16,0 0 12 0,0 0 9 0,0 0 7 16,0 0 1-16,0 0 2 0,0 0-4 15,-7-13-2-15,7 13-2 0,0 0-2 0,0 0-4 16,0 0 0 0,0 0 3-16,0 0-5 0,-7-11 5 0,7 11-4 0,0 0 3 0,0 0 3 15,0 0 1-15,-8-14-1 31,8 14-1-31,0 0 1 0,-8-11-4 0,8 11 1 0,0 0-3 0,-9-10 0 0,9 10-2 0,0 0-3 0,-10-13-4 16,10 13-2-16,0 0-2 0,-13-13 2 16,13 13 3-16,-11-10 0 0,11 10-2 0,-13-10 0 15,13 10 2-15,-12-10-3 0,12 10-6 16,-14-10-6-16,14 10-4 0,-17-10 0 0,17 10 0 16,-17-13-2-16,17 13-1 0,-16-9-3 15,16 9-3-15,-17-11 0 0,17 11 5 0,-17-10-1 16,17 10 0-16,-14-10-3 0,14 10-2 15,-16-10-2-15,16 10-1 0,-15-9 0 0,15 9 2 16,-15-10-1-16,15 10-1 0,-13-6 0 0,13 6 2 16,-12-8 0-16,12 8 2 0,0 0-3 15,-19-9 3-15,19 9 1 0,0 0 3 16,-19-7-3-16,19 7 0 0,0 0-4 0,-20-5 0 16,20 5-1-16,0 0 2 0,-19-6-2 0,19 6-1 15,0 0-1-15,-20-4-1 0,20 4 3 16,0 0 0-16,-17-2-3 0,17 2 2 0,0 0-1 15,0 0 0-15,-20-3 1 0,20 3-1 0,0 0-2 16,0 0-1-16,0 0 1 0,-19-2 0 16,19 2-1-16,0 0-1 0,0 0 0 0,0 0 0 15,0 0 0-15,0 0 0 0,-17-3-3 16,17 3 3-16,0 0 2 0,0 0-3 0,0 0 1 16,0 0 0-16,0 0-2 0,0 0-1 15,0 0 2-15,0 0-1 0,0 0 0 0,0 0 1 16,0 0-1-16,0 0 1 0,-14-6-2 0,14 6 2 15,0 0-2-15,0 0 0 0,0 0 1 16,0 0 0-16,-9-10 0 0,9 10 0 16,0 0 0-16,0 0-2 0,-7-15 2 0,7 15 0 15,0 0 1-15,0 0 0 0,-7-12-1 0,7 12 0 16,0 0 1-16,0 0-1 0,0 0 1 16,-6-13 1-16,6 13 0 0,0 0 2 0,0 0 1 15,0 0 0-15,0 0 1 0,0 0 1 16,0 0 0-16,0 0-3 0,0 0-2 0,-6-13 0 15,6 13-2-15,0 0-2 0,0 0 1 0,0 0 1 16,0 0-4-16,0 0 3 0,0 0 0 16,0 0 1-16,0 0-1 0,7 11 0 0,-7-11 1 15,0 0 0-15,0 0 0 0,6 15 0 16,-6-15 0-16,0 0 1 0,7 13 0 0,-7-13-1 16,0 0 0-16,6 14 0 0,-6-14 0 15,0 0 0-15,0 0 1 0,7 15 0 0,-7-15 0 16,0 0 0-16,0 0 1 0,0 0-1 15,6 14 1-15,-6-14 1 0,0 0 0 0,0 0 0 16,0 0-1-16,0 0 3 0,0 0-2 0,0 0 2 16,0 0 0-16,6 14 2 0,-6-14 3 15,0 0-2-15,0 0 1 0,0 0-1 0,0 0 2 16,0 0-1-16,0 0-1 0,0 0 0 0,0 0 2 16,0 0-3-16,0 0 2 0,0 0 0 15,0 0-4-15,0 0 1 0,0 0-1 16,0 0-1-16,0 0-1 0,0 0-1 0,0 0 0 15,0 0 0-15,-5-17-2 0,5 17 2 16,0 0-1-16,0 0 0 0,-5-16 1 0,5 16 0 16,0 0-2-16,0 0 0 0,-7-17 1 0,7 17-1 15,0 0 1-15,0 0-1 0,-5-15 0 16,5 15 1-16,0 0-1 0,0 0 0 0,0 0 0 16,-5-13 3-16,5 13-1 0,0 0-1 15,0 0 2-15,0 0 0 0,0 0 1 0,0 0-2 16,0 0-2-16,0 0 0 0,0 0-1 0,-5-14 1 15,5 14 1-15,0 0-3 0,0 0 1 16,0 0-1-16,0 0-1 0,0 0 0 0,0 0-1 16,0 0 0-16,0 0-1 0,0 0-1 15,0 0 1-15,0 0 2 0,0 0-1 0,0 0 0 16,0 0-1-16,0 0 3 0,0 0 0 0,0 0 1 16,0 0 1-16,14-5-1 0,-14 5 1 15,0 0 0-15,0 0 0 0,0 0 0 0,0 0 0 16,0 0 0-16,0 0 0 0,0 0 0 15,21 0 1-15,-21 0-1 0,0 0-2 0,0 0 2 16,0 0 0-16,0 0 1 0,0 0-1 16,18-3 0-16,-18 3 2 0,0 0-1 0,0 0 0 15,0 0-1-15,0 0 2 0,0 0-1 0,16-4 1 16,-16 4-1 0,0 0 1-16,0 0-2 0,0 0 4 0,0 0-1 0,0 0-2 0,0 0 2 15,0 0-2-15,17-3-4 0,-17 3-11 16,0 0-15-16,0 0-20 0,0 0-24 0,0 0-36 15,0 0-47-15,0 0-87 0,0 0-80 16,0 0-75-16,0 0-85 0,0 0-83 0,8-13-517 16,-8 13-702-16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19:22:16.485"/>
    </inkml:context>
    <inkml:brush xml:id="br0">
      <inkml:brushProperty name="width" value="0.05" units="cm"/>
      <inkml:brushProperty name="height" value="0.05" units="cm"/>
      <inkml:brushProperty name="color" value="#92D050"/>
      <inkml:brushProperty name="fitToCurve" value="1"/>
    </inkml:brush>
  </inkml:definitions>
  <inkml:trace contextRef="#ctx0" brushRef="#br0">836 251 428 0,'0'0'504'0,"-15"15"-75"0,15-15-48 15,-12 12-22-15,12-12-24 0,-13 11-25 0,13-11-28 16,-16 12-32-16,16-12-35 0,-13 9-31 16,13-9-26-16,-14 8-26 0,14-8-20 0,-11 7-19 15,11-7-13-15,-14 6-17 0,14-6-6 16,-12 10-6-16,12-10 1 0,-17 8-3 0,17-8-5 15,-17 9-3-15,17-9 3 0,-17 10 4 16,17-10-1-16,-19 10-8 0,19-10-7 0,-20 10-2 16,20-10-4-16,-19 8 1 0,19-8-3 15,-19 10-4-15,19-10-4 0,-19 7-3 0,19-7-1 16,-19 7 0-16,19-7-4 0,-15 5 0 0,15-5-1 16,-15 6-3-16,15-6 2 0,0 0-2 15,-21 6 0-15,21-6-2 0,0 0 1 0,-19 5 0 16,19-5-2-16,0 0 1 0,-20 5 3 0,20-5 1 15,0 0 0-15,-18 4-1 0,18-4 1 16,0 0 0-16,-17 3 0 0,17-3 2 16,0 0 0-16,0 0-1 0,-22 4-1 0,22-4 1 15,0 0 1-15,0 0 0 0,-19 1 2 16,19-1-2-16,0 0-2 0,0 0 0 0,0 0-2 16,-22 2 0-16,22-2-4 0,0 0 2 0,0 0 0 15,0 0-1-15,-22-3 0 0,22 3-1 16,0 0 0-16,0 0 0 0,-18-2-1 0,18 2 1 15,0 0-1-15,0 0 1 0,-21-5 0 0,21 5 0 16,0 0-1-16,-15-5-1 0,15 5-1 16,0 0 0-16,-19-5 1 0,19 5 2 0,0 0-1 15,-19-5-2-15,19 5-3 0,0 0 2 16,-19-4-1-16,19 4 2 0,0 0 1 0,-18-4-1 16,18 4 0-16,0 0 0 0,-16-5 0 15,16 5 1-15,0 0 0 0,-16-3-4 0,16 3 0 16,0 0 1-16,0 0 1 0,-20-5 0 0,20 5-2 15,0 0 1-15,0 0 1 0,-15-6 0 16,15 6 0-16,0 0 0 0,0 0 1 0,0 0 1 16,0 0-1-16,-18-3 1 0,18 3 0 15,0 0-1-15,0 0 1 0,0 0 0 0,0 0-1 16,0 0 2-16,0 0 0 0,0 0 0 16,0 0-2-16,-17-5-1 0,17 5-1 0,0 0 1 15,0 0-3 16,0 0-2-31,0 0 1 0,0 0-3 16,0 0 1-16,0 0-1 0,0 0 1 0,0 0 0 0,0 0 1 0,0 0-2 0,0 0 3 0,0 0-1 0,0 0 2 0,0 0 1 16,0 0 2-16,0 0 1 0,0 0 0 0,0 0 0 15,-8 13 1-15,8-13-2 0,0 0 2 0,0 0-1 16,0 0 3-16,7 15-1 0,-7-15 1 16,0 0 0-16,0 0 0 0,10 15-1 0,-10-15 1 15,0 0-1-15,9 12 2 0,-9-12-3 16,0 0 1-16,10 11 0 0,-10-11-1 0,0 0 1 15,12 9 1-15,-12-9 1 0,0 0 0 16,12 7 0-16,-12-7-1 0,0 0 0 0,15 6-2 16,-15-6 2-16,0 0 1 0,0 0 0 0,18 7 1 15,-18-7 0-15,0 0-1 0,0 0 0 16,17 3 0-16,-17-3 0 0,0 0-2 0,0 0 1 16,0 0-1-16,18 5 2 0,-18-5-1 15,0 0 1-15,0 0 0 0,0 0 1 0,0 0 1 16,0 0 4-16,19 3 2 0,-19-3 4 15,0 0 0-15,0 0 0 0,0 0 3 0,0 0 1 16,0 0 0-16,0 0 1 0,0 0 2 16,0 0 1-16,0 0 1 0,0 0 0 0,0 0-1 15,0 0-2-15,0 0-3 0,0 0-4 0,0 0-1 16,0 0-4-16,0 0-4 0,0 0 1 16,0 0 1-16,0 0-2 0,0 0 0 0,-7-13-3 15,7 13-1-15,0 0 0 0,-12-8-3 16,12 8 0-16,0 0-5 0,-15-9 2 0,15 9 3 15,0 0-1-15,-17-9-4 0,17 9-3 0,0 0 2 16,-18-9 1-16,18 9 2 0,0 0 3 16,-15-7-2-16,15 7 0 0,0 0 0 0,-15-8 1 15,15 8 1-15,0 0 0 0,-12-6 0 16,12 6 0-16,0 0 1 0,0 0-1 0,-16-7-3 16,16 7 2-16,0 0-1 0,0 0 3 15,-13-7-2-15,13 7-2 0,0 0 2 0,0 0-1 16,-13-6 0-16,13 6-1 0,0 0-2 15,0 0 0-15,0 0-2 0,-12-7-1 0,12 7 0 16,0 0 1-16,0 0 1 0,0 0 2 0,0 0 2 16,-14-8-2-16,14 8 3 0,0 0-1 15,0 0 0-15,0 0 0 0,0 0-1 0,0 0 0 16,0 0-1-16,0 0 1 0,0 0 0 16,0 0 0-16,0 0-1 0,0 0 2 0,0 0-2 15,-14-5 4-15,14 5-3 0,0 0 1 0,0 0 1 16,0 0 0-16,0 0-1 0,0 0 0 15,0 0 0-15,0 0 2 0,0 0-2 0,0 0 1 16,0 0 3-16,0 0-1 0,0 0 0 16,0 0 0-16,0 0 2 0,0 0-1 0,4 16 0 15,-4-16 2-15,0 0-2 0,0 0 1 16,8 12 0-16,-8-12 1 0,0 0 0 0,0 0-1 16,10 14-1-16,-10-14 1 0,0 0 3 15,11 11-1-15,-11-11-4 0,0 0 3 0,13 10 2 16,-13-10-2-16,0 0 0 0,13 8 0 0,-13-8 1 15,0 0-1-15,13 7 0 0,-13-7 1 16,0 0-1-16,0 0 0 0,14 7 0 0,-14-7 1 16,0 0-1-16,0 0 3 0,0 0-2 0,14 6 0 15,-14-6 1-15,0 0 2 0,0 0-1 16,0 0-1-16,0 0 1 0,0 0 4 0,0 0 0 16,0 0 2-16,13 7 2 0,-13-7-2 15,0 0 2-15,0 0-2 0,0 0 0 0,0 0 1 16,0 0 0-16,0 0-2 0,0 0 1 15,0 0-2-15,0 0-3 0,0 0 2 0,0 0-4 16,0 0 0-16,0 0 0 0,0 0 0 16,0 0-2-16,-16-9 0 0,16 9 0 0,0 0-1 15,-13-6 2-15,13 6 0 0,0 0-1 0,-15-7 0 16,15 7-1-16,0 0 1 0,-17-7 0 16,17 7 0-16,0 0 0 0,-14-6 0 0,14 6 1 15,0 0-1-15,-15-5-1 0,15 5 0 16,0 0 1-16,0 0 0 0,-17-7 1 0,17 7-1 15,0 0-1-15,0 0-1 16,-16-7 2-16,16 7 0 0,0 0-2 0,0 0 0 0,-16-6 1 31,16 6 1-31,0 0-2 0,0 0-1 0,0 0 0 0,-14-7 1 0,14 7 1 0,0 0-1 16,0 0 1-16,0 0-1 0,0 0 0 0,0 0-1 16,0 0-3-16,0 0 1 0,-15-6 2 15,15 6-1-15,0 0-3 0,0 0 2 0,0 0 0 16,0 0-1-16,0 0 0 0,0 0 0 15,0 0 0-15,0 0 2 0,0 0-1 0,0 0 3 16,0 0 0-16,0 0 1 0,0 0 0 16,0 0-1-16,0 0 2 0,0 0-1 0,10 11 0 15,-10-11-1-15,0 0 1 0,0 0 1 0,13 8 1 16,-13-8 0-16,0 0 1 0,12 9-1 16,-12-9-2-16,0 0 1 0,11 8 1 0,-11-8 0 15,0 0 1-15,11 10-3 0,-11-10 0 0,0 0 2 16,12 8-2-16,-12-8 1 0,0 0-1 15,12 7 2-15,-12-7-2 0,0 0 1 0,0 0 1 16,15 8 1-16,-15-8-1 0,0 0 1 16,0 0-1-16,13 7 0 0,-13-7-1 0,0 0 0 15,0 0 1-15,0 0 1 0,16 6-2 16,-16-6 0-16,0 0 2 0,0 0-1 0,0 0 1 16,0 0-3-16,0 0 1 0,15 4-2 15,-15-4 2-15,0 0 1 0,0 0 0 0,0 0 0 16,0 0 0-16,0 0 1 0,0 0-2 15,0 0 1-15,0 0-2 0,0 0 3 0,0 0-1 16,0 0 0-16,0 0 1 0,15 5 0 0,-15-5-2 16,0 0 2-16,0 0-1 0,0 0 2 15,0 0 2-15,0 0 1 0,0 0 2 0,0 0 3 16,0 0 1-16,0 0 2 0,0 0 3 0,0 0 1 16,0 0 3-16,0 0-1 0,0 0 1 15,0 0-4-15,0 0-2 0,0 0-3 0,0 0-4 16,0 0 0-16,0 0-3 0,0 0 0 15,0 0-2-15,-10-8-3 0,10 8 0 0,0 0-3 16,0 0-1-16,-14-7-2 0,14 7 1 16,0 0-1-16,0 0 1 0,-16-9-3 0,16 9 1 15,0 0 0-15,-13-6-4 0,13 6 3 16,0 0 2-16,-12-7 3 0,12 7-1 0,0 0-1 16,0 0 2-16,-15-8-2 0,15 8 1 0,0 0 0 15,0 0 0-15,-12-6 4 0,12 6-2 16,0 0 1-16,0 0-1 0,0 0-1 0,-14-7 3 15,14 7-2-15,0 0 0 16,0 0-2-16,0 0-1 0,0 0 1 0,0 0-1 0,0 0 1 16,0 0-2-16,0 0 1 0,0 0 1 15,-12-6-1-15,12 6 0 0,0 0 0 0,0 0 1 16,0 0 1-16,0 0 1 0,0 0 0 0,0 0 2 16,0 0 0-16,0 0 0 0,0 0 2 15,0 0 0-15,0 0 2 0,14 7 2 0,-14-7-1 16,0 0 0-16,0 0-3 0,16 6 1 15,-16-6 1-15,0 0 1 0,14 6 1 0,-14-6-2 16,0 0 1-16,16 7 3 0,-16-7-1 0,0 0-2 16,15 7 1-16,-15-7-1 0,0 0-1 15,14 6 0-15,-14-6 2 0,0 0-1 0,0 0 3 16,15 7-2-16,-15-7 1 0,0 0 1 16,0 0-1-16,15 5-1 0,-15-5 1 0,0 0 0 15,0 0 1-15,0 0-2 0,16 5-1 16,-16-5 1-16,0 0 0 0,0 0 0 0,0 0 0 15,15 5 0-15,-15-5 1 0,0 0 0 0,0 0 0 16,0 0-2-16,0 0 3 0,18 5-1 16,-18-5-2-16,0 0 1 0,0 0-1 0,0 0 1 15,0 0-1-15,16 4 2 0,-16-4-2 16,0 0 0-16,0 0-1 0,0 0 1 0,0 0 0 16,17 4-2-16,-17-4 4 0,0 0-1 15,0 0 0-15,0 0-1 0,0 0-2 0,0 0 1 16,19 2 0-16,-19-2-3 0,0 0 0 15,0 0 0-15,0 0 1 0,0 0-1 0,0 0 1 16,0 0 0-16,0 0 3 0,0 0 4 0,19 2-1 16,-19-2 1-16,0 0 0 0,0 0-2 15,0 0-2-15,0 0 0 0,0 0-1 0,0 0-1 16,20 3 1-16,-20-3-1 0,0 0 0 0,0 0-1 16,0 0 1-16,0 0-2 0,18 1-1 15,-18-1 2-15,0 0-2 0,0 0 2 0,0 0-2 16,0 0 1-16,18 2-1 0,-18-2 1 15,0 0 0-15,0 0-1 0,0 0 0 16,0 0 2-16,0 0-1 0,19 2 1 0,-19-2 0 16,0 0 1-16,0 0 0 0,0 0-1 0,0 0 1 15,0 0 0-15,21 1-1 0,-21-1 0 16,0 0 0-16,0 0-2 0,0 0 1 0,0 0 1 16,0 0 0-16,23-1 0 0,-23 1 1 0,0 0-2 15,0 0 2-15,0 0 1 0,0 0-1 16,0 0-1-16,22 0-2 0,-22 0 2 0,0 0-1 15,0 0 0-15,0 0 0 0,19-3 0 16,-19 3-1-16,0 0-1 0,0 0 2 0,0 0 0 16,17-2-1-16,-17 2 0 0,0 0 0 15,0 0 1-15,0 0 1 0,20-4-2 0,-20 4 0 16,0 0 0-16,0 0 1 0,0 0 0 0,20-5 0 16,-20 5 0-16,0 0-2 15,0 0 1-15,17-3 0 0,-17 3 0 0,0 0 0 0,0 0 0 16,0 0 2-16,19-5-1 0,-19 5-1 15,0 0 0-15,0 0 0 0,0 0 0 0,18-5 0 16,-18 5 0-16,0 0 0 0,0 0 0 0,0 0 1 16,16-5-2-16,-16 5 2 0,0 0-1 15,0 0-1-15,0 0 1 0,18-6 1 0,-18 6-2 16,0 0 1-16,0 0 0 0,0 0 0 16,17-7 0-16,-17 7 0 0,0 0 0 0,0 0-1 15,0 0 1-15,15-7 0 0,-15 7 0 16,0 0 1-16,0 0-1 0,0 0-1 0,14-5 1 15,-14 5 0-15,0 0 1 0,0 0-1 16,0 0 1-16,13-7-2 0,-13 7-3 0,0 0 3 16,0 0-1-16,0 0 0 0,13-7 1 15,-13 7-1-15,0 0-1 0,0 0 0 0,0 0 1 16,15-7-1-16,-15 7 0 0,0 0 0 0,0 0-1 16,0 0 0-16,15-9 0 0,-15 9 2 15,0 0-2-15,0 0 2 0,0 0-1 0,14-8-2 16,-14 8-1-16,0 0-1 0,0 0-1 0,0 0 2 15,13-7 3-15,-13 7 0 0,0 0 0 16,0 0 0-16,0 0-1 0,0 0 3 0,13-6-1 16,-13 6 1-16,0 0 0 0,0 0-3 15,0 0-1-15,0 0-1 0,0 0 1 0,0 0-1 16,15-7-1-16,-15 7 3 0,0 0-1 16,0 0-2-16,0 0-1 0,0 0-4 0,0 0-1 15,0 0 0-15,0 0 1 0,13-5 3 0,-13 5-1 16,0 0 1-16,0 0 0 0,0 0 3 15,0 0-1-15,0 0 1 0,0 0 2 0,0 0 1 16,0 0-1-16,0 0 2 0,0 0-1 16,0 0-1-16,0 0 0 0,15-5 2 0,-15 5-2 15,0 0-1-15,0 0 0 0,0 0 0 16,0 0-1-16,0 0 0 0,0 0 1 0,0 0 1 16,0 0-1-16,0 0 2 0,0 0 0 0,0 0-2 15,0 0-2-15,0 0-1 0,0 0 1 16,0 0-1-16,17-2-1 0,-17 2-2 0,0 0 1 15,0 0 0-15,0 0 1 0,0 0 3 16,0 0-3-16,0 0 2 0,0 0 1 0,0 0 0 16,0 0 1-16,0 0 0 0,0 0 0 15,0 0 1-15,0 0 2 0,0 0-1 0,0 0 1 16,0 0 1-16,0 0-3 0,18 2 3 0,-18-2-1 16,0 0-2-16,0 0 1 0,0 0-2 15,0 0 0-15,0 0 2 0,0 0 0 0,0 0 1 16,0 0 0-16,0 0 2 0,0 0 0 15,0 0 0-15,0 0 3 0,0 0-1 0,0 0 3 16,0 0 0-16,0 0 2 0,0 0 1 16,0 0 0-16,0 0-1 0,0 0-1 0,0 0 0 15,0 0-2-15,0 0 1 16,0 0-1-16,0 0-1 0,0 0 0 0,0 0 0 0,0 0-3 16,0 0 1-16,13 7 0 0,-13-7 2 0,0 0-2 15,0 0 2-15,0 0 0 0,0 0 0 16,0 0 1-16,0 0-1 0,0 0 2 0,0 0 1 15,0 0 2-15,0 0 3 0,0 0 4 16,0 0-1-16,0 0 0 0,0 0-2 0,0 0-3 16,-8 11 1-16,8-11-4 0,0 0 1 0,0 0-1 15,0 0 0-15,0 0 1 0,0 0 1 16,-13 9-2-16,13-9 1 0,0 0-1 0,0 0-1 16,0 0-1-16,-14 8 3 0,14-8 3 15,0 0-1-15,0 0-2 0,-10 7 1 0,10-7-3 16,0 0 1-16,0 0-3 0,-15 6 4 15,15-6 0-15,0 0-2 0,0 0-1 0,-15 7 1 16,15-7 0-16,0 0-1 0,0 0 1 16,-13 8 2-16,13-8-2 0,0 0 1 0,0 0-1 15,-15 5-2-15,15-5-1 0,0 0 1 0,0 0-3 16,-14 7 0-16,14-7 1 0,0 0 1 16,0 0 0-16,-15 6 0 0,15-6-1 0,0 0 0 15,0 0 2-15,-13 7 2 0,13-7-3 0,0 0 2 16,0 0-2-16,0 0 1 0,-14 7 0 15,14-7 0-15,0 0-1 0,0 0 0 0,0 0 1 16,-16 6 0-16,16-6 0 0,0 0 0 16,0 0 1-16,0 0-2 0,-14 6 1 0,14-6-1 15,0 0 1-15,0 0-1 0,0 0 1 16,-15 5 0-16,15-5-1 0,0 0-1 0,0 0 0 16,0 0 2-16,-15 6-1 0,15-6 1 15,0 0 1-15,0 0 0 0,0 0-2 0,0 0 2 16,-17 5-1-16,17-5 0 0,0 0 0 0,0 0-1 15,0 0 1-15,0 0-2 0,-15 5-1 16,15-5 3-16,0 0-3 0,0 0 1 0,0 0 2 16,0 0-3-16,0 0 0 0,-16 5 1 0,16-5 1 15,0 0-1-15,0 0 1 0,0 0-2 16,0 0 3-16,-17 3 0 0,17-3 0 0,0 0 0 16,0 0 1-16,0 0-2 0,0 0 0 15,-15 5 0-15,15-5-1 0,0 0 0 0,0 0 0 16,0 0-1-16,0 0 0 0,-19 3 1 15,19-3-1-15,0 0 0 0,0 0 0 0,0 0 0 16,-17 3 2-16,17-3-1 0,0 0 1 16,0 0 0-16,0 0-1 0,0 0 1 0,-19 3 3 15,19-3-1-15,0 0 0 0,0 0 1 0,0 0 0 16,0 0-2-16,0 0 0 0,0 0-2 16,-18 3 2-16,18-3 0 0,0 0 0 0,0 0-2 15,0 0 1-15,0 0 0 0,0 0-1 16,0 0-1-16,-19 2 1 0,19-2-1 0,0 0 0 15,0 0 1-15,0 0 1 0,-18 1-1 16,18-1 1-16,0 0 0 0,0 0-1 0,0 0-1 16,-21 0 0-16,21 0-1 0,0 0 1 0,0 0 0 15,0 0 0-15,-20-1-1 0,20 1 1 16,0 0-1-16,0 0 1 0,0 0-1 0,-19-2 0 16,19 2 1-16,0 0-1 0,0 0 1 15,0 0 0-15,-19-3-2 0,19 3 1 0,0 0 0 16,0 0-1-16,0 0 1 0,-19-3-3 15,19 3 4-15,0 0-1 0,0 0 0 0,0 0 1 16,0 0-1-16,-17-4-1 0,17 4 0 0,0 0-1 16,0 0 2-16,0 0-2 0,0 0 1 15,-16-2-2-15,16 2 3 0,0 0-1 0,0 0 0 16,0 0 1-16,0 0 1 0,-18-5 0 16,18 5 0-16,0 0 0 0,0 0 0 0,0 0 0 15,0 0 0-15,-18-4-1 16,18 4 0-16,0 0 0 0,0 0 1 0,0 0 0 0,-17-6-1 15,17 6 1-15,0 0 0 0,0 0-2 0,0 0 1 16,-15-4-1-16,15 4-1 0,0 0 1 16,0 0-1-16,0 0-1 0,-16-4 1 0,16 4-3 15,0 0-2-15,0 0 0 0,0 0 2 16,-14-6-2-16,14 6 4 0,0 0-1 0,0 0 0 16,0 0-1-16,-15-7-2 0,15 7-1 15,0 0 0-15,0 0 0 0,0 0 0 0,0 0 0 16,-12-8 1-16,12 8-2 0,0 0 3 0,0 0-3 15,0 0 2-15,0 0-2 0,0 0 1 16,-11-9-4-16,11 9 1 0,0 0-1 0,0 0-3 16,0 0-1-16,0 0 1 0,0 0 0 15,0 0 0-15,-7-13-2 0,7 13-1 0,0 0-2 16,0 0 1-16,0 0-2 0,0 0 0 16,0 0 1-16,0 0 2 0,0 0 3 0,0 0 2 15,4-16-1-15,-4 16 2 0,0 0-2 0,0 0 3 16,0 0 2-16,14-6 4 0,-14 6-3 15,0 0 4-15,0 0-1 0,20-1 1 0,-20 1-1 16,0 0 1-16,20 0-3 0,-20 0 2 0,0 0-1 16,25 1 2-16,-25-1 1 0,0 0 0 15,24 3 0-15,-24-3 0 0,0 0 1 0,27 2 1 16,-27-2-2-16,0 0-1 0,26 2-5 16,-26-2-2-16,0 0-1 0,25 3-2 0,-25-3 1 15,0 0 3-15,24 0-1 0,-24 0 2 16,0 0-2-16,21 1 1 0,-21-1 1 0,0 0-1 15,20 0 0-15,-20 0-3 0,0 0 1 0,0 0 0 16,24-1-1-16,-24 1-8 0,0 0 1 16,0 0 2-16,21 0 0 0,-21 0 2 0,0 0-1 15,0 0 4-15,0 0 4 0,0 0 1 16,20 0 2-16,-20 0 6 0,0 0 0 0,0 0 2 16,0 0 5-16,0 0 5 0,0 0 9 15,0 0 1-15,0 0 3 0,0 0 1 0,0 0 4 16,0 0 0-16,0 0-1 0,0 0 1 0,0 0-5 15,0 0-4-15,0 0-1 0,0 0 0 16,0 0 9-16,0 0 6 0,0 0-5 0,0 0-5 16,0 0-3-16,-16 5-2 0,16-5-1 15,0 0-3-15,-21 4-2 0,21-4-2 0,0 0-4 16,-25 4 2-16,25-4-4 0,-18 3 0 16,18-3 0-16,-19 2-2 0,19-2-2 0,-19 2 1 15,19-2 0-15,-18 3-1 0,18-3 0 16,0 0 0-16,-22 2-1 0,22-2-3 0,0 0-3 15,-18 2 0-15,18-2-3 0,0 0-2 16,0 0 2 0,0 0-2-16,-20 1 3 0,20-1-1 0,0 0 3 0,0 0 0 0,0 0 2 0,0 0 1 15,0 0 0-15,0 0 1 0,0 0-1 16,0 0 2-16,0 0 1 0,0 0-1 0,0 0 0 16,20-6 1-16,-20 6 1 0,17-4-2 15,-17 4 1-15,21-3-2 0,-21 3 2 0,22-3-2 16,-22 3 1-16,24-3-2 0,-24 3-4 0,22-3-2 15,-22 3 0-15,22-2-3 0,-22 2-1 16,19-2 0-16,-19 2-5 0,19-2 0 0,-19 2 0 16,0 0 0-16,23-3-2 0,-23 3-3 15,0 0-3-15,21-2 1 0,-21 2-4 0,0 0 4 16,20-3-4-16,-20 3-9 0,0 0-9 0,20-3-3 16,-20 3 0-16,0 0 3 0,21-3 1 15,-21 3-5-15,0 0-3 0,20-4 6 0,-20 4 2 16,0 0-2-16,19-5-3 0,-19 5 0 15,0 0 5-15,17-5 8 0,-17 5 6 0,0 0 6 16,0 0 6-16,20-4 4 0,-20 4 5 16,0 0 5-16,0 0 7 0,0 0 7 0,14-4 6 15,-14 4 6-15,0 0 3 0,0 0 4 16,0 0 3-16,0 0 3 0,0 0 1 0,0 0-4 16,0 0-3-16,0 0-6 0,0 0-5 0,0 0 1 15,0 0 1-15,0 0 3 0,0 0 3 16,0 0 3-16,0 0 3 0,-8 17 8 0,8-17 2 15,-12 7 5-15,12-7 7 0,-15 7 3 16,15-7-4-16,-18 7 1 0,18-7 1 0,-19 7-12 16,19-7-7-16,-20 6-8 0,20-6-3 15,-19 3-4-15,19-3-5 0,-20 6-3 0,20-6-3 16,-17 3 0-16,17-3-3 0,0 0-1 0,-23 3 1 16,23-3-2-16,0 0-1 0,-20 3-3 15,20-3-1-15,0 0-2 0,0 0-3 0,-19 2-3 16,19-2-1-16,0 0-4 0,0 0 1 15,0 0 1-15,0 0 3 0,-19 3 0 0,19-3 3 16,0 0 1-16,0 0 0 0,0 0 3 16,0 0-1-16,0 0 1 0,0 0 1 0,17-10 1 15,-17 10 1-15,17-8 1 0,-17 8-1 0,19-10 1 16,-19 10 1-16,24-13-3 0,-10 6 0 16,0-1 0-16,0 0 1 0,2-1 0 0,-1 1-3 15,1-2 2-15,2 0 0 0,-2 0 0 16,1 0 2-16,-4 0-1 0,2 1-1 0,-1-1 2 15,0-1 0-15,0 2 1 0,-2-2 1 0,0 0 1 16,1-1 0-16,-2 1-2 0,1-1 0 16,-1 0 0-16,0 0 1 0,-2-1-2 0,1-1 0 15,0 0-3-15,-2 0-10 0,0 1-16 16,0-1-8-16,-1-1 1 0,1 2 0 0,-4 1 4 16,-4 12 4-16,10-20 8 0,-10 20 8 15,8-18 10-15,-8 18 13 0,7-14 11 0,-7 14 2 16,0 0-6-16,5-15-4 0,-5 15-4 0,0 0-8 15,0 0 4-15,0 0-5 0,-9-11 0 16,9 11-2-16,0 0 2 0,-15 5-2 0,15-5 3 16,-16 9-1-16,16-9-2 0,-19 12 4 15,19-12-1-15,-21 16 1 0,11-6-1 0,-2-1 0 16,3 1 5-16,9-10-2 0,-16 16-1 16,16-16 0-16,-15 15-4 0,15-15-7 0,-10 10-10 15,10-10-6-15,0 0-8 0,-11 14 6 16,11-14-3-16,0 0 3 0,0 0 4 0,0 0 4 15,0 0 1-15,0 0-3 0,0 0-6 16,0 0-8-16,0 0-2 0,18-3-3 0,-18 3 0 16,11-14 4-16,-11 14 6 0,18-14 6 15,-18 14 3-15,16-18 2 0,-6 7 0 0,-2 0-2 16,2 0 0-16,-1 0 2 0,-1-1 0 0,-8 12-3 16,13-18-3-16,-13 18 2 0,12-16 6 15,-12 16 3-15,10-16 4 0,-10 16 5 0,7-11 5 16,-7 11 2-16,0 0 0 15,8-14-3-15,-8 14 0 0,0 0-2 0,0 0 0 0,0 0-1 16,0 0 0-16,0 0 0 0,0 0-1 16,0 0 2-16,0 0-1 0,-15-6 0 0,15 6 0 15,0 0 3-15,-12 13 0 0,12-13 2 0,-10 12 0 16,10-12 2-16,-9 14-1 0,9-14-1 16,-8 14 2-16,8-14-1 0,-8 11 1 0,8-11-1 15,0 0-2-15,-8 16-5 0,8-16-4 16,0 0-7-16,-8 13-6 0,8-13-4 0,0 0 1 15,0 0 0-15,0 0 2 0,0 0 1 16,0 0 1-16,0 0-2 0,0 0-4 0,0 0-2 16,0 0-4-16,0 0-4 0,0 0-4 15,20-8-2-15,-20 8-2 0,0 0-1 0,12-14 7 16,-12 14 4-16,0 0 7 0,11-14 5 0,-11 14 9 16,0 0 8-16,8-12 3 0,-8 12-4 15,0 0-13-15,0 0-12 0,0 0-12 0,0 0-12 16,0 0-39-16,0 0-46 0,0 0-42 15,0 0-37-15,0 0-16 0,-14-6-50 0,14 6-369 16,0 0-162-16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0:12.330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342 0 351 0,'0'0'295'0,"0"0"-51"0,0 0-23 0,0 0-23 16,0 0-17-16,0 0-3 0,0 0-6 15,0 0-8-15,0 0-8 0,0 0-8 0,0 0-12 16,0 0 1-16,0 0 4 0,0 0 6 16,0 0 7-16,0 0 5 0,0 0-1 0,0 0-4 15,0 0-13-15,0 0-17 0,0 0-10 16,0 0-8-16,0 0-9 0,0 0 2 0,0 0-11 15,0 0-5-15,0 0-10 0,0 0-2 16,-19 3-3-16,19-3-2 0,0 0-2 0,0 0-4 16,0 0 2-16,-21-2 2 0,21 2 4 0,0 0-8 15,0 0-11-15,-21 0-2 0,21 0-3 16,0 0-2-16,0 0-2 0,-23 0-3 0,23 0-3 16,0 0-5-16,0 0-4 0,-26 0-3 15,26 0-3-15,0 0-2 0,0 0-1 0,-23 2 0 16,23-2 2-1,0 0 0-15,0 0-2 0,-24 3 0 0,24-3-2 0,0 0 0 0,-16 3 2 16,16-3-2-16,0 0-4 0,-18 5 1 16,18-5-1-16,0 0-1 0,-18 7 0 0,18-7-1 15,0 0-1-15,-17 10 0 0,17-10-2 0,0 0-1 16,-15 10-2-16,15-10 1 0,-10 10-2 16,10-10 2-16,-10 9-2 0,10-9 1 0,-10 9-2 15,10-9 1-15,-8 11-1 0,8-11 0 16,0 0 1-16,-12 15 0 0,12-15-3 0,0 0 2 15,-10 16 2-15,10-16-2 0,0 0 6 16,-9 14-1-16,9-14 0 0,0 0-1 0,-8 13-1 16,8-13-1-16,0 0-1 0,0 0 1 15,-9 12 0-15,9-12-1 0,0 0 0 0,0 0-2 16,0 0-2-16,-6 11 2 0,6-11 0 0,0 0 1 16,0 0-2-16,0 0 0 0,0 0-1 15,0 0-2-15,0 0-1 0,0 0 1 0,0 0-1 16,0 0 0-16,-9 11 1 0,9-11 1 15,0 0 0-15,0 0-1 0,0 0 0 0,0 0 4 16,0 0-1-16,0 0-1 0,0 0 2 16,0 0 0-16,0 0 0 0,0 0 1 0,-1-19 0 15,1 19-1-15,0 0-1 0,0 0 1 16,2-17 1-16,-2 17-1 0,0 0 1 0,0 0-3 16,2-18 1-16,-2 18 1 0,0 0-1 0,0 0 1 15,4-17 0-15,-4 17 0 0,0 0 0 16,0 0-1-16,0 0 1 0,2-17-3 0,-2 17 3 15,0 0 0-15,0 0 1 0,0 0 0 16,0 0 0-16,0 0-1 0,0 0 0 0,4-15 0 16,-4 15 1-16,0 0 0 0,0 0 0 15,0 0 0-15,0 0 0 0,0 0-1 0,0 0 2 16,0 0-1-16,0 0 2 0,0 0-1 0,0 0 1 16,0 0 1-16,0 0 0 0,0 0 1 15,0 0 0-15,0 0 2 0,0 0 3 0,0 0-2 16,0 0 0-16,0 0-1 0,0 0-1 15,0 0 3-15,0 0-2 0,0 0-1 0,0 0 1 16,0 0 1-16,0 0-2 0,0 0 2 16,0 0 1-16,0 0-2 0,0 0 4 0,0 0 0 15,0 0 2-15,4 19-1 0,-4-19-2 16,0 0-1-16,0 0 1 0,-2 16-1 0,2-16 2 16,0 0-1-16,0 0-1 0,-1 18-3 0,1-18 1 15,0 0-2-15,0 0 0 0,0 0 0 16,-2 19-2-16,2-19 4 0,0 0-3 0,0 0 5 15,0 0-2-15,-1 17 0 0,1-17 1 16,0 0-1-16,0 0 0 0,0 0-1 0,0 0-2 16,0 0-3-16,-2 18 4 0,2-18 0 15,0 0-1-15,0 0-1 0,0 0 0 0,0 0 0 16,0 0-2-16,0 0 2 0,0 0 2 16,0 0-2-16,0 0 1 0,0 0-1 0,0 0 0 15,0 0-1-15,0 0 1 0,0 0-1 0,0 0-2 16,0 0 1-16,0 0-2 0,0 0 2 15,0 0 1-15,0 17-2 0,0-17 1 0,0 0 0 16,0 0 2-16,0 0-1 0,0 0 0 16,0 0 0-16,0 0 1 0,0 0-1 0,0 0 1 15,0 0 0-15,0 0 1 0,21-2 0 16,-21 2-2-16,0 0 1 0,0 0-1 0,0 0 0 16,17-4 0-16,-17 4 1 0,0 0-1 15,0 0-1-15,0 0 1 0,17-4-1 0,-17 4 1 16,0 0-1-16,0 0 2 0,0 0-6 0,0 0 4 15,18-4 2-15,-18 4-2 0,0 0 0 16,0 0-3-16,0 0-5 0,0 0-3 0,0 0-6 16,0 0-7-16,17-3-1 0,-17 3-7 15,0 0-7-15,0 0-17 0,0 0-13 0,0 0-11 16,0 0-14-16,16-5-11 0,-16 5-18 0,0 0-36 16,0 0-62-16,0 0-50 0,16-7-51 15,-16 7-89-15,0 0-55 0,0 0-65 0,12-7-376 16,-12 7-472-16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0:45.959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376 502 4 0,'0'0'149'0,"0"0"-31"16,0 0-29-16,0 0-25 0,0 0-11 16,0 0-22-16,-14 7-13 0,14-7-1 0,0 0 3 15,0 0-3-15,0 0-2 0,-7 13-2 16,7-13 5-16,0 0 15 0,0 0 11 0,0 0 14 16,0 0 7-16,-7 11 6 0,7-11 2 0,0 0 5 15,0 0 9-15,0 0 4 0,0 0-2 16,0 0 1-16,0 0 2 0,0 0 3 0,0 0 3 15,0 0 8-15,0 0 9 0,0 0 13 16,0 0 16-16,0 0 12 0,0 0 2 0,0 0 4 16,0 0-1-16,0 0 1 0,0 0-5 15,0 0-6-15,0 0 1 0,0 0 2 0,0 0-2 16,0 0-6-16,0 0-1 0,0 0-14 0,0 0-7 16,0 0-14-16,0 0-14 0,0 0-5 15,-17-3-1-15,17 3-8 0,0 0-7 16,0 0-4-16,-13-7-4 0,13 7-9 0,0 0-5 15,0 0 2-15,-19-6-1 0,19 6-2 16,0 0-10-16,-18-4-1 0,18 4-6 0,0 0-3 16,-23 1-2-16,23-1 2 0,-16 4-3 0,16-4-4 15,-19 6-3-15,19-6-3 0,-20 9 1 16,20-9-1-16,-21 13-3 0,21-13-4 0,-20 17 2 16,10-7-3-16,0 0-1 0,1 2-1 0,0-2 1 15,1 2-2-15,0 0 3 0,8-12-2 16,-13 19 0-16,13-19-1 0,-11 19-2 0,11-19-2 15,-10 17-1-15,10-17 1 0,-7 15-2 16,7-15-1-16,-6 13 0 0,6-13 0 0,0 0 0 16,-7 15 1-16,7-15-1 0,0 0 4 15,0 0 0-15,-8 13 2 0,8-13 2 0,0 0 1 16,0 0 1-16,0 0 1 0,0 0-2 0,-9 15 1 16,9-15-3-16,0 0 0 15,0 0-3-15,0 0-1 0,0 0-2 0,0 0 1 0,0 0-1 16,0 0 0-16,0 0-1 0,0 0 0 15,0 0 2-15,0 0-3 0,0 0 0 0,0 0-1 16,0 0 1-16,-12-8-2 0,12 8-2 16,0 0-5-16,-3-19-8 0,3 19-2 0,0 0-2 15,-2-25 2-15,2 25 1 0,-3-17 0 0,3 17 3 16,0-17 3-16,0 17-1 0,0 0 0 16,-1-24 3-16,1 24 1 0,0 0 3 0,-1-21 1 15,1 21 0-15,0 0 2 0,0 0 1 16,-1-19 0-16,1 19 0 0,0 0 1 0,0 0 3 15,0 0 1-15,0 0-1 0,-1-21 4 16,1 21-1-16,0 0-1 0,0 0-1 0,0 0 1 16,0 0 0-16,0 0 0 0,0 0 1 15,0 0-3-15,0 0 3 0,0 0-1 0,0 0 4 16,0 0 1-16,0 0 2 0,0 0 7 0,-1 19 0 16,1-19 1-16,0 0 0 0,0 21-2 15,0-21 1-15,0 0-1 0,-1 25 1 0,1-25-2 16,-1 18-3-16,1-18 2 0,-3 17-2 15,3-17-2-15,-1 18 1 0,1-18 0 0,0 0-3 16,-2 25-1-16,2-25 0 0,0 0-1 16,-2 20 2-16,2-20-2 0,0 0-1 0,-2 16-3 15,2-16 2-15,0 0-2 0,0 0-1 0,0 0 0 16,-2 19-1-16,2-19 1 0,0 0-1 16,0 0 1-16,0 0-1 0,0 0 2 0,0 0 0 15,0 0 0-15,0 0 1 0,2 17 3 16,-2-17 1-16,0 0-2 0,0 0 3 0,0 0 1 15,0 0-1-15,0 0-1 0,0 0 1 0,16-4-2 16,-16 4-4-16,0 0 4 0,0 0-1 16,14-9-3-16,-14 9-1 0,0 0 2 0,11-8-4 15,-11 8-14-15,0 0-10 0,11-8-10 16,-11 8-15-16,0 0-14 0,0 0-24 0,14-11-31 16,-14 11-43-16,0 0-68 0,0 0-83 15,12-9-61-15,-12 9-81 16,0 0-61-16,0 0-98 0,14-12-357 0,-14 12-557 0</inkml:trace>
  <inkml:trace contextRef="#ctx0" brushRef="#br0" timeOffset="1311">572 370 724 0,'0'0'561'0,"0"0"-82"0,0 0-21 0,0 0-32 15,-3-18-35-15,3 18-45 0,0 0-48 16,0 0-47-16,0 0-40 0,0 0-30 0,0 0-35 15,0 0-21-15,0 0-13 0,0 0-6 0,0 0-5 16,0 0-4-16,0 0-3 0,-5 13-5 16,5-13-1-16,0 0-4 0,-7 22-2 0,7-22-4 15,-4 18-11-15,4-18-10 0,-6 20-7 16,6-20-10-16,-5 19-5 0,5-19-8 0,-5 16-4 16,5-16-6-16,0 0-4 0,-5 19-5 0,5-19-1 15,0 0-2-15,-5 15-2 0,5-15-1 16,0 0-2-16,0 0-1 0,0 0 1 15,-4 15-2-15,4-15 2 0,0 0 2 0,0 0 1 16,0 0-2-16,0 0-1 0,-5-17-1 0,5 17 2 16,-1-17-4-16,1 17 3 0,0-24-1 15,0 24 1-15,2-26-1 0,-2 26 0 0,3-27 0 16,-3 27 0-16,3-26-1 0,-3 26 2 16,3-22-2-16,-3 22 1 0,2-19 0 0,-2 19-1 15,0 0 1-15,4-22-2 16,-4 22 1-16,0 0 1 0,3-16-2 0,-3 16-1 0,0 0 2 15,0 0-2-15,5-16 1 0,-5 16 0 0,0 0 2 16,0 0 0-16,0 0 1 0,0 0 2 16,14-5-1-16,-14 5 2 0,0 0 1 0,13 9-2 15,-13-9 0-15,10 10 0 0,-10-10 1 16,11 13-1-16,-11-13 1 0,13 15-2 0,-13-15 1 16,12 17-1-16,-12-17 1 0,12 17-4 15,-12-17 4-15,11 17-2 0,-11-17-8 0,11 17-12 16,-11-17-17-16,10 16-16 0,-10-16-23 0,8 14-23 15,-8-14-25-15,0 0-29 0,9 15-44 16,-9-15-41-16,0 0-27 0,7 12-33 0,-7-12-74 16,0 0-30-16,0 0-10 0,0 0-4 15,0 0-436-15,-2 18-396 0</inkml:trace>
  <inkml:trace contextRef="#ctx0" brushRef="#br0" timeOffset="1557">563 437 447 0,'0'0'476'0,"-21"-3"-60"15,21 3-53-15,0 0-45 0,-18-5-46 16,18 5-53-16,0 0-24 0,-12-7-17 0,12 7-17 16,0 0-20-16,0 0-12 0,-7-12-15 0,7 12-6 15,0 0-10-15,0 0-15 0,0 0-13 16,7-19-12-16,-7 19-11 0,0 0-20 0,0 0-33 15,12-12-37-15,-12 12-38 0,0 0-37 16,15-7-47-16,-15 7-55 0,0 0-38 0,20-6-25 16,-20 6-17-16,0 0-23 0,24-2-348 15,-24 2-180-15</inkml:trace>
  <inkml:trace contextRef="#ctx0" brushRef="#br0" timeOffset="2234">723 421 272 0,'0'0'506'16,"0"0"-93"-16,0 0-69 0,0 0-54 0,0 0-45 15,0 0-35-15,0 0-25 0,0 0-22 16,0 0-18-16,0 0-15 0,0 0-5 0,0 0 9 16,0 0 8-16,12-9 0 0,-12 9-17 15,0 0-13-15,2-17-7 0,-2 17-4 16,0 0-12-16,1-26-10 0,-1 26-10 0,0-22-7 15,0 22-7-15,0-24-5 0,0 24-4 0,-1-26-4 16,1 26-5-16,-2-25-1 0,2 25 3 16,-2-24 4-16,2 24 8 0,-4-19 3 0,4 19 7 15,-3-17 6-15,3 17 1 0,0 0 2 0,-2-20-3 16,2 20-1 0,0 0-5-16,0 0-5 0,-3-17-7 0,3 17-8 0,0 0-8 0,0 0-6 15,0 0-6-15,0 0-4 0,0 0-3 16,0 0 0-16,0 0-4 0,0 0 1 0,8 14-4 15,-8-14 1-15,0 0-2 0,10 18-3 16,-10-18-2-16,9 11-1 0,-9-11 0 0,10 13 0 16,-10-13-1-16,10 9 0 0,-10-9-4 15,11 9 0-15,-11-9-2 0,0 0 1 0,16 7-3 16,-16-7 1-16,0 0-2 0,0 0 2 0,20 0-2 16,-20 0 1-16,0 0-1 0,13-8 3 15,-13 8 1-15,0 0-1 0,11-14 1 0,-11 14 0 16,0 0 2-16,9-18 2 0,-9 18 1 15,0 0 2-15,6-17-2 0,-6 17 3 0,0 0-1 16,3-16 3-16,-3 16 2 0,0 0 1 16,0 0 3-16,2-16 0 0,-2 16 2 0,0 0 3 15,0 0 2-15,0 0 1 0,0 0 0 0,4-17-2 16,-4 17-3-16,0 0-3 0,0 0-4 16,0 0-4-16,0 0 0 0,0 0 1 0,0 0 0 15,0 0-1-15,0 22 1 0,0-22-1 16,0 0 1-16,0 25-3 0,0-25 1 0,-2 18 1 15,2-18-1-15,2 21-1 0,-2-21 2 16,0 21-3-16,0-21-3 0,2 20-10 0,-2-20-16 16,1 20-15-16,-1-20-19 0,1 18-24 0,-1-18-27 15,0 0-44-15,3 22-45 0,-3-22-35 16,0 0-35-16,3 16-39 0,-3-16-29 0,0 0-8 16,0 0-5-16,0 0-16 0,0 0-88 15,0 0-189-15,0 0-158 0</inkml:trace>
  <inkml:trace contextRef="#ctx0" brushRef="#br0" timeOffset="2492">935 236 241 0,'5'-18'481'0,"-5"18"-95"0,0 0-50 16,0 0-41-16,0 0-34 0,6-14-31 15,-6 14-33-15,0 0-27 0,0 0-7 0,0 0 5 16,0 0 12-16,0 0 5 0,9 11-3 0,-9-11-7 15,0 0-9-15,2 17-12 0,-2-17-21 16,0 0-22-16,2 19-22 0,-2-19-17 0,0 0-17 16,2 21-10-16,-2-21-9 0,0 0-9 15,4 19-17-15,-4-19-34 0,0 0-38 16,3 19-35-16,-3-19-44 0,0 0-40 0,0 0-38 0,4 20-48 16,-4-20-39-16,0 0-7 0,0 0 0 15,0 0-5-15,0 0-71 0,0 0-212 16,0 0-115-16</inkml:trace>
  <inkml:trace contextRef="#ctx0" brushRef="#br0" timeOffset="2674">980 148 338 0,'-3'-19'652'0,"3"19"-132"0,0 0-83 15,-5-15-54-15,5 15-72 0,0 0-51 0,0 0-45 16,-3-19-43-16,3 19-32 15,0 0-27-15,0 0-24 0,0 0-19 16,0 0-45-16,-2-19-62 0,2 19-70 0,0 0-96 0,0 0-99 0,0 0-70 16,0 0-480-16,0 0-399 0</inkml:trace>
  <inkml:trace contextRef="#ctx0" brushRef="#br0" timeOffset="3100">1055 94 530 0,'14'-5'462'0,"-14"5"-48"0,0 0-38 16,0 0-30-16,0 0-41 0,0 0-40 15,0 0-26-15,0 0-20 0,0 0-25 0,0 0-14 16,0 0-5-16,0 0 4 0,0 0-9 15,2 17-11-15,-2-17-14 0,0 0-22 0,-2 16-13 16,2-16-12-16,0 0-14 0,-2 22-17 16,2-22-13-16,0 0-9 0,0 24-8 0,0-24-8 15,0 18-5-15,0-18-5 0,0 0-6 0,1 26-1 16,-1-26-6-16,0 0-2 0,3 22-1 16,-3-22-3-16,0 0-1 0,5 17-2 0,-5-17 1 15,0 0 0-15,8 12 2 0,-8-12-1 16,0 0 0-16,0 0 4 0,11 11 3 0,-11-11 4 15,0 0-1-15,0 0 3 0,0 0 0 16,17 1-3-16,-17-1 1 0,0 0-4 0,0 0-1 16,0 0-3-16,19-5-9 0,-19 5-25 15,0 0-30-15,0 0-47 0,0 0-69 0,15-6-56 16,-15 6-57-16,0 0-81 0,0 0-49 0,0 0-36 16,13-8-65-16,-13 8-263 0,0 0-304 15</inkml:trace>
  <inkml:trace contextRef="#ctx0" brushRef="#br0" timeOffset="3710">1219 109 496 0,'0'0'490'16,"0"0"-71"-16,0 0-48 0,0 0-31 0,6-15-36 15,-6 15-42-15,0 0-28 16,0 0-29-16,0 0-19 0,0 0-8 0,0 0-11 0,0 0-9 16,0 0-6-16,0 0-18 0,5 17-12 15,-5-17-12-15,0 0-17 0,0 22-18 0,0-22-12 16,0 17-14-16,0-17-6 0,0 20-10 31,0-20-5-31,-1 20-6 0,1-20-5 0,-1 18-4 0,1-18-1 0,0 0-3 0,0 24-2 0,0-24-2 16,0 0-1-16,0 21-2 0,0-21-1 15,0 0-2-15,0 0-3 0,0 17 1 0,0-17 0 16,0 0 2-16,0 0 0 0,0 0 2 16,0 0 1-16,0 0 0 0,0 0 3 0,0 0-1 15,0 0-1-15,4-16 0 0,-4 16-1 16,0 0 2-16,5-24 3 0,-5 24 2 0,3-18 1 16,-3 18 0-1,5-22 0-15,-5 22 2 0,3-20 6 0,-3 20-1 0,4-21-1 0,-4 21-2 16,6-19-1-16,-6 19 0 0,4-16-3 15,-4 16-1-15,0 0-3 0,6-19 2 0,-6 19-3 16,0 0 0-16,7-16-1 0,-7 16 0 0,0 0 0 16,0 0 0-16,7-17 2 0,-7 17 3 15,0 0 5-15,0 0 3 0,0 0 1 0,0 0 2 16,0 0-2-16,23 6-1 0,-23-6-2 16,0 0-1-16,11 17-1 0,-11-17 0 0,7 17-1 15,-7-17-3-15,7 18-2 0,-7-18-3 0,8 20 2 16,-8-20-1-16,7 19-2 0,-7-19-3 15,5 18-1-15,-5-18-5 0,6 17-10 0,-6-17-12 16,0 0-14-16,6 19-18 0,-6-19-22 16,0 0-34-16,5 16-40 0,-5-16-42 0,0 0-39 15,0 0-60-15,3 15-66 0,-3-15-27 16,0 0 6-16,0 0-24 0,0 0-372 0,0 0-300 16</inkml:trace>
  <inkml:trace contextRef="#ctx0" brushRef="#br0" timeOffset="3931">1276 225 35 0,'0'0'657'0,"0"0"-173"16,0 0-103-16,0 0-56 0,-20-3-35 16,20 3-32-16,0 0-36 0,0 0-20 0,0 0-17 15,0 0-15-15,-6-12-11 0,6 12-12 16,0 0-15-16,0 0-23 0,0 0-20 15,8-12-16-15,-8 12-17 0,0 0-41 0,0 0-64 0,14-9-63 16,-14 9-64-16,0 0-85 0,17-6-54 16,-17 6-37-16,0 0-32 0,21-6-360 15,-21 6-251-15</inkml:trace>
  <inkml:trace contextRef="#ctx0" brushRef="#br0" timeOffset="4471">1518 69 357 0,'0'0'486'0,"0"0"-69"0,0 0-59 16,0 0-26-16,6-13-29 0,-6 13-38 16,0 0-18-16,0 0-10 0,0 0-10 0,0 0 2 15,0 0 1-15,-3-17-10 0,3 17-13 16,0 0-19-16,0 0-27 0,0 0-22 0,0 0-23 15,-12-8-17-15,12 8-12 0,0 0-12 16,0 0-10-16,0 0-10 0,0 0-8 0,0 0-8 16,-17-4-10-16,17 4-5 0,0 0-8 15,0 0-5-15,0 0-3 0,0 0-1 16,-11 12-5-16,11-12 1 0,0 0-2 0,0 0-1 0,0 18-1 16,0-18-2-16,0 0 1 0,5 15 0 15,-5-15-1-15,0 0 0 0,6 16 1 16,-6-16 0-16,9 11 1 0,-9-11 0 0,8 11 0 15,-8-11-1-15,10 11-1 0,-10-11 3 0,11 11-1 16,-11-11 0-16,11 10 1 0,-11-10 1 16,10 10 0-16,-10-10-1 0,0 0 2 0,13 12 0 15,-13-12 2-15,0 0 9 0,10 10 7 16,-10-10 4-16,0 0 6 0,0 0-2 0,10 13 3 16,-10-13 3-16,0 0 2 0,0 0 3 0,0 0 1 15,0 19 4-15,0-19 0 0,0 0-3 16,0 0-9-16,-10 15-7 0,10-15-5 0,0 0-5 15,-15 8-3-15,15-8-5 0,0 0-8 16,-19 6-12-16,19-6-11 0,0 0-17 0,-24 1-20 16,24-1-23-16,0 0-24 0,-26-4-34 15,26 4-46-15,-17-3-64 0,17 3-47 0,0 0-46 16,-21-8-71-16,21 8-19 0,0 0-10 0,-13-8-26 16,13 8-314-16,0 0-308 0</inkml:trace>
  <inkml:trace contextRef="#ctx0" brushRef="#br0" timeOffset="5024">1558 114 285 0,'0'0'423'0,"0"0"-74"0,0 0-33 16,15-7-24-16,-15 7-15 0,0 0-12 15,0 0-17-15,0 0-11 0,0 0 1 0,0 0-3 16,0 0 1-16,17 5-5 0,-17-5-19 0,0 0-19 15,0 0-17 1,2 16-22-16,-2-16-29 0,0 0-21 0,-1 17-17 0,1-17-15 0,0 0-14 16,-3 20-13-16,3-20-9 0,0 0-6 15,-2 20-7-15,2-20-4 0,0 0-3 0,-3 17-4 16,3-17-2-16,0 0-5 0,0 0-4 16,-1 16-3-16,1-16-2 0,0 0-5 0,0 0-1 15,0 0 2-15,0 0-1 0,0 0 5 16,0 0 0-16,0 0 0 0,0 0 2 0,0 0 0 15,0 0 2-15,0 0-2 0,4-14 2 0,-4 14 1 16,2-17-2-16,-2 17 0 0,3-17 0 16,-3 17 1-16,3-21 6 0,-3 21 5 15,4-19 1-15,-4 19 1 0,4-18 2 0,-4 18 3 16,4-15-1-16,-4 15-1 0,0 0 2 0,6-21-1 16,-6 21 0-16,0 0 0 0,6-15-1 15,-6 15-1-15,0 0 1 0,0 0 0 0,8-14-2 16,-8 14 1-16,0 0 1 0,0 0 2 0,0 0 2 15,0 0 0-15,15-4 3 0,-15 4 1 16,0 0-3-16,0 0-3 0,15 13-1 0,-15-13 3 16,0 0-4-16,10 17-2 0,-10-17-1 15,7 13-3-15,-7-13-1 0,6 17-3 0,-6-17 0 16,7 16-1-16,-7-16-4 0,5 15-1 16,-5-15-10-16,6 13-14 0,-6-13-14 0,0 0-19 15,6 18-24-15,-6-18-30 0,0 0-50 0,5 15-57 16,-5-15-58-16,0 0-70 0,0 0-87 15,0 0-31-15,2 18-23 0,-2-18-390 0,0 0-433 16</inkml:trace>
  <inkml:trace contextRef="#ctx0" brushRef="#br0" timeOffset="5244">1629 167 226 0,'0'0'586'0,"0"0"-150"0,-17-6-107 0,17 6-52 16,0 0-29-16,0 0-21 0,0 0-35 0,0 0-16 16,0 0-17-16,-4-15-13 0,4 15-11 15,0 0-12-15,0 0-17 0,0 0-18 0,0 0-18 16,13-7-13-16,-13 7-31 16,0 0-55-16,0 0-68 0,0 0-69 0,18-4-76 0,-18 4-48 15,0 0-41-15,0 0-80 0,0 0-232 16,19-2-154-16</inkml:trace>
  <inkml:trace contextRef="#ctx0" brushRef="#br0" timeOffset="5771">1577 44 253 0,'0'0'349'0,"0"0"-68"15,0 0-36-15,0 0-19 0,0 0-12 16,0 0-2-16,0 0-7 0,0 0-4 0,0 0-6 15,0 0-13-15,0 0-7 0,0 0-8 0,0 0-10 16,0 0-14-16,0 0-17 0,0 0-13 16,0-18-15-16,0 18-11 0,0 0-9 0,0 0-6 15,0 0-2-15,-8-12-8 0,8 12-4 16,0 0-8-16,0 0-7 0,0 0-6 0,-12-11-5 16,12 11-6-16,0 0-8 15,0 0-27-15,0 0-25 0,0 0-25 0,-21-2-37 0,21 2-42 16,0 0-67-16,0 0-88 0,-15 8-55 15,15-8-43-15,0 0-430 0,-12 13-359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0:59.861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113 557 357 0,'13'-6'382'0,"-13"6"-62"0,0 0-34 16,0 0-37-16,0 0-20 0,0 0-15 15,3-19-14-15,-3 19-17 0,0 0-15 0,0 0-3 16,0-19-1-16,0 19 7 0,0 0 18 16,-4-17 4-16,4 17 5 0,0 0-6 0,-8-14-14 15,8 14-10-15,0 0-8 0,-11-12-18 16,11 12-13-16,0 0-9 0,-15-8-16 0,15 8-12 15,0 0-12-15,-18-4-3 0,18 4-5 0,0 0-9 16,-19 1-11-16,19-1-10 0,0 0-8 16,-18 7-7-16,18-7-6 0,-11 9-4 0,11-9-3 15,-11 14-4-15,11-14-1 0,-8 15-3 16,8-15-1-16,-4 18-1 0,4-18-3 0,-2 18 0 16,2-18-2-16,0 0-2 0,1 25-1 0,-1-25-1 15,4 15 4-15,-4-15-3 0,7 13-1 16,-7-13-1-16,9 12 2 0,-9-12-1 0,0 0 0 15,14 10 1-15,-14-10 1 0,0 0-5 16,18 4-1-16,-18-4 3 0,0 0 3 0,20-4-2 16,-20 4-1-16,12-7 1 0,-12 7 0 15,12-12 1-15,-12 12-2 0,13-13 2 0,-13 13-1 16,9-14 1-16,-9 14 1 16,7-13 1-16,-7 13 1 0,0 0 1 0,9-17 1 0,-9 17 2 15,0 0 1-15,6-14 3 0,-6 14 1 16,0 0 3-16,0 0 3 0,6-12 1 0,-6 12-2 15,0 0-2-15,0 0-4 0,0 0-4 16,0 0-1-16,0 0-2 0,0 0 0 0,0 0 1 16,0 0-2-16,0 0 0 0,0 0 1 0,14 6-2 15,-14-6 1-15,0 0-1 0,0 0-2 16,6 11 0-16,-6-11-6 0,0 0-17 0,0 0-18 16,10 14-16-16,-10-14-17 0,0 0-25 15,0 0-36-15,11 13-43 0,-11-13-31 0,0 0-16 16,0 0-36-16,13 8-33 0,-13-8-38 0,0 0-16 15,0 0-13-15,0 0-29 0,0 0-353 16,0 0-255-16</inkml:trace>
  <inkml:trace contextRef="#ctx0" brushRef="#br0" timeOffset="273">39 328 41 0,'0'0'711'0,"0"0"-172"15,-10-9-94-15,10 9-48 0,0 0-59 16,0 0-59-16,0 0-30 0,0 0-13 0,0 0-17 16,0 0-25-16,0 0-16 0,0 0-21 15,0 0-21-15,0 0-25 0,0 0-21 0,0 0-19 16,0 0-14-16,15 6-30 0,-15-6-53 15,0 0-61-15,11 9-61 0,-11-9-45 0,0 0-54 16,16 11-60-16,-16-11-43 0,13 10-27 16,-13-10-43-16,13 10-318 0,-13-10-243 0</inkml:trace>
  <inkml:trace contextRef="#ctx0" brushRef="#br0" timeOffset="1034">283 407 238 0,'0'0'325'16,"0"0"-48"-16,0 0-22 0,0 0-14 0,11-11-3 15,-11 11-13-15,0 0-6 0,0 0-5 16,0 0-5-16,0 0-2 0,8-13 7 0,-8 13 4 15,0 0 2-15,0 0 2 0,0 0-4 16,0 0-12-16,0 0-12 0,0 0-17 0,0 0-27 16,0 0-21-16,-7-13-17 0,7 13-10 0,0 0-13 15,0 0-5-15,0 0-16 0,0 0-8 16,-18 1-4-16,18-1-8 0,0 0-4 0,-14 8-6 16,14-8-3-16,0 0-5 0,-13 10-2 15,13-10-1-15,-9 10-5 0,9-10 0 0,-8 11-6 16,8-11-3-16,-8 14-3 0,8-14-3 15,-4 14-1-15,4-14-2 0,0 0-1 0,-4 22-2 16,4-22-1 0,0 0 0-16,4 20-1 0,-4-20 1 0,0 0-2 0,7 17 1 0,-7-17-2 15,0 0 3-15,13 14 0 0,-13-14 3 0,0 0-1 16,17 7-1-16,-17-7 1 0,0 0-2 16,22 1-1-16,-22-1 2 0,0 0-3 0,23-5 0 15,-23 5-3-15,17-6-4 0,-17 6 1 16,16-11 3-16,-16 11-4 0,16-10 2 0,-16 10 0 15,13-14-2-15,-13 14 4 0,12-13 0 16,-12 13 1-16,10-12 1 0,-10 12-1 0,9-11 4 16,-9 11-1-16,0 0 1 0,10-13-1 0,-10 13 3 47,0 0-1-47,0 0 2 0,10-14 1 0,-10 14 0 0,0 0 3 0,0 0 4 0,0 0 3 0,8-11 3 0,-8 11 3 0,0 0 4 15,0 0 3-15,0 0 0 0,0 0 1 0,0 0-5 16,0 0-2-16,0 0-2 0,0 0-2 15,0 0-2-15,0 0-4 0,0 0 2 0,0 0 0 16,-4 20-3-16,4-20-1 0,0 0-3 16,-5 16 2-16,5-16-1 0,0 0-4 0,-3 19-2 15,3-19 2-15,0 0-3 0,0 19 0 16,0-19-3-16,0 0 0 0,4 17 2 0,-4-17-1 16,0 0-1-16,6 14-3 0,-6-14 1 0,0 0-2 15,10 11-6-15,-10-11-6 0,0 0-6 16,12 7-9-16,-12-7-16 0,0 0-15 0,0 0-22 15,19 5-24-15,-19-5-33 0,0 0-47 16,0 0-42-16,19-2-33 0,-19 2-42 0,0 0-75 16,12-8-40-16,-12 8-28 0,0 0-66 15,8-15-261-15,-8 15-297 0</inkml:trace>
  <inkml:trace contextRef="#ctx0" brushRef="#br0" timeOffset="1243">496 303 699 0,'0'0'701'0,"-9"-14"-99"0,9 14-70 0,0 0-90 15,0 0-74-15,-8-12-68 0,8 12-57 16,0 0-48-16,0 0-40 0,0 0-32 0,0 0-28 16,0 0-19-16,-5-14-17 0,5 14-25 0,0 0-41 15,0 0-65-15,0 0-79 0,0 0-64 16,0 0-49-16,0 0-63 0,0 0-56 15,0 0-36-15,0 0-457 0,0 0-433 0</inkml:trace>
  <inkml:trace contextRef="#ctx0" brushRef="#br0" timeOffset="1962">594 359 238 0,'0'0'374'0,"0"0"-70"16,0 0-32-16,0 0-24 0,0 0-13 0,14-6-13 15,-14 6-10-15,0 0 1 0,0 0 0 16,0 0 9-16,0 0 1 0,0 0-3 0,0 0-7 16,0 0-13-16,3-17-6 0,-3 17-18 15,0 0-20-15,0 0-20 0,0 0-18 0,-9-10-16 16,9 10-5-16,0 0-6 0,0 0-9 15,0 0-7-15,-17-6-6 0,17 6-9 0,0 0-7 16,0 0-6-16,0 0 0 0,-20 2-8 0,20-2-5 16,0 0-6-16,0 0-4 0,-14 9-6 15,14-9-1-15,0 0-1 0,-10 12-2 16,10-12-5-16,0 0-2 0,-6 17-1 0,6-17-2 16,0 0-1-16,-1 23 1 0,1-23-2 0,0 0 0 15,4 24-1-15,-4-24-1 0,4 15 0 16,-4-15-1-16,6 13-2 0,-6-13 0 0,8 13-1 15,-8-13-1-15,9 10-5 0,-9-10 0 16,0 0-1-16,16 10 2 0,-16-10-1 0,0 0-5 16,16 2 0-16,-16-2 1 15,0 0 4-15,18-8 0 0,-18 8-1 0,12-12-2 0,-12 12-2 16,12-15 1-16,-12 15 1 0,10-21 4 0,-10 21-1 16,9-25 3-16,-5 10 2 0,-1 0-1 15,-1-1 0-15,0 0 3 0,1-1 1 0,-1 1-2 16,-1-1 3-16,-1 17-2 0,2-28 0 15,-2 28 1-15,0-27 0 0,0 27 1 0,1-25 1 16,-1 25 1-16,0-21 1 0,0 21 1 0,0 0 5 16,0-24 5-16,0 24 3 0,0 0 6 15,0-18 0-15,0 18 2 0,0 0-2 16,0 0-4-16,0 0-3 0,0 0-2 0,0 0 2 16,0 0 2-16,0 0 1 0,0 0 4 15,0 0 5-15,0 0 3 0,0 0 2 0,-3 17 2 16,3-17-4-16,-1 20-1 0,1-20-3 0,-1 25 5 15,1-25-2-15,0 28-2 0,0-28-6 16,0 29-2-16,0-29-3 0,2 31-5 0,-2-31-2 16,2 28-4-16,-2-28-2 0,4 28-8 15,-4-28-20-15,5 25-32 0,-5-25-38 0,7 24-52 16,-7-24-69-16,10 20-59 0,-10-20-11 0,12 18-46 16,-12-18-79-16,14 15-34 0,-14-15-8 15,15 11-66-15,-15-11-256 16,15 9-293-16</inkml:trace>
  <inkml:trace contextRef="#ctx0" brushRef="#br0" timeOffset="2374">958 347 183 0,'0'0'463'0,"0"0"-80"0,0 0-46 0,8-16-44 16,-8 16-19-16,0 0-17 0,0 0-21 0,4-14-9 16,-4 14 7-16,0 0 11 0,0 0 4 15,0 0-3-15,0 0-25 0,0 0-23 0,-1-17-20 16,1 17-21-16,0 0-22 0,0 0-9 16,0 0-11-16,0 0-15 0,-13-6-12 0,13 6-13 15,0 0-10-15,0 0-5 0,0 0-9 0,-20 3-8 16,20-3-8-16,0 0 0 0,-14 7-2 15,14-7 0-15,0 0-2 0,-13 13-4 16,13-13-3-16,-9 12 3 0,9-12-1 0,-6 13-4 16,6-13-4-16,-5 15-3 0,5-15-4 0,-2 15-1 15,2-15-5-15,0 0 0 0,0 23-5 16,0-23 3-16,0 0-2 0,5 21-3 0,-5-21-6 16,0 0-11-16,8 19-20 0,-8-19-17 15,0 0-22-15,13 15-31 0,-13-15-52 0,0 0-76 16,16 9-47-16,-16-9-34 0,0 0-70 15,19 0-37-15,-19 0-29 16,0 0-40-16,19-7-306 0,-19 7-327 0</inkml:trace>
  <inkml:trace contextRef="#ctx0" brushRef="#br0" timeOffset="2670">1078 91 167 0,'0'0'648'0,"0"0"-136"0,0 0-88 16,0 0-60-16,-3-19-65 0,3 19-56 0,0 0-22 16,0 0-8-16,0 0-1 0,0 0 7 15,0 0 12-15,0 0-8 0,2 23-7 0,-2-23-6 16,0 18-18-16,0-18-18 0,0 24-15 16,0-24-25-16,-1 28-16 0,1-28-18 0,0 31-17 15,0-31-14-15,0 33-16 0,0-33-10 16,0 31-10-16,0-31-5 0,0 30-9 0,0-30-18 15,1 29-20-15,-1-29-22 0,1 26-23 0,-1-26-24 16,0 25-30-16,0-25-43 0,1 22-61 16,-1-22-52-16,1 17-59 0,-1-17-87 0,0 0-39 15,4 21-5-15,-4-21-65 0,0 0-238 16,0 0-281-16</inkml:trace>
  <inkml:trace contextRef="#ctx0" brushRef="#br0" timeOffset="3140">1190 332 378 0,'0'0'529'0,"5"-14"-100"0,-5 14-79 15,0 0-54-15,0 0-41 0,4-15-38 0,-4 15-20 32,0 0 3-32,0 0 14 0,0 0 23 0,0 0 14 0,0 0-8 0,0 0-41 0,0 0-30 0,0 0-23 15,0 0-28-15,0 0-17 0,0 0-14 16,0 0-9-16,0 0-8 0,-16 7-6 0,16-7-6 15,0 0-7-15,-10 17-5 0,10-17-5 16,-7 13-3-16,7-13-3 0,-5 17-6 0,5-17 0 16,-3 14-2-16,3-14-3 0,0 0-4 0,-2 23-5 15,2-23-4-15,0 0-5 0,2 20 0 16,-2-20-3-16,0 0 0 0,7 18 2 0,-7-18-1 16,0 0-1-16,13 13 0 0,-13-13 0 15,0 0 0-15,16 9 0 0,-16-9-1 0,0 0-1 16,0 0 0-16,23 0-1 0,-23 0-2 15,0 0-2-15,16-7-1 0,-16 7-1 0,0 0-1 16,13-14 0-16,-13 14-1 0,7-12 0 16,-7 12 0-16,4-14 2 0,-4 14-1 0,0 0-1 15,2-23 2-15,-2 23 2 0,-1-17 1 16,1 17-1-16,-3-15 2 0,3 15-3 0,-6-18 2 16,6 18 1-16,-6-14 0 0,6 14-4 0,-7-11-3 15,7 11-8-15,0 0-3 0,-11-15-12 16,11 15-20-16,0 0-16 0,0 0-23 0,-16-7-50 15,16 7-77-15,0 0-48 0,0 0-51 16,-11 9-65-16,11-9-45 0,0 0-29 0,-5 16-460 16,5-16-481-16</inkml:trace>
  <inkml:trace contextRef="#ctx0" brushRef="#br0" timeOffset="3616">1279 313 498 0,'0'0'530'0,"0"0"-120"0,8-11-80 0,-8 11-52 15,0 0-42-15,0 0-43 0,11-12-26 16,-11 12-17-16,0 0-5 0,0 0 5 0,0 0 14 16,0 0 10-16,0 0-1 0,0 0-9 15,21 3-17-15,-21-3-18 0,0 0-21 0,8 11-15 16,-8-11-15-16,0 0-16 0,8 16-14 0,-8-16-7 15,0 0-7-15,6 16-8 0,-6-16-5 16,0 0-5-16,7 18-3 0,-7-18-3 0,0 0-4 16,6 17 2-16,-6-17-3 0,0 0-2 15,4 15 2-15,-4-15-2 0,0 0-1 0,0 0-2 16,6 15 1-16,-6-15-3 0,0 0 0 16,0 0-3-16,0 0 0 0,0 0 4 0,3 13 1 15,-3-13 3-15,0 0 5 0,0 0 4 16,0 0 5-16,0 0 7 0,0 0 5 0,0 0 1 15,0 0 2-15,0 0 2 16,7-12 5-16,-7 12 1 0,0 0 2 0,2-17-2 0,-2 17-2 16,0 0-1-16,4-20 3 0,-4 20 2 0,0 0-3 15,5-21-4-15,-5 21-6 0,0 0-4 16,5-19-5-16,-5 19-4 0,0 0-3 0,6-16-2 16,-6 16-10-16,0 0-20 0,6-15-28 15,-6 15-34-15,0 0-61 0,0 0-87 0,8-15-67 16,-8 15-78-16,0 0-72 0,0 0-40 15,0 0-27-15,14-7-329 0,-14 7-384 0</inkml:trace>
  <inkml:trace contextRef="#ctx0" brushRef="#br0" timeOffset="4510">1532 0 86 0,'0'0'682'15,"0"0"-148"-15,0 0-104 0,0 0-71 0,0 0-65 16,0 0-55-16,0 0-24 0,0 0-11 16,0 0-10-16,0 0 3 0,0 0 5 0,4 21 7 15,-4-21-3-15,0 25-5 0,0-25-13 0,-2 29-18 16,0-12-21-16,1 2-14 0,0-1-15 15,0 0-13-15,0 1-18 0,-1 1-14 0,0-2-14 16,0 1-7-16,1 0-7 0,-1-1-6 16,1-1-3-16,-1 0-4 0,0 0-4 15,2-17 1-15,-4 26-5 0,4-26 0 0,-2 23-4 0,2-23-6 16,-2 19-3-16,2-19-1 0,0 0-4 16,-2 21-3-16,2-21-1 0,0 0-2 15,-4 14 0-15,4-14 0 0,0 0 1 0,0 0-2 16,0 0 0-16,0 0 0 0,0 0-1 15,0 0 1-15,0 0 0 0,0 0 0 0,0 0-1 16,2-16-1-16,-2 16 0 0,0 0 1 0,6-20-1 16,-6 20 2-16,4-15-2 0,-4 15 2 15,6-15 0-15,-6 15 0 0,4-14-2 0,-4 14 0 16,6-14 2-16,-6 14 0 0,0 0 0 16,9-18 0-16,-9 18 1 0,0 0 2 0,7-15-2 15,-7 15 6-15,0 0 3 0,0 0 1 0,7-12 4 16,-7 12 9-16,0 0 2 0,0 0 4 15,0 0 1-15,0 0-1 0,0 0 21 0,0 0-1 16,0 0-5-16,0 0-6 0,0 0-4 16,0 0-1-16,11 10-4 0,-11-10-1 0,0 0-1 15,4 16-6-15,-4-16-4 0,0 0-5 16,4 19-2-16,-4-19-4 0,0 0-3 0,6 17-4 16,-6-17-2-16,0 0-1 0,8 15-1 0,-8-15-3 15,0 0 4 1,11 10 0-16,-11-10-4 0,0 0 1 0,0 0-1 0,21 3 0 0,-21-3-1 15,0 0-3-15,16-7-3 0,-16 7-1 16,13-9 0-16,-13 9-1 0,12-11 3 0,-12 11 2 16,11-11 1-16,-11 11-2 0,0 0 3 15,12-15 5-15,-12 15-1 0,0 0 2 0,9-13 4 16,-9 13 0-16,0 0 1 0,0 0 2 16,9-12 4-16,-9 12 3 0,0 0 4 0,0 0 0 15,0 0 0-15,0 0-5 0,0 0-2 16,0 0-6-16,0 0 5 0,0 0 1 0,0 0 0 15,0 0 0-15,0 0-2 0,0 0 1 0,0 20-4 16,0-20 0-16,0 0 0 0,-3 19-3 16,3-19 2-16,0 0-3 0,-2 21 0 0,2-21-3 15,0 0 2-15,3 21-3 0,-3-21 3 16,0 0-5-16,4 18-3 0,-4-18-8 0,0 0-13 16,8 14-12-16,-8-14-15 0,0 0-16 0,9 10-29 15,-9-10-36-15,0 0-48 0,0 0-69 16,0 0-74-16,15 4-24 0,-15-4-56 0,0 0-87 15,0 0-31-15,13-10-71 0,-13 10-273 16,0 0-423-16</inkml:trace>
  <inkml:trace contextRef="#ctx0" brushRef="#br0" timeOffset="4699">1742 242 774 0,'0'0'666'0,"-7"-11"-135"0,7 11-104 15,0 0-94-15,0 0-40 0,-5-14-20 16,5 14-22-16,0 0-32 0,0 0-24 0,7-18-24 16,-7 18-23-16,0 0-29 0,8-11-23 0,-8 11-19 15,0 0-18-15,10-11-45 0,-10 11-82 16,0 0-111-16,12-8-121 0,-12 8-139 16,0 0-21-16,16-8-108 0,-16 8-263 0,19-6-369 15</inkml:trace>
  <inkml:trace contextRef="#ctx0" brushRef="#br0" timeOffset="5516">1917 287 458 0,'0'0'375'0,"-3"16"-31"16,3-16-46-16,0 0-24 0,0 0-21 15,0 0-17-15,0 0-28 0,0 0-20 0,0 0-13 16,0 0-9-16,0 0-7 0,0 0 0 16,0 0 0-16,0 0-1 0,0 0-1 15,0 0-8-15,0-18-6 0,0 18-12 0,0 0-15 16,0 0-18-16,0 0-16 0,0 0-1 0,-14-8-3 16,14 8-4-16,0 0-9 0,0 0-2 15,0 0-4-15,-22 2-4 0,22-2-4 0,0 0-2 16,-16 6-4-16,16-6-3 0,0 0-7 15,-15 10-3-15,15-10 2 0,-10 12-4 0,10-12 0 16,-10 14 4-16,10-14-1 0,-7 16 3 0,7-16-5 16,-4 15-4-16,4-15-3 0,0 0-6 15,-4 20-2-15,4-20-4 0,0 0-1 16,3 18 0-16,-3-18-1 0,0 0-2 0,6 13 1 16,-6-13 0-16,0 0-2 0,12 6 0 0,-12-6 0 15,0 0-1-15,0 0-4 0,26-3-2 16,-26 3-1-16,14-7-2 0,-14 7-3 0,17-14-5 15,-17 14-2-15,17-20 3 0,-8 10 0 16,-2-4 1-16,2 2 0 0,-2-2 0 0,1-1 0 16,-2 1 1-16,1-2 1 0,0 0 1 15,-3 1 0-15,2-1 1 0,-2 0 0 0,-1 1 1 16,2 0 3-16,-5 15 0 0,4-25 0 0,-4 25-1 16,6-22 2-16,-6 22 2 0,4-18 1 15,-4 18 6-15,0 0 5 16,4-20 3-16,-4 20 7 0,0 0 3 0,3-16 1 0,-3 16 3 15,0 0-1-15,0 0-4 0,0 0-3 0,0 0-10 16,0 0 1-16,0 0 1 0,0 0 5 16,0 0-1-16,0 0 0 0,0 0-1 0,-6 20 7 15,6-20 1-15,-5 23-2 0,2-8 2 16,-1 1-2-16,0 0 1 0,0 2-4 0,1-1-3 16,0 2-7-16,-1-2-4 0,1 0 3 15,0 0-12-15,1-1-10 0,-1 1-18 0,3-17-19 16,-4 27-27-16,4-27-38 0,-3 24-40 0,3-24-51 15,-5 19-85-15,5-19-69 0,0 0-47 16,-2 20-51-16,2-20-5 0,0 0-6 0,0 0-465 16,0 0-509-16</inkml:trace>
  <inkml:trace contextRef="#ctx0" brushRef="#br0" timeOffset="6088">2061 271 517 0,'0'0'558'0,"0"0"-105"0,0 0-73 16,7-13-56-16,-7 13-55 0,0 0-44 15,0 0-37-15,0 0-17 0,0 0-1 0,0 0 9 16,8 14 4-16,-8-14 3 0,0 0-9 0,-3 21-13 16,3-21-20-16,-2 18-24 0,2-18-21 15,-3 20-14-15,3-20-13 0,-5 19-15 0,5-19-9 16,-2 15-12-16,2-15-7 0,0 0-10 15,-3 19-9-15,3-19-11 0,0 0-5 16,0 0-2-16,-5 18 0 0,5-18 2 0,0 0 4 0,0 0 0 16,0 0 2-16,0 0 0 0,0 0 0 15,0 0-1-15,0 0 2 0,11-11-1 0,-11 11-1 16,0 0 1-16,12-16 2 0,-12 16-2 16,10-15 2-16,-10 15-1 0,11-15 2 0,-11 15 3 15,11-14 2-15,-11 14 2 0,10-13 2 16,-10 13 3-16,9-10 3 0,-9 10 2 0,0 0 4 15,12-14 4-15,-12 14 4 0,0 0 2 16,9-9 5-16,-9 9 6 0,0 0 7 0,0 0 5 16,0 0 7-16,11-11 1 0,-11 11 7 0,0 0 0 15,0 0-2-15,0 0-5 0,0 0-7 16,0 0-3-16,0 0 3 0,0 0-2 0,0 0-7 16,4 15-8-16,-4-15-2 0,0 0-1 15,-3 18-10-15,3-18 3 0,0 0-4 0,-6 19-3 16,6-19 0-16,0 0-3 0,-2 23-3 15,2-23-3-15,0 0-4 0,0 22-5 0,0-22 1 16,0 0-1-16,1 18-3 0,-1-18-1 16,0 0-3-16,7 16 0 0,-7-16-4 0,0 0-4 15,9 12-11-15,-9-12-14 0,0 0-20 0,13 8-27 16,-13-8-40-16,0 0-46 16,0 0-58-16,20 1-89 0,-20-1-78 0,0 0-82 0,17-5-72 15,-17 5-45-15,0 0-417 0,14-11-610 16</inkml:trace>
  <inkml:trace contextRef="#ctx0" brushRef="#br0" timeOffset="6266">2251 220 928 0,'0'0'683'0,"0"0"-111"0,0 0-122 15,-7-16-93-15,7 16-75 0,0 0-58 0,0 0-49 16,0 0-70-16,0 0-69 0,0 0-60 15,-2-17-57-15,2 17-53 0,0 0-66 0,0 0-89 16,0 0-79-16,0 0-111 0,0 0-231 16,0 0-216-16</inkml:trace>
  <inkml:trace contextRef="#ctx0" brushRef="#br0" timeOffset="6683">2408 322 513 0,'0'0'579'0,"21"-1"-83"15,-21 1-49-15,0 0-35 0,0 0-33 0,0 0 2 16,0 0-24-16,8-12-45 0,-8 12-44 16,0 0-28-16,0 0-30 0,0 0-21 0,0 0-21 15,0 0-18-15,-3-16-18 0,3 16-20 16,0 0-19-16,0 0-15 0,0 0-6 0,-13-9-8 15,13 9-6-15,0 0-6 0,0 0-5 0,0 0-4 16,-21-2-7-16,21 2-5 0,0 0-2 16,-15 5 1-1,15-5-4-15,0 0-3 0,-14 11 2 0,14-11 0 0,-10 11-3 0,10-11 1 16,-9 13 5-16,9-13 5 0,-8 15 2 0,8-15 1 16,-4 15 7-16,4-15-1 0,0 0 0 15,-3 22-1-15,3-22-4 0,0 0 1 0,2 20-2 16,-2-20-7-16,0 0-4 0,10 17-1 15,-10-17-5-15,10 10 1 0,-10-10-6 0,12 8-7 16,-12-8-7-16,16 5-10 0,-16-5-23 16,16 3-23-16,-16-3-35 0,0 0-28 0,26 2-51 15,-26-2-59-15,0 0-88 0,25-6-116 0,-25 6-116 16,17-8-101-16,-17 8-618 0,14-12-877 16</inkml:trace>
  <inkml:trace contextRef="#ctx0" brushRef="#br0" timeOffset="10304">142 846 235 0,'0'0'561'0,"0"0"-97"0,0 0-73 15,-6-14-42-15,6 14-46 0,0 0-55 0,0 0-30 0,0 0-26 16,0 0-17-16,0 0 1 0,0 0 7 16,0 0 5-16,0 0 5 0,0 0-8 0,0 0-6 15,0 0-18-15,3 17-17 0,-3-17-10 16,6 19-13-16,-6-19-7 0,7 22-11 0,-7-22-10 15,7 23-11-15,-2-9-10 0,0 0-5 16,0-1-7-16,-5-13-10 0,10 24-9 0,-10-24-4 16,8 20-5-16,-8-20-2 0,6 18-3 0,-6-18-3 15,6 14 2-15,-6-14 0 0,0 0 2 16,5 16-3-16,-5-16 2 0,0 0-2 16,0 0-4-16,0 0-3 0,0 0-6 0,0 0-2 15,0 0-6-15,0 0-3 0,0 0 3 0,0 0-4 16,0 0 0-16,-13-9-2 0,13 9-2 15,-8-16 1-15,8 16-3 0,-7-18-3 0,7 18 4 16,-8-18-3-16,8 18 2 0,-7-20-1 16,7 20 0-16,-8-19 2 0,8 19-1 0,-5-20 1 15,5 20 1-15,-5-16-1 0,5 16-1 16,-2-15 1-16,2 15-1 0,0 0-2 0,-2-22-2 16,2 22-1-16,0 0 1 0,2-18 0 0,-2 18 1 15,0 0 2-15,6-15 0 0,-6 15 2 16,0 0 1-16,10-12 1 0,-10 12 0 0,0 0 1 15,14-10 0-15,-14 10 1 0,0 0 1 16,16-5 1-16,-16 5 0 0,0 0 0 0,0 0 0 16,22 2 2-16,-22-2 0 0,0 0 2 0,17 7 2 15,-17-7 2-15,0 0 0 0,13 11 4 16,-13-11 0-16,0 0 4 16,11 14 1-16,-11-14 2 0,0 0 2 0,6 15 0 0,-6-15-2 15,0 0-1-15,0 0-4 0,-5 20-4 0,5-20 0 16,0 0-4-16,-10 14-4 0,10-14-12 15,-10 9-9-15,10-9-8 0,-10 9-18 0,10-9-12 16,0 0-18-16,-15 12-24 0,15-12-31 16,0 0-33-16,-15 10-55 0,15-10-58 0,0 0-47 15,0 0-86-15,-12 9-57 0,12-9-31 16,0 0-24-16,0 0-302 0,0 0-355 0</inkml:trace>
  <inkml:trace contextRef="#ctx0" brushRef="#br0" timeOffset="10691">340 802 318 0,'0'0'420'0,"0"0"-54"0,0 0-35 16,0 0-32-16,7-12-19 0,-7 12-15 15,0 0-26-15,0 0-17 0,0 0-3 16,0 0 10-16,0 0 16 0,0 0-4 0,0 0-14 15,0 0-11-15,0 0-11 0,3 19-21 16,-3-19-19-16,0 0-21 0,0 0-18 0,-3 20-6 16,3-20-16-16,0 0-15 0,0 18-12 0,0-18-8 15,0 0-9-15,3 19-7 0,-3-19-11 16,0 0-4-16,4 19-4 0,-4-19-4 16,0 0-3-16,8 18-5 0,-8-18-2 0,8 12-4 15,-8-12-2-15,0 0-4 0,11 15-2 0,-11-15-3 16,0 0 1-16,14 13-1 0,-14-13 1 15,0 0-4-15,16 8-4 0,-16-8-12 0,0 0-9 16,17 5-18-16,-17-5-23 0,0 0-20 0,0 0-20 16,24-1-23-16,-24 1-33 0,0 0-58 15,16-5-43-15,-16 5-31 0,0 0-46 0,14-9-50 16,-14 9-25-16,0 0-17 0,9-12-67 16,-9 12-248-16,0 0-251 0</inkml:trace>
  <inkml:trace contextRef="#ctx0" brushRef="#br0" timeOffset="10970">438 873 267 0,'0'0'605'0,"-22"0"-134"0,22 0-102 16,0 0-68 15,0 0-46-31,0 0-28 0,0 0-15 0,0 0-14 0,0 0-10 0,0 0-3 0,0 0 4 0,0 0 7 0,0 0-2 15,0 0-9-15,0 0-17 0,0 0-16 16,0 0-28-16,0 0-17 0,9-12-19 0,-9 12-18 16,0 0-12-16,0 0-13 0,0 0-8 0,17-6-18 15,-17 6-27-15,0 0-32 0,0 0-35 16,17-7-53-16,-17 7-39 0,0 0-36 0,0 0-30 16,16-7-29-16,-16 7-32 0,0 0-16 0,0 0-2 15,0 0-13-15,13-8-52 0,-13 8-312 16,0 0-197-16</inkml:trace>
  <inkml:trace contextRef="#ctx0" brushRef="#br0" timeOffset="11241">410 803 272 0,'-20'-2'608'0,"20"2"-131"16,0 0-92-16,0 0-59 0,-18-3-38 0,18 3-19 15,0 0-13-15,0 0-20 0,0 0-10 16,0 0 7-16,0 0-5 0,2-16-12 0,-2 16-15 16,0 0-14-16,9-10-23 0,-9 10-12 15,0 0-18-15,12-9-20 0,-12 9-19 0,0 0-19 16,12-9-15-16,-12 9-12 0,0 0-17 0,15-7-41 16,-15 7-47-16,0 0-51 0,16-7-62 15,-16 7-71-15,0 0-46 0,18-7-47 0,-18 7-45 16,0 0-19-16,19-5 4 0,-19 5 16 15,0 0-10-15,16-4-294 0,-16 4-190 0</inkml:trace>
  <inkml:trace contextRef="#ctx0" brushRef="#br0" timeOffset="11884">551 687 566 0,'0'0'550'0,"0"0"-88"16,0 0-62-16,0 0-51 0,0 0-52 0,0 0-23 15,0 0-12-15,14 6-4 0,-14-6-6 16,0 0-13-16,7 14-7 0,-7-14-13 0,0 0-27 16,5 21-16-16,-5-21-15 0,2 21-9 15,-2-21-9-15,3 21-20 0,-3-21-21 0,1 23-19 16,-1-23-15-16,1 24-13 0,-1-24-10 16,0 23-11-16,0-23-5 0,1 20-6 0,-1-20-6 15,0 0-2-15,1 22-5 0,-1-22-3 16,0 0-7-16,1 19-5 0,-1-19-4 0,0 0 0 15,0 0-4-15,0 0 0 0,0 20 1 0,0-20 2 16,0 0 0-16,0 0 5 0,0 0 1 16,0 0 1-16,0 0 0 0,0 0-1 0,0 0 2 15,0 0 1-15,1-18-1 0,-1 18 2 16,0 0 1-16,0-22-2 0,0 22 0 0,0 0 0 16,1-26 1-16,-1 26-1 0,0-22-2 15,0 22 3-15,2-22 0 0,-2 22-1 0,2-22 1 16,-2 22-1-16,1-19 0 0,-1 19-1 15,2-17 0-15,-2 17 1 0,5-15 1 0,-5 15-1 16,3-15 0-16,-3 15 0 0,0 0-1 0,8-20 1 16,-8 20-4-16,0 0 5 0,9-17-1 15,-9 17 1-15,0 0 0 0,11-12 0 0,-11 12 1 16,0 0 0-16,14-10 1 0,-14 10 0 16,0 0 1-16,16-4-1 0,-16 4 0 0,0 0 1 15,0 0-1-15,21 1 1 0,-21-1-1 16,0 0 1-16,15 5-1 0,-15-5 2 0,0 0-1 15,15 9 0-15,-15-9 3 0,0 0-2 16,10 10 4-16,-10-10-1 0,0 0 6 0,10 12 2 16,-10-12 2-16,0 0 1 0,0 0 3 0,5 15-1 15,-5-15-2-15,0 0-2 16,0 0-5-16,-4 15 1 0,4-15-3 0,0 0 0 0,-10 11-4 16,10-11-5-16,0 0-9 0,-13 12-14 15,13-12-10-15,0 0-16 0,-17 11-21 0,17-11-23 16,0 0-29-16,-16 11-35 0,16-11-68 0,0 0-75 15,-13 12-52-15,13-12-86 0,0 0-43 16,-10 13-16-16,10-13-461 0,0 0-545 16</inkml:trace>
  <inkml:trace contextRef="#ctx0" brushRef="#br0" timeOffset="12406">844 718 200 0,'0'0'569'0,"0"0"-112"0,0 0-75 0,11-13-42 15,-11 13-30-15,0 0-37 0,0 0-21 16,0 0-2-16,0 0 6 0,7-12-4 0,-7 12-22 16,0 0-18-16,0 0-16 0,0 0-11 15,0 0-26-15,0 0-18 0,-14-9-12 0,14 9-13 16,0 0-12-16,0 0-9 0,0 0-12 15,-18 2-13-15,18-2-9 0,0 0-11 0,0 0-7 16,-14 9-7-16,14-9-5 0,0 0-3 16,0 0-5-16,-11 12-4 0,11-12-3 0,0 0-4 15,0 0-2-15,-8 15-3 0,8-15-2 16,0 0-2-16,0 0-1 0,0 0-1 0,0 17 1 16,0-17 0-16,0 0-1 0,0 0 1 15,8 14 1-15,-8-14 1 0,0 0 0 0,12 10-2 16,-12-10 2-16,0 0-1 0,12 9-1 0,-12-9 1 15,0 0 1-15,15 10-1 0,-15-10 5 16,0 0 2-16,13 8 5 0,-13-8 4 0,0 0 3 16,11 8 6-16,-11-8 5 0,0 0 6 15,0 0 1-15,11 12-1 0,-11-12-4 0,0 0-3 16,0 0-3-16,0 0-5 0,0 0-2 0,0 20 0 16,0-20-1-16,0 0-4 0,0 0-3 15,-10 9-8-15,10-9-6 0,0 0-9 0,0 0-14 16,-17 8-13-16,17-8-14 0,0 0-14 15,0 0-23-15,-24 2-32 0,24-2-47 0,0 0-67 16,0 0-74-16,-23-1-46 0,23 1-57 16,0 0-65-16,0 0-28 0,0 0-27 0,-20-3-338 15,20 3-420-15</inkml:trace>
  <inkml:trace contextRef="#ctx0" brushRef="#br0" timeOffset="12706">923 788 549 0,'0'0'464'0,"0"0"-90"15,14-5-61-15,-14 5-34 0,0 0-30 0,0 0-30 16,17-5-21-16,-17 5 0 0,0 0 17 16,0 0 37-16,0 0 26 0,0 0-4 0,0 0-16 15,0 0-26-15,19 4-31 0,-19-4-20 16,0 0-23-16,0 0-19 0,3 17-16 0,-3-17-19 15,0 0-16-15,-1 18-15 0,1-18-15 16,0 0-10-16,-1 21-9 0,1-21-10 0,0 0-7 16,0 20-7-16,0-20-18 0,0 0-25 0,0 0-21 15,0 21-28-15,0-21-28 0,0 0-38 16,0 0-70-16,0 0-64 0,0 0-48 0,1 17-70 16,-1-17-32-16,0 0-4 0,0 0-28 15,0 0-392-15,0 0-395 0</inkml:trace>
  <inkml:trace contextRef="#ctx0" brushRef="#br0" timeOffset="12897">980 702 933 0,'0'0'691'16,"-6"-18"-111"-16,6 18-110 0,0 0-82 0,0 0-66 15,-4-19-60-15,4 19-55 0,0 0-41 16,0 0-35-16,0-18-33 15,0 18-47-15,0 0-53 0,0 0-54 0,0 0-54 0,0 0-55 16,3-19-59-16,-3 19-81 0,0 0-64 0,0 0-41 16,0 0-428-16,0 0-381 0</inkml:trace>
  <inkml:trace contextRef="#ctx0" brushRef="#br0" timeOffset="13920">1051 658 272 0,'17'4'685'0,"-17"-4"-122"0,0 0-79 0,0 0-67 16,0 0-60-16,0 0-30 0,5 17-29 0,-5-17-43 16,0 0-28-16,2 19-30 0,-2-19-22 15,1 19-23-15,-1-19-17 0,-1 21-16 0,1-21-19 16,-1 23-16-16,1-23-17 0,-1 24-12 15,1-24-10-15,0 21-9 0,0-21-8 0,-3 17-7 16,3-17-3-16,0 0-4 0,0 21-6 16,0-21-1-16,0 0-2 0,0 0-5 0,-1 21-2 15,1-21-2-15,0 0 0 0,0 0 3 16,0 0 2-16,0 0-1 0,0 0 2 0,0 0 0 16,0 0 0-16,0 0-2 0,0 0 3 0,0 0-2 15,7-14 0-15,-7 14 0 0,4-15 0 16,-4 15 0-16,3-17 1 0,-3 17 2 0,3-20 1 15,-3 20 1-15,2-21 0 0,-2 21 2 16,3-18 1-16,-3 18 1 0,3-16 0 0,-3 16 3 16,0 0 3-16,2-20 3 0,-2 20 2 0,0 0 1 15,0 0 2-15,3-19 1 0,-3 19 1 16,0 0 0-16,0 0 0 0,0 0-1 0,4-15 2 16,-4 15-2-16,0 0-1 15,0 0 0-15,0 0-2 0,0 0-2 0,0 0 3 0,0 0 0 16,0 0-3-16,0 0-2 0,0 0 0 15,8 13-2-15,-8-13 2 0,0 0-3 0,6 20-1 16,-6-20 6-16,6 19-2 0,-6-19-3 16,6 21 0-16,-6-21-2 0,7 21-2 0,-7-21 0 15,9 22-4-15,-9-22 0 0,8 21-1 16,-8-21-2-16,7 19 1 0,-7-19-2 0,8 16-2 16,-8-16 0-16,0 0-4 0,9 18 5 0,-9-18 4 15,0 0-1-15,9 11 5 0,-9-11 1 16,0 0 4-16,0 0 1 0,0 0-3 0,0 0-1 15,19-1-1-15,-19 1-2 0,0 0-2 16,9-13-1-16,-9 13-2 0,0 0 1 0,6-20 0 16,-6 20-3-16,5-17 1 0,-5 17-1 15,4-20 0-15,-4 20 1 0,4-20-2 0,-4 20 2 16,4-22-3-16,-4 22-2 0,2-20 2 0,-2 20 0 16,4-18 1-16,-4 18-2 0,2-16-1 15,-2 16 2-15,0 0-1 0,4-20-1 0,-4 20 0 16,0 0 0-16,4-16-2 0,-4 16 0 15,0 0 1-15,4-14-2 0,-4 14 3 0,0 0-4 16,0 0 2 0,8-16 0-16,-8 16 1 0,0 0 1 0,0 0 1 0,10-10-1 0,-10 10 1 15,0 0 1-15,0 0-1 0,0 0 2 16,13-10 0-16,-13 10-1 0,0 0-1 0,0 0 2 16,0 0 1-16,0 0-1 0,19-3 0 0,-19 3 2 15,0 0-1-15,0 0 1 0,0 0 1 16,17 5 2-16,-17-5 1 0,0 0 3 0,0 0-2 15,13 10 2-15,-13-10-3 0,0 0 4 16,9 10 0-16,-9-10 1 0,0 0 1 0,9 15 2 16,-9-15-1-16,0 0-1 0,6 19 0 15,-6-19 1-15,5 13-2 0,-5-13-3 0,3 16 0 16,-3-16-2-16,3 17-5 0,-3-17 2 16,3 16 2-16,-3-16-2 0,2 17-1 0,-2-17-2 15,2 16 1-15,-2-16-1 0,0 0-1 16,2 23-10-16,-2-23-3 0,0 0-12 0,4 21-16 15,-4-21-14-15,0 0-20 0,1 18-20 0,-1-18-23 16,0 0-25-16,0 0-29 0,3 17-53 16,-3-17-65-16,0 0-44 0,0 0-46 0,0 0-69 15,0 0-22-15,0 0-32 0,0 0-390 16,0 0-455-16</inkml:trace>
  <inkml:trace contextRef="#ctx0" brushRef="#br0" timeOffset="14194">1308 838 686 0,'0'0'547'0,"0"0"-110"0,0 0-69 16,-20-3-61-16,20 3-56 0,0 0-21 0,0 0-8 16,0 0 7-16,-15-6 18 0,15 6-9 0,0 0 2 15,0 0-6-15,0 0-11 0,0 0-9 16,0 0-15-16,0 0-18 0,5-14-22 0,-5 14-12 15,0 0-15-15,0 0-24 0,17-9-20 16,-17 9-16-16,0 0-14 0,16-9-10 0,-16 9-10 16,14-7-19-16,-14 7-32 0,0 0-41 0,19-7-44 15,-19 7-46-15,0 0-51 0,20-8-95 16,-20 8-85-16,0 0-90 0,18-5-84 0,-18 5-100 16,0 0-318-16,0 0-555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1:19.708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0 385 69 0,'0'0'553'0,"11"-8"-120"16,-11 8-60-16,0 0-46 0,0 0-34 16,0 0-35-16,0 0-47 0,0 0-30 0,0 0-26 15,0 0-16-15,0 0-12 0,0 0-5 0,0 0 5 16,0 0 4-16,0 0 7 0,14 8-4 15,-14-8 2-15,0 0-4 0,0 0-7 16,10 12 0-16,-10-12-9 0,0 0-12 0,11 12-10 16,-11-12-10-16,0 0-6 0,14 14-3 15,-14-14-7-15,12 12-8 0,-12-12-3 0,11 11-2 16,-11-11 2-16,13 12 0 0,-13-12-4 0,14 10-4 16,-14-10 1-16,14 12 2 0,-14-12-1 15,15 9-5-15,-15-9-3 0,13 9 2 0,-13-9-2 16,15 9 1-16,-15-9-2 15,16 7 1-15,-16-7-2 0,18 7-4 0,-18-7-4 0,19 6-4 16,-19-6 0-16,19 6-2 0,-19-6 1 0,21 5-3 16,-21-5-2-16,21 5 1 0,-21-5-6 15,22 4 4-15,-22-4-2 0,22 3-4 0,-22-3-1 16,21 3 0-16,-21-3 3 0,21 3-1 16,-21-3-3-16,20 2 1 0,-20-2-2 0,19 1 0 15,-19-1-3-15,20 2 2 0,-20-2 2 16,21 2-3-16,-21-2-3 0,20 1 22 0,-20-1-26 15,20 1 1-15,-20-1-1 0,20 0-1 16,-20 0 2-16,20 0 0 0,-20 0 2 0,23 0-1 16,-23 0-1-16,21-1 2 0,-21 1-2 15,23 0 1-15,-23 0-2 0,23-1 0 0,-23 1-5 16,22-1 4-16,-22 1 1 0,22-1-1 0,-22 1-1 16,21-1 1-16,-21 1 2 0,20-1-4 15,-20 1 2-15,0 0-2 0,29-1 2 0,-29 1-1 16,18 0 2-16,-18 0-2 0,0 0 0 15,27 0-3-15,-27 0 1 0,0 0-1 0,28-1 3 16,-28 1-1-16,0 0 1 0,25 1 1 0,-25-1-1 16,0 0 0-16,26-1-2 0,-26 1-4 15,0 0 6-15,23-1-1 16,-23 1 0-16,0 0 1 0,23-1-2 0,-23 1 1 0,0 0 0 16,18-2 2-16,-18 2-2 0,0 0-1 0,0 0 0 15,21-2 0-15,-21 2 0 0,0 0 0 16,0 0 2-16,0 0-4 0,19-1 2 0,-19 1 0 15,0 0 0-15,0 0 0 0,0 0 3 16,0 0-1-16,0 0-1 0,0 0 3 0,20-2-3 16,-20 2 0-16,0 0 2 0,0 0-2 15,0 0 1-15,0 0 1 0,0 0-2 16,0 0-5-16,0 0 9 0,0 0-4 0,0 0 1 0,0 0-1 16,0 0-1-16,0 0-1 0,0 0-1 15,0 0 1-15,0 0 2 0,0 0-2 0,15-5 2 16,-15 5 0-16,0 0-2 0,0 0 1 15,0 0 0-15,0 0 0 0,0 0 1 0,3-17 0 16,-3 17 20-16,0 0-3 0,0 0-7 0,0 0 2 16,-2-18-3-16,2 18-5 0,0 0-5 15,0 0 6-15,-3-20-1 0,3 20-1 0,0 0-2 16,-5-13 1-16,5 13 1 0,0 0 0 16,-7-14 0-16,7 14-2 0,0 0 0 0,0 0 1 15,-7-16-1-15,7 16 3 0,0 0-1 16,0 0 1-16,0 0-7 15,-10-13 6-15,10 13-1 0,0 0 1 0,0 0 4 0,0 0 1 16,0 0 0-16,0 0-2 0,0 0 1 0,-8-10-2 16,8 10-1-16,0 0-2 0,0 0-1 0,0 0-1 15,0 0-2-15,0 0 1 0,0 0-6 16,0 0 7-16,0 0 0 0,0 0 0 0,0 0-1 16,0 0 2-16,0 0 3 0,8 15-1 15,-8-15-1-15,0 0 0 0,7 13 1 0,-7-13-4 16,0 0 1-16,9 12-1 0,-9-12 2 15,0 0-1-15,10 13 1 0,-10-13 0 0,0 0-1 16,10 12 0-16,-10-12-2 0,0 0 2 0,9 11 0 16,-9-11 1-16,0 0-1 0,0 0 3 15,10 14-1-15,-10-14 1 0,0 0 0 0,0 0 1 16,8 11-3-16,-8-11 7 0,0 0 0 16,0 0 1-16,0 0 1 0,6 16 1 0,-6-16 4 15,0 0 2-15,0 0-2 0,0 0-2 16,-3 20 2-16,3-20-5 0,0 0 6 0,-6 14 3 15,6-14-2-15,0 0-2 0,-10 17-4 16,10-17-4-16,-9 11-2 0,9-11-1 0,-11 14 1 16,11-14-3-16,-10 12 0 0,10-12-1 0,-9 11 0 15,9-11-7-15,0 0-14 0,-14 15-19 16,14-15-26-16,0 0-36 0,-8 10-44 0,8-10-53 16,0 0-65-16,0 0-56 0,0 0-105 15,-9 13-54-15,9-13-41 0,0 0-34 0,0 0-12 16,0 0-470-16,0 0-646 0</inkml:trace>
  <inkml:trace contextRef="#ctx0" brushRef="#br0" timeOffset="1565">1258 370 355 0,'0'0'313'0,"0"0"-39"15,0 0-22-15,0 0-31 0,0 0-2 16,0 0-8-16,6-14-5 0,-6 14-2 0,0 0-12 16,0 0-5-16,0 0 1 0,0 0 2 0,0 0 8 15,3-15 1-15,-3 15 2 0,0 0-3 16,0 0-17-16,0 0-16 0,0 0-16 0,0 0-19 15,0 0-15-15,-7-12-15 0,7 12-8 16,0 0-8-16,0 0-11 0,0 0-8 0,0 0-11 16,-21 1-4-16,21-1-4 0,0 0-4 15,-15 8-3-15,15-8-3 0,0 0-2 0,-16 11-4 16,16-11-3-16,-12 12-4 0,12-12 0 16,-11 14-3-16,11-14 0 0,-9 17 1 0,9-17-1 15,-8 19 1-15,8-19-2 0,-5 20-4 16,5-20-3-16,-4 18 0 0,4-18-3 0,0 0-2 15,1 26 0-15,-1-26-1 0,4 14 2 0,-4-14 0 16,6 13 1-16,-6-13 0 0,9 10 3 16,-9-10-4-16,0 0 2 0,18 9-2 0,-18-9 1 15,0 0 0-15,20 4-2 0,-20-4 1 16,0 0 0-16,21-8 0 0,-21 8-2 0,15-10-1 16,-15 10 0-16,13-15-1 0,-13 15-1 15,13-17-3-15,-13 17 3 0,11-20-3 0,-11 20 1 16,9-21 0-16,-9 21 0 0,8-20-1 0,-8 20 1 15,6-19 0-15,-6 19 0 16,5-17 2-16,-5 17 1 0,0 0 2 0,6-17 4 0,-6 17 4 16,0 0 4-16,0 0 2 0,4-18 9 15,-4 18 2-15,0 0-2 0,0 0-4 0,0 0-5 16,0 0-5-16,0 0-2 0,0 0-4 16,0 0-1-16,0 0-1 0,0 0 0 0,0 0 1 15,8 14 0-15,-8-14-1 0,0 0-1 16,4 21 5-16,-4-21 9 0,4 17-4 0,-4-17-1 15,3 18-1-15,-3-18-3 0,4 16-3 0,-4-16-2 16,0 0-1-16,5 19-2 0,-5-19-1 16,0 0-3-16,4 16-1 0,-4-16 1 0,0 0-1 15,0 0 2-15,0 0 2 0,7 14 2 16,-7-14-1-16,0 0 1 0,0 0 0 0,0 0 1 16,9-15-1-16,-9 15-3 0,0 0 0 15,7-20-2-15,-7 20 5 0,5-21-3 0,-5 21 0 16,6-21 1-16,-6 21-1 0,4-21 1 0,-4 21-1 15,7-20-1-15,-7 20 1 0,5-18-2 16,-5 18 1-16,5-15 0 0,-5 15 0 0,0 0 0 16,6-19 4-16,-6 19-1 0,0 0 10 15,6-13 0-15,-6 13 5 0,0 0 0 0,0 0 4 16,0 0-2-16,0 0-1 0,0 0-3 16,0 0-1-16,0 0-1 0,20 4-1 0,-20-4-2 15,0 0-2-15,6 13-1 0,-6-13 2 16,0 0-7-16,4 17 5 0,-4-17-3 0,0 0-1 15,2 17-2-15,-2-17 0 0,0 0 1 0,4 16-3 16,-4-16 2 0,0 0-1-1,0 0-3-15,2 15-3 0,-2-15-7 0,0 0-6 0,0 0-3 0,0 0-3 0,0 0 3 0,0 0 6 16,0 0 0-16,0 0 6 0,0 0 0 0,0 0 3 16,0 0 0-16,15-4 3 0,-15 4-2 15,0 0 2-15,10-15 0 0,-10 15 1 0,9-11 0 16,-9 11 0-16,9-13 0 0,-9 13-1 15,0 0 2-15,13-14 2 0,-13 14 0 0,0 0 1 16,10-12 4 0,-10 12 1-16,0 0 7 0,0 0 2 0,11-10 2 0,-11 10-4 0,0 0 4 15,0 0-1-15,0 0-3 0,0 0-3 0,0 0-2 16,0 0-2-16,17 7-4 0,-17-7 2 16,0 0 0-16,6 13 1 0,-6-13-2 0,0 0-1 15,7 17 1-15,-7-17-4 0,0 0 0 16,7 15-6-16,-7-15 5 0,0 0-1 0,9 13-1 15,-9-13 1-15,0 0 1 0,0 0-4 0,13 10 2 16,-13-10-1-16,0 0 0 0,0 0-2 16,19-1 2-16,-19 1-3 0,0 0-1 0,16-10 0 15,-16 10 0-15,11-13-1 0,-11 13 2 16,11-14 0-16,-11 14-2 0,11-17-5 0,-11 17-2 16,10-18-4-16,-10 18 4 0,9-16 0 0,-9 16 4 15,8-16 2-15,-8 16 3 0,6-11 1 16,-6 11 4-16,0 0 3 0,7-15 8 0,-7 15 4 15,0 0 6-15,0 0-1 0,8-13-1 16,-8 13-5-16,0 0-4 0,0 0 2 0,0 0-4 16,0 0-2-16,0 0-5 0,0 0 4 15,0 0-1-15,0 0-1 0,0 0 1 0,5 16-1 16,-5-16 1-16,0 0-5 0,0 0 3 16,3 21 1-16,-3-21-3 0,0 0 1 0,3 17-2 15,-3-17 1-15,0 0-1 0,4 15-3 16,-4-15-14-16,0 0-14 0,0 0-21 0,7 15-23 15,-7-15-29-15,0 0-35 0,0 0-39 0,0 0-44 16,9 12-60-16,-9-12-32 0,0 0-11 16,0 0-49-16,0 0-51 0,0 0-25 0,0 0-28 15,16-7-393-15,-16 7-426 0</inkml:trace>
  <inkml:trace contextRef="#ctx0" brushRef="#br0" timeOffset="1753">1736 154 272 0,'0'0'717'0,"0"0"-120"0,-7-13-78 0,7 13-75 15,0 0-72-15,0 0-57 0,-8-12-59 0,8 12-56 16,0 0-53-16,0 0-64 0,0 0-67 16,0 0-66-16,0 0-60 0,0 0-58 0,-3-15-78 15,3 15-63-15,0 0-42 0,0 0-67 16,0 0-308-16,0 0-233 0</inkml:trace>
  <inkml:trace contextRef="#ctx0" brushRef="#br0" timeOffset="2307">1833 132 455 0,'0'0'496'0,"0"0"-57"0,0 0-51 16,0 0-34-16,0 0-45 0,0 0-40 0,0 0-19 15,8 14-12-15,-8-14-12 0,0 0-5 16,2 17-9-16,-2-17-17 0,0 0-21 0,4 23-21 16,-4-23-22-16,1 18-19 0,-1-18-16 15,2 21-18-15,-2-21-10 0,2 20-12 0,-2-20-8 16,3 21-8-16,-3-21-7 0,1 17-2 0,-1-17-7 15,0 0-4-15,3 22-2 0,-3-22-4 16,0 0-2-16,2 18 1 0,-2-18-4 0,0 0 1 16,0 0-1-16,4 16 1 0,-4-16 2 15,0 0-2-15,0 0 1 0,0 0-2 0,0 0-2 16,0 0-1-16,6-14-3 0,-6 14 1 16,0 0-2-16,5-20 0 0,-5 20 1 0,5-15-2 15,-5 15 1-15,6-17-2 0,-6 17 0 16,6-16 0-16,-6 16 0 0,7-16 1 0,-7 16-1 15,8-13 1-15,-8 13-1 0,8-13 0 0,-8 13 1 16,0 0 0-16,11-15-1 0,-11 15 2 16,0 0 1-16,11-10 1 0,-11 10 2 15,0 0 2-15,0 0 3 0,15-6 4 0,-15 6-2 16,0 0 5-16,0 0 2 0,0 0 0 0,16 5-2 16,-16-5-1-16,0 0-2 0,0 0-1 15,10 17 0-15,-10-17-2 0,0 0 0 0,2 19-3 16,-2-19-2-16,0 0-6 0,0 25-8 0,0-25-11 15,-1 18-25-15,1-18-28 0,-3 16-39 16,3-16-67-16,0 0-86 0,-4 21-66 16,4-21-109-16,0 0-70 0,0 0-44 0,-1 18-391 15,1-18-523-15</inkml:trace>
  <inkml:trace contextRef="#ctx0" brushRef="#br0" timeOffset="2818">2092 177 242 0,'0'0'534'16,"0"0"-83"-16,0 0-57 0,0 0-34 0,0 0-39 15,0 0-52-15,0 0-35 0,0 0-23 16,0 0-27-16,0 0-26 0,0 0-12 0,0 0-6 16,0 0-3-16,0 0 14 0,0 0 0 15,-14 7-7-15,14-7-5 0,0 0-11 0,-7 17-6 16,7-17-11-16,-5 15-11 0,5-15-17 15,-4 17-13-15,4-17-15 0,0 0-9 0,-1 23-10 16,1-23-6-16,0 0-7 0,4 22-5 16,-4-22-2-16,6 12-6 0,-6-12-3 0,8 12 0 15,-8-12-1-15,0 0-3 0,16 10 1 0,-16-10-1 16,0 0-2-16,17 6 1 0,-17-6 0 16,0 0 1-16,19-2-4 0,-19 2 2 0,0 0-1 15,20-8-3-15,-20 8 1 0,11-8 0 16,-11 8 1-16,10-11-1 0,-10 11 3 0,9-12 1 15,-9 12-2-15,7-14 1 0,-7 14 0 16,4-14-2-16,-4 14 2 0,0 0 0 0,2-23 0 16,-2 23-1-16,0 0-1 0,-3-25 1 15,3 25 0-15,-4-16 0 0,4 16 0 0,-6-16 2 16,6 16 1-16,-8-12 3 0,8 12-2 0,-10-10 0 16,10 10-3-16,0 0-3 0,-20-8-3 15,20 8-3-15,0 0 0 0,-24 3-7 0,24-3-11 16,-19 7-9-16,19-7-11 0,-19 11-20 15,19-11-23-15,-19 14-33 0,19-14-41 0,-15 16-25 16,15-16-19-16,-14 19-37 0,14-19-29 16,-7 21-44-16,7-21-22 0,-4 21-1 0,4-21-8 15,1 17-70-15,-1-17-215 0,6 17-142 16</inkml:trace>
  <inkml:trace contextRef="#ctx0" brushRef="#br0" timeOffset="3412">2346 169 471 0,'0'0'394'0,"0"0"-39"0,6-14-46 0,-6 14-22 15,0 0-17-15,0 0-15 0,0 0-25 16,0 0-9-16,0 0-15 0,-3-17-5 0,3 17-5 15,0 0 0-15,0 0-6 0,0 0 1 16,-15-9-12-16,15 9-16 0,0 0-26 0,0 0-12 16,-20 0-10-1,20 0-17-15,0 0-12 0,-17 5-9 0,17-5-13 0,-14 5-12 0,14-5-9 16,-13 10-9-16,13-10-3 0,-14 11-2 0,14-11 3 16,-12 14-3-16,12-14-4 0,-8 14-1 15,8-14-5-15,-8 14-4 0,8-14-3 0,0 0-4 16,-5 20 0-16,5-20-3 0,0 0-2 15,5 21-1-15,-5-21-2 0,5 12 0 0,-5-12 1 16,10 10-1-16,-10-10-2 0,13 9-2 16,-13-9-2-16,14 6-2 0,-14-6 1 0,16 4 0 15,-16-4-1-15,0 0-1 0,23 1-3 0,-23-1-2 16,0 0 0-16,23-5-3 0,-23 5 1 16,12-7 4-16,-12 7 1 0,13-8 1 0,-13 8 3 15,10-9-1-15,-10 9 3 0,0 0 4 16,11-13 1-16,-11 13 5 0,0 0 9 0,0 0 6 15,11-13 7-15,-11 13 4 0,0 0 4 16,0 0 1-16,0 0-2 0,0 0-2 0,0 0-5 16,0 0-6-16,0 0-5 0,0 0-4 15,0 0 0-15,0 0-3 0,0 0 1 0,13 11-4 16,-13-11-3-16,0 0 1 0,3 16 0 0,-3-16-11 16,0 0-9-16,9 17-17 0,-9-17-18 15,8 11-13-15,-8-11-16 0,0 0-19 0,15 13-31 16,-15-13-51-16,0 0-45 0,13 10-32 15,-13-10-44-15,0 0-61 0,0 0-39 0,19 4-31 16,-19-4-83-16,0 0-248 0,0 0-278 16</inkml:trace>
  <inkml:trace contextRef="#ctx0" brushRef="#br0" timeOffset="3647">2219 12 400 0,'-13'-7'699'0,"13"7"-116"0,0 0-76 0,0 0-75 16,-15-5-40-16,15 5-31 0,0 0-36 16,0 0-51-16,0 0-53 0,0 0-45 0,0 0-46 15,0 0-47-15,17 10-51 0,-17-10-82 16,13 7-107-16,-13-7-96 0,18 8-93 0,-18-8-82 15,19 11-63-15,-19-11-417 0,20 13-473 0</inkml:trace>
  <inkml:trace contextRef="#ctx0" brushRef="#br0" timeOffset="4380">2594 163 157 0,'0'0'420'0,"0"0"-55"0,0 0-14 0,0 0-31 16,0 0-11-16,0 0-15 0,0 0-20 0,0 0-14 15,0 0-8-15,0 0-8 0,0 0-12 16,0 0-13-16,0 0-23 0,0 0-19 0,0 0-18 15,0 0-16-15,0 0-19 0,0 0-15 16,0 0-17-16,-19 4-3 0,19-4 6 0,0 0-10 16,-18 7-16-16,18-7-14 0,-14 8-11 15,14-8-5-15,-14 10-9 0,14-10-3 0,-16 13-1 16,16-13 3-16,-13 12-4 0,13-12 14 16,-11 16 2-16,11-16 0 0,-9 16-1 0,9-16-1 15,-6 15 1-15,6-15-6 0,-3 16-9 0,3-16-4 16,0 0-5-16,3 20-1 0,-3-20-4 15,0 0-4-15,10 17-1 0,-10-17-2 16,13 8-3-16,-13-8 2 0,13 5-3 0,-13-5-3 16,0 0 0-16,24 1-2 0,-24-1-3 0,20-3-2 15,-20 3 0-15,20-7-3 0,-20 7-2 16,19-10-1-16,-19 10 5 0,20-13 1 0,-20 13 0 16,18-14 0-16,-18 14-4 0,18-14 3 15,-18 14 2-15,15-15 2 0,-15 15 1 0,14-13 1 16,-14 13 3-1,11-9 3-15,-11 9 8 0,0 0 7 0,12-13 6 0,-12 13 4 0,0 0 0 16,0 0 1-16,12-11-4 0,-12 11-2 0,0 0-2 16,0 0-3-16,0 0 1 0,0 0-5 15,0 0 0-15,0 0-2 0,0 0 4 0,0 0 1 16,0 0-1-16,0 0-5 0,0 0 10 16,0 0 5-16,0 0 4 0,-7 16-1 0,7-16-3 15,0 0-4-15,-10 16-4 0,10-16 2 0,0 0-2 16,-7 19-3-16,7-19-2 0,0 0-3 15,-6 18 1-15,6-18-2 0,0 0 0 0,-4 19-7 16,4-19 5-16,0 0-3 0,0 19-1 16,0-19-3-16,0 0-5 0,2 16-11 0,-2-16-11 15,0 0-12-15,4 14-11 0,-4-14-6 16,0 0-14-16,0 0-15 0,13 12-18 0,-13-12-26 16,0 0-44-16,0 0-67 0,20-2-47 15,-20 2-32-15,0 0-65 0,17-11-52 0,-17 11-32 16,13-12-61-16,-13 12-298 0,11-15-366 0</inkml:trace>
  <inkml:trace contextRef="#ctx0" brushRef="#br0" timeOffset="4584">2805 104 612 0,'-12'-8'655'0,"12"8"-103"0,0 0-51 16,0 0-91-16,-13-6-58 0,13 6-37 0,0 0-35 15,0 0-40-15,0 0-35 0,0 0-39 16,0 0-37-16,-14-6-31 0,14 6-24 16,0 0-33-16,0 0-39 0,0 0-47 0,0 0-63 15,0 0-57-15,0 0-64 0,0 0-81 0,0 0-87 16,0 0-65-16,0 0-453 0,0 0-485 0</inkml:trace>
  <inkml:trace contextRef="#ctx0" brushRef="#br0" timeOffset="5489">2936 275 244 0,'0'0'338'0,"0"0"-58"0,0 0-29 0,0 0-19 15,0 0-9-15,-2 15 2 0,2-15-9 16,0 0-14-16,0 0-21 0,0 0-22 0,0 0-11 16,0 0-10-16,0 0-5 0,0 0-7 15,0 0 0-15,0 0-7 0,0 0-7 0,0 0-3 16,0 0 4-16,0 0 2 0,0 0 3 0,0 0 6 16,0 0-7-16,0 0-11 0,5-14-9 15,-5 14-11-15,0 0-3 0,0 0-8 0,0 0-10 16,-9-10-8-16,9 10-1 0,0 0-5 15,0 0-1-15,-15-5 2 0,15 5 1 0,0 0-3 16,0 0 3-16,-20 2 0 0,20-2-3 16,0 0-7-16,-17 8-9 31,17-8-5-31,-13 7-5 0,13-7-3 0,-12 12 1 0,12-12-3 0,-10 13-5 0,10-13 3 0,-10 15-3 0,10-15-2 16,-8 18-2-16,8-18 3 0,-5 18-1 0,5-18-4 15,-2 17 0-15,2-17-2 0,0 0-3 16,0 24 0-16,0-24-4 0,0 0-1 0,5 19-2 15,-5-19-2-15,0 0 3 0,12 13 0 16,-12-13 1-16,0 0 1 0,0 0 0 0,25-3-4 16,-25 3 1-16,16-11 0 0,-4 2-1 15,-2 0-3-15,0-1-5 0,1-2-4 0,-1-1 1 16,0 0 1-16,0-2-2 0,-1 1-2 16,-1-2 0-16,0 1 3 0,0-1-1 0,0 1-1 15,-2-1 2-15,0 2 0 0,-1-1 7 0,-5 15-1 16,9-26 5-16,-9 26-1 15,6-23 1-15,-6 23 3 0,5-20 0 0,-5 20 2 0,4-17 0 16,-4 17 0-16,0 0 1 0,4-19 5 16,-4 19 5-16,0 0 4 0,4-16 2 0,-4 16-1 15,0 0-3-15,0 0-2 0,0 0-4 0,0 0-1 16,0 0 0-16,0 0 0 0,0 0 2 16,0 0 7-16,0 0 6 0,0 0 9 0,0 0 5 15,-10 11-2-15,10-11 0 0,-7 17 8 16,7-17 6-16,-6 21 5 0,6-21 5 0,-7 25-6 15,2-11-4-15,1 1-8 0,0 0-6 16,1-1-9-16,-1 2-4 0,0-2-4 0,4-14-3 16,-5 26-7-16,5-26-11 0,-4 24-17 0,4-24-17 15,-4 21-27-15,4-21-28 0,-2 17-29 16,2-17-37-16,0 0-62 0,-1 20-66 0,1-20-37 16,0 0-52-16,0 0-59 0,2 18-16 15,-2-18-24-15,0 0-423 0,0 0-463 0</inkml:trace>
  <inkml:trace contextRef="#ctx0" brushRef="#br0" timeOffset="5982">3137 292 401 0,'0'0'454'16,"0"0"-58"-16,0 0-57 0,0 0-21 0,12-10-19 15,-12 10-28-15,0 0-20 0,0 0-15 16,0 0-13-16,0 0-10 0,0 0-16 0,0 0-19 16,0 0-14-16,0 0-20 0,0 0-14 15,0 0-3-15,0 0-16 0,0 0-13 0,0 0-11 16,0 0-11-16,0 0-14 0,0 0-8 16,-18-4-7-16,18 4-2 0,0 0-4 0,0 0-4 15,-12 11-4-15,12-11-5 0,0 0-6 16,0 0-2-16,-8 11-3 0,8-11-2 0,0 0-3 15,0 0-3-15,0 0 0 0,-4 16 0 0,4-16 3 16,0 0 2-16,0 0 1 0,0 0 1 16,7 15 1-16,-7-15 1 0,0 0 1 0,9 11 1 15,-9-11-4-15,0 0 0 0,11 10 0 16,-11-10 4-16,0 0 6 0,11 11 4 0,-11-11 7 16,0 0 7-16,0 0 7 0,12 12 6 0,-12-12-1 15,0 0 4-15,0 0-6 63,0 0-1-63,7 14 0 0,-7-14 1 0,0 0-6 0,0 0-2 0,-5 13 12 0,5-13-2 0,0 0-3 0,-12 10-11 0,12-10-12 0,0 0-13 0,-16 7-13 0,16-7-18 0,0 0-26 0,-24 4-20 15,24-4-26-15,0 0-31 0,-26 2-37 0,26-2-46 16,-20 1-57-16,20-1-50 0,0 0-33 16,-27 1-56-16,27-1-75 0,0 0-46 0,-22-2-525 15,22 2-657-15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1:38.373"/>
    </inkml:context>
    <inkml:brush xml:id="br0">
      <inkml:brushProperty name="width" value="0.035" units="cm"/>
      <inkml:brushProperty name="height" value="0.035" units="cm"/>
      <inkml:brushProperty name="color" value="#ED1C24"/>
      <inkml:brushProperty name="fitToCurve" value="1"/>
    </inkml:brush>
  </inkml:definitions>
  <inkml:trace contextRef="#ctx0" brushRef="#br0">56 9 271 0,'0'0'247'15,"-21"-2"-32"-15,21 2-23 0,0 0-8 16,0 0-9-16,0 0-9 0,-18-3-5 0,18 3 9 16,0 0 1-16,0 0 5 0,0 0-3 0,0 0-10 15,0 0-7-15,0 0-6 0,0 0-8 16,0 0-7-16,-17-4-2 0,17 4-4 0,0 0 1 16,0 0 3-16,0 0-1 0,0 0-2 15,0 0-19-15,0 0-11 0,21 0 1 0,-21 0-3 16,0 0-9-16,21 0-6 0,-21 0-8 15,0 0-8-15,26 2 1 0,-26-2 0 0,24 3-4 16,-24-3-7-16,24 3-1 0,-24-3-4 16,25 3 4-16,-25-3 5 0,25 4 4 0,-25-4 5 15,26 5 0-15,-26-5-2 0,26 6-5 16,-26-6-3-16,27 8-6 0,-13-3-3 0,-14-5-2 16,29 10-5-16,-14-5-4 0,0 0-5 15,0 1-2-15,-1 0-1 0,2 0-3 0,-2 2-2 16,2-1-4-16,-2 0-3 0,2 1-2 0,-2 1 0 15,1 0-2 1,-1-1 0-16,0 0-3 0,1 2 0 0,-1-1-1 0,0 1-1 0,0 0 3 16,1 0-2-16,-1 0-1 0,0 0 3 15,3 2-2-15,-1-1 0 0,-1 2-1 0,0-2 0 16,-1-1 0-16,-2 0-7 0,3 0 5 0,-1 0-2 16,-2 0 1-16,1-1-4 0,-1-1 1 15,-1 3-3-15,1-3 2 0,0 1 3 0,-1 1 0 16,1-2-2-16,-1 1 2 0,1 0 0 15,-2 0-2-15,-10-9 3 0,21 16-2 0,-21-16-3 16,19 15 4-16,-19-15 0 0,17 14-1 16,-17-14-1-16,17 14 4 0,-17-14-2 0,17 16 3 15,-17-16-1-15,17 12-3 0,-17-12 2 16,15 15 1-16,-15-15 1 0,16 14-1 0,-16-14 16 16,14 15-4-16,-14-15-7 0,15 15 0 15,-15-15 0-15,13 15-5 0,-13-15-2 0,13 15 0 16,-13-15-1-16,11 13 2 0,-11-13-1 0,11 14-1 15,-11-14 0-15,9 11-3 0,-9-11 2 16,9 12 0-16,-9-12-2 0,8 10 0 0,-8-10 0 16,8 12-1-16,-8-12 1 0,8 12 1 15,-8-12-1-15,0 0-1 0,11 17-1 0,-11-17 0 16,0 0 1-16,9 14-4 0,-9-14 2 0,0 0 2 16,7 12 1-16,-7-12-1 0,0 0-1 15,0 0-1-15,7 13 1 0,-7-13 1 0,0 0 0 16,0 0-1-16,0 0 0 0,0 0 1 15,7 12 1-15,-7-12-1 0,0 0 0 0,0 0-3 16,0 0 4-16,0 0 1 0,0 0-2 16,0 0 1-16,0 0 0 0,0 0 2 0,0 0 0 15,0 0 2-15,0 0 1 0,0 0-1 16,0 0 4-16,0 0 0 0,0 0 2 0,0 0-1 16,0 0 2-16,0 0-6 0,0 0 1 15,0 0-1-15,0 0-2 0,0 0-2 0,-6 14-1 16,6-14-1-16,0 0 0 0,0 0 0 0,0 0-2 15,-19 1 1-15,19-1-1 0,0 0 2 16,0 0-2-16,-20-1 3 0,20 1-5 0,0 0 1 16,0 0 1-16,-19-1-1 0,19 1 0 0,0 0 0 15,0 0 1-15,0 0-1 0,-21-1 0 16,21 1 1-16,0 0 0 0,0 0-1 0,0 0 2 16,0 0-1-16,0 0 0 0,0 0 0 15,-20-1 0-15,20 1 0 16,0 0 0-16,0 0 0 0,0 0 0 0,0 0-3 0,0 0 3 15,0 0-4-15,0 0 0 0,0 0-1 0,0 0-4 16,0 0 3-16,0 0-1 0,0 0 0 16,0 0-2-16,0 0 0 0,0 0 1 0,0 0-2 15,0 0 4-15,0 0 2 0,0 0 3 16,0 0 0-16,0 0 3 0,0 0 4 0,0 0 0 16,9 13 0-16,-9-13-5 0,0 0 4 0,16 7 1 15,-16-7 0-15,0 0 2 0,17 7-3 16,-17-7 0-16,0 0 0 0,22 7 0 0,-22-7 1 15,15 6 2-15,-15-6-2 0,0 0-1 16,20 6-3-16,-20-6 1 0,0 0 5 0,17 7-4 16,-17-7 6-16,0 0 5 0,0 0 3 15,16 4 3-15,-16-4 4 0,0 0 1 0,0 0 3 16,0 0-2-16,0 0 1 0,0 0-3 16,17 4 0-16,-17-4-4 0,0 0-2 0,0 0-3 15,0 0 0-15,0 0-2 0,0 0-3 0,0 0-2 16,0 0 0-16,0 0-3 0,0 0-1 15,0 0-2-15,5-15 0 0,-5 15 1 0,0 0-4 16,0 0 3-16,-5-17-1 0,5 17 0 16,0 0-1-16,0 0-2 0,-2-22 0 0,2 22 1 15,0 0-1-15,0-20 1 0,0 20-1 16,0 0 1-16,0-21 0 0,0 21 0 0,0 0 2 16,1-22-1-16,-1 22-2 0,0 0-11 0,3-21-11 15,-3 21-10-15,0 0-15 0,3-18-21 16,-3 18-34-16,0 0-35 0,3-18-27 0,-3 18-34 15,0 0-50-15,7-18-79 0,-7 18-100 16,0 0-97-16,7-16-86 0,-7 16-697 0,0 0-911 16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2:07.819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104 240 215 0,'0'0'539'0,"0"0"-105"15,0 0-66-15,0 0-43 0,0 0-32 0,0 0-37 16,0 0-35-16,0 0-27 0,0 0-18 16,0 0-4-16,0 0 2 0,0 0 9 0,0 0 6 15,-18-5 1-15,18 5-10 0,0 0-15 16,0 0-9-16,-24-1-17 0,24 1-12 0,0 0-15 16,-16 2-11-16,16-2-19 0,0 0-11 15,-17 4-10-15,17-4-12 0,0 0-11 0,-13 7-9 16,13-7-8-16,0 0-5 0,0 0-5 0,-12 12-3 15,12-12-2-15,0 0-3 0,0 0-2 16,-6 14-1-16,6-14-1 0,0 0-1 0,0 0 3 16,7 14 0-16,-7-14-1 0,0 0 2 15,12 10 0-15,-12-10 1 0,0 0-1 0,17 10 0 16,-17-10 3-16,12 8-3 0,-12-8 6 0,13 8 4 16,-13-8 4-16,12 8 7 0,-12-8 4 15,11 9 12-15,-11-9 2 0,0 0 2 0,14 13 0 16,-14-13 2-16,0 0 0 0,8 15-3 15,-8-15-1-15,0 0-3 0,0 0-3 0,0 19-6 16,0-19-4-16,0 0-5 0,-7 12-8 0,7-12-9 16,0 0-12-16,-13 12-10 0,13-12-12 15,0 0-22-15,-18 7-35 0,18-7-27 0,0 0-30 16,-18 5-50-16,18-5-83 0,0 0-49 16,0 0-58-16,-21 0-71 0,21 0-16 15,0 0-31-15,0 0-387 0,-15-5-452 0</inkml:trace>
  <inkml:trace contextRef="#ctx0" brushRef="#br0" timeOffset="393">148 278 354 0,'0'0'478'0,"0"0"-64"0,0 0-65 16,13-7-37-16,-13 7-33 0,0 0-30 0,0 0-25 15,0 0-13-15,0 0-15 0,0 0-13 16,0 0-2-16,0 0 13 0,0 0 3 0,0 0-15 16,6 14-18-16,-6-14-11 0,0 0-17 0,-4 16-15 15,4-16-15-15,0 0-17 0,-2 20-13 16,2-20-12-16,0 0-10 0,1 22-13 0,-1-22-6 16,0 0-7-16,5 21-6 0,-5-21-6 15,5 12-3-15,-5-12-2 0,0 0-2 16,13 15-2-16,-13-15 0 0,0 0-1 0,15 9 0 0,-15-9-1 15,0 0 1-15,18 3 3 0,-18-3 0 16,0 0 1-16,15-4-1 0,-15 4 2 0,0 0-3 16,15-10 1-16,-15 10-3 0,0 0 1 15,10-16-7-15,-10 16-7 0,0 0-14 0,5-20-15 16,-5 20-14-16,0 0-22 0,3-22-27 16,-3 22-48-16,0 0-47 0,0-19-39 0,0 19-51 15,0 0-53-15,0 0-44 0,2-18-37 0,-2 18-24 16,0 0-360-16,0 0-330 0</inkml:trace>
  <inkml:trace contextRef="#ctx0" brushRef="#br0" timeOffset="709">337 261 544 0,'0'0'440'0,"11"-7"-69"15,-11 7-55-15,0 0-40 0,0 0-27 0,13-7-27 16,-13 7-18-16,0 0 4 0,0 0 14 0,0 0 19 15,0 0-4-15,0 0-6 0,0 0-24 16,0 0-10-16,0 0-14 0,0 0-20 16,0 0-17-16,0 0-11 0,0 0-10 0,0 0-10 15,0 0-11-15,-10 14-12 0,10-14-15 16,0 0-9-16,-9 13-11 0,9-13-11 0,0 0-7 16,-9 16-5-16,9-16-4 0,0 0-6 0,-5 18-5 15,5-18-4-15,0 0-3 0,-2 20-3 16,2-20-3-16,0 0-2 0,4 19-5 0,-4-19 2 15,0 0-1-15,10 17-11 0,-10-17-21 16,10 9-29-16,-10-9-29 0,0 0-47 0,18 10-75 16,-18-10-92-16,0 0-61 0,22 4-97 0,-22-4-52 15,0 0-45-15,22-1-358 0,-22 1-486 16</inkml:trace>
  <inkml:trace contextRef="#ctx0" brushRef="#br0" timeOffset="1259">553 300 194 0,'0'0'686'16,"0"0"-139"-16,0 0-78 0,0 0-54 0,0 0-65 16,15 8-40-16,-15-8-12 15,0 0-17-15,8 18-31 0,-8-18-23 0,5 18-18 0,-5-18-12 16,5 25-20-16,-5-25-15 0,3 32-14 15,-3-14-19-15,2 1-8 0,-2 0-20 0,0 1-20 16,1-1-16-16,-1-1-14 0,0 1-12 16,0-19-17-16,0 31-28 0,0-31-24 0,1 26-25 15,-1-26-26-15,0 21-31 0,0-21-19 0,0 0-6 16,3 21 9 0,-3-21 19-16,0 0 17 0,0 0 12 0,0 0 8 0,0 0 8 0,0 0 6 15,0 0 5-15,0 0 18 0,3-18 7 0,-3 18 4 16,-1-21 4-16,1 21 6 0,-1-25 1 15,1 25 6-15,-1-29-1 0,1 29 3 0,-2-33 0 16,2 33 7-16,-1-34 5 0,1 16 5 16,0 18 3-16,0-31 7 0,0 31 12 0,1-29 4 15,-1 29-1-15,3-26-1 0,-3 26 5 16,4-24-7-16,-4 24-3 0,6-22-2 0,-6 22 0 16,6-18-3-16,-6 18-1 0,8-13 2 15,-8 13 3-15,0 0 3 0,11-15 1 0,-11 15 4 16,0 0 4-1,12-8 4-15,-12 8 2 0,0 0 1 0,0 0 0 0,0 0-4 0,17 3-1 16,-17-3 1-16,0 0-3 0,0 0-8 0,6 18-5 16,-6-18-4-16,0 0-4 0,-4 19-5 15,4-19-2-15,-4 13-9 0,4-13-22 0,-8 12-22 16,8-12-24-16,-9 13-24 0,9-13-56 16,-11 11-62-16,11-11-60 0,-10 9-66 0,10-9-90 15,0 0-46-15,-14 11-49 0,14-11-348 16,0 0-413-16</inkml:trace>
  <inkml:trace contextRef="#ctx0" brushRef="#br0" timeOffset="1993">718 353 41 0,'0'0'447'0,"12"-14"-81"16,-12 14-51-16,0 0-54 0,10-16-35 0,-10 16-21 15,0 0-19-15,9-18-11 0,-9 18-1 0,0 0 4 16,6-15 11-16,-6 15 1 0,0 0 5 16,0 0 0-16,2-17-11 0,-2 17-5 0,0 0-15 15,0 0-15-15,0 0-22 0,-8-15-15 16,8 15-17-16,0 0-16 0,0 0-6 0,0 0-10 16,-17-3-6-16,17 3-3 0,0 0-5 0,0 0-4 15,-15 8-3-15,15-8-2 0,0 0-4 16,-11 16-6-16,11-16-4 0,-6 14-5 0,6-14-3 15,-4 16-2-15,4-16-5 0,-4 16-2 16,4-16-2-16,0 0 0 0,1 24-4 0,-1-24-3 16,0 0-2-16,6 20 0 0,-6-20-2 15,0 0 1-15,9 15-2 0,-9-15-2 0,0 0 1 16,13 6 1-16,-13-6 0 0,0 0 0 0,0 0 0 16,22-6 0-16,-22 6-2 0,11-8 0 15,-11 8 2-15,11-13 2 0,-11 13-1 0,10-14 1 16,-10 14 0-16,8-16 0 0,-8 16 3 15,8-14 0-15,-8 14-1 0,0 0 2 0,8-18 2 16,-8 18 8-16,0 0 8 0,6-13 5 16,-6 13 8-16,0 0 4 0,0 0-3 0,0 0-7 15,0 0-6-15,0 0-2 0,0 0-4 0,0 0-3 16,0 0-1-16,0 0-3 0,0 0-1 16,13 9 0-16,-13-9-3 0,0 0-2 15,0 0 1-15,0 19-1 0,0-19 0 0,0 0-1 16,0 0-3-16,2 17 0 0,-2-17-5 0,0 0-9 15,0 0-4-15,0 0-3 0,0 0 2 16,4 16 3-16,-4-16 3 0,0 0 3 0,0 0 4 16,0 0 2-16,0 0 1 0,16-10 3 15,-16 10-1-15,0 0 3 0,11-16-2 0,-11 16 1 16,11-14 0-16,-11 14 2 0,12-13 0 0,-12 13 0 16,11-13 0-16,-11 13 0 0,10-9 1 15,-10 9 5-15,0 0 5 0,13-11 10 0,-13 11 1 16,0 0-2-16,0 0 0 0,0 0 1 15,19 2 1-15,-19-2-5 0,0 0 0 0,6 13-6 16,-6-13-1-16,0 0 0 0,4 18-4 16,-4-18-4-16,0 0-11 0,-2 20-22 0,2-20-31 15,0 0-37-15,-3 18-71 0,3-18-80 16,0 0-71-16,0 0-121 0,-2 20-60 0,2-20-32 16,0 0-361-16,0 0-457 0</inkml:trace>
  <inkml:trace contextRef="#ctx0" brushRef="#br0" timeOffset="2308">1101 205 462 0,'0'0'524'0,"0"0"-82"16,0 0-58-16,2-17-48 0,-2 17-46 0,0 0-38 15,0 0-24-15,0 0-26 0,0 0-20 16,0 0-11-16,-5-16 2 0,5 16-4 0,0 0 0 15,0 0-3-15,0 0-7 0,-18 6-16 16,18-6-15-16,0 0-13 0,-15 12-12 0,15-12-12 16,-11 11-13-16,11-11-4 0,-10 15-3 0,10-15-9 15,-9 15-10-15,9-15-10 0,-6 17 0 16,6-17-5-16,-4 15-7 0,4-15-8 0,-2 17-4 16,2-17-6-16,0 0-4 0,1 21-4 15,-1-21-4-15,0 0-9 0,6 18-16 0,-6-18-13 16,0 0-17-16,11 13-23 0,-11-13-33 0,0 0-48 15,14 7-57-15,-14-7-50 0,0 0-60 16,0 0-76-16,24-3-37 16,-24 3-27-16,0 0-429 0,17-10-460 0</inkml:trace>
  <inkml:trace contextRef="#ctx0" brushRef="#br0" timeOffset="2845">1179 160 440 0,'4'-14'635'0,"-4"14"-99"0,0 0-57 0,0 0-72 0,0 0-77 0,0 0-45 16,0 0-40-16,0 0-32 0,0 0-31 0,0 0-20 15,5 19-17-15,-5-19-16 0,0 0-5 16,1 26-10-16,-1-26-13 0,2 22-18 0,-2-22-5 16,0 20-8-16,0-20-11 0,0 0-10 15,1 23-13-15,-1-23-11 0,0 0-13 0,1 19-4 16,-1-19-2-16,0 0-1 0,0 0 1 15,0 0-4-15,0 0 2 0,0 0-2 0,0 0 1 16,0 0-1-16,0 0 0 0,19-4-1 16,-19 4 1-16,0 0 5 0,11-10 4 0,-11 10 2 15,0 0 4-15,17-9 3 0,-17 9 1 0,0 0 0 16,22-5 4-16,-22 5 0 0,0 0 0 16,28-2-3-16,-28 2-2 0,19-2-4 0,-19 2-1 15,0 0-3-15,27 0-2 0,-27 0-1 16,18-2 1-16,-18 2 1 0,0 0 4 0,23-3 5 15,-23 3-3-15,0 0 1 0,19-7 1 16,-19 7-4-16,0 0-1 0,15-12-2 0,-15 12-2 16,0 0-3-16,9-13 3 0,-9 13-4 0,0 0 1 15,2-16 0-15,-2 16 0 0,0 0 1 16,0 0 0-16,-5-18 7 0,5 18 11 0,0 0 3 16,0 0-2-16,-7-12-1 0,7 12 5 15,0 0-1-15,0 0-4 0,0 0-6 0,-18 1-3 16,18-1-5-16,0 0-4 0,-11 14-2 15,11-14-9-15,-6 15-10 0,6-15-30 0,-3 18-27 16,3-18-38-16,-2 20-50 0,2-20-71 16,2 20-63-16,-2-20-47 0,5 18-71 0,-5-18-41 15,12 18-8-15,-12-18 7 0,15 14 42 16,-15-14-20-16,20 10-165 0,-20-10-107 0</inkml:trace>
  <inkml:trace contextRef="#ctx0" brushRef="#br0" timeOffset="3201">1566 292 50 0,'0'0'386'0,"15"-10"-47"0,-15 10 15 15,0 0 0-15,12-13-4 0,-12 13-6 16,0 0-17-16,5-14-14 0,-5 14-5 0,0 0-15 16,0 0-31-16,-2-18-27 0,2 18-19 15,0 0-24-15,-9-11-24 0,9 11-19 0,0 0-12 16,-13-7-17-16,13 7-13 0,0 0-13 0,0 0-11 16,-18 1-12-16,18-1-9 0,0 0-9 15,-14 10-9-15,14-10-7 0,0 0-9 0,-11 17-4 16,11-17-2-1,-6 13-5-15,6-13-2 0,0 0-1 0,-4 20-5 0,4-20-1 0,0 0-4 16,0 18-4-16,0-18 1 0,0 0 1 16,6 13 4-16,-6-13 2 0,0 0 2 0,15 8 4 15,-15-8 5-15,0 0 2 0,0 0-1 16,24-1 1-16,-24 1-2 0,0 0-3 0,24-6 3 16,-24 6-4-16,15-4 0 0,-15 4-3 0,0 0-3 15,23-4-3-15,-23 4-1 0,0 0-10 16,20-3-11-16,-20 3-19 0,0 0-28 0,0 0-32 31,23 0-32-31,-23 0-38 16,0 0-59-16,0 0-52 0,0 0-30 0,20-1-37 0,-20 1-50 0,0 0-15 0,0 0-8 0,0 0-42 15,0 0-333-15,0 0-314 0</inkml:trace>
  <inkml:trace contextRef="#ctx0" brushRef="#br0" timeOffset="3364">1536 118 525 0,'-14'-12'754'0,"14"12"-95"0,0 0-83 16,-13-10-111-16,13 10-88 0,0 0-75 16,0 0-62-16,0 0-52 0,0 0-63 0,0 0-58 15,0 0-65-15,0 0-67 0,0 0-70 16,15 11-60-16,-15-11-75 0,0 0-78 0,18 9-44 16,-18-9-63-16,0 0-313 0,20 6-283 15</inkml:trace>
  <inkml:trace contextRef="#ctx0" brushRef="#br0" timeOffset="3605">1715 1 551 0,'0'0'713'16,"0"0"-80"-16,0 0-46 0,0 0-77 16,0 0-49-16,12-8-38 0,-12 8-42 0,0 0-49 15,0 0-40-15,7 13-33 0,-7-13-38 0,0 0-30 16,3 25-34-16,-3-25-24 0,0 26-26 15,0-26-22-15,-2 33-25 0,2-15-32 0,-1 1-30 16,0 0-37-16,0 0-36 0,0-1-38 16,0-3-33-16,1-15-33 0,-3 29-42 15,3-29-66-15,-1 24-38 0,1-24-40 0,-1 20-78 16,1-20-18-16,0 0 10 0,-2 18-2 0,2-18-357 16,0 0-343-16</inkml:trace>
  <inkml:trace contextRef="#ctx0" brushRef="#br0" timeOffset="3775">1675 183 448 0,'0'0'641'16,"0"0"-75"-16,-5-15-43 0,5 15-63 0,0 0-63 15,0 0-62-15,0 0-62 0,-5-17-60 0,5 17-41 16,0 0-34-16,0 0-29 0,0 0-53 16,0 0-61-1,17-4-48-15,-17 4-53 0,0 0-57 0,19 4-59 0,-19-4-60 0,17 7-47 16,-17-7-36-16,19 7-28 0,-19-7-373 0,18 6-280 15</inkml:trace>
  <inkml:trace contextRef="#ctx0" brushRef="#br0" timeOffset="3933">1852 184 572 0,'0'0'605'0,"0"0"-79"0,0 0-45 16,0 0-78-16,0 0-61 0,8 14-52 0,-8-14-56 15,0 0-46-15,0 0-39 0,1 21-30 0,-1-21-36 16,0 0-50-16,-1 19-49 0,1-19-50 15,0 0-46-15,0 20-55 0,0-20-75 0,0 0-76 16,0 0-65-16,0 19-100 0,0-19-228 16,0 0-215-16</inkml:trace>
  <inkml:trace contextRef="#ctx0" brushRef="#br0" timeOffset="4064">1886 178 290 0,'0'0'744'0,"0"0"-167"0,-2-18-121 15,2 18-100-15,0 0-104 0,0 0-94 16,-2-17-107-16,2 17-139 0,0 0-124 16,0 0-117-16,0 0-387 0,0 0-222 0</inkml:trace>
  <inkml:trace contextRef="#ctx0" brushRef="#br0" timeOffset="4407">2044 196 287 0,'0'0'577'16,"0"0"-93"-16,0 0-65 0,0 0-25 0,0 0-23 15,0 0-38-15,0 0 9 0,0 0-22 16,0 0-20-16,0 0-17 0,0 0-22 0,0 0-35 16,0 0-10-16,0 0-16 0,-18-5-14 15,18 5-19-15,0 0-29 0,0 0-25 0,-17 7-19 16,17-7-13-16,0 0-17 0,-13 11-12 15,13-11-12-15,0 0-7 0,-11 15-10 0,11-15-4 16,0 0-5-16,-8 18-3 0,8-18-4 16,-3 15-1-16,3-15-1 0,0 0-1 0,1 23-2 15,-1-23-1-15,4 15 0 0,-4-15 0 0,8 11-2 16,-8-11-3-16,12 12-5 0,-12-12-10 16,15 6-18-16,-15-6-13 0,0 0-18 0,24 4-25 15,-24-4-36-15,18-4-43 0,-18 4-82 16,18-6-72-16,-18 6-69 0,18-11-121 0,-18 11-91 15,13-13-452-15,-13 13-676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2:15.730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0 113 47 0,'0'0'557'0,"0"0"-111"0,0 0-65 16,0 0-74-16,0 0-54 0,0 0-49 15,0 0-36-15,0 0-34 0,0 0-21 0,0 0-11 16,0 0-3-16,9 11 3 0,-9-11 5 0,5 17 7 16,-5-17 17-16,4 20 4 0,-4-20 1 15,1 22 5-15,-1-22-8 0,3 23-12 0,-3-23-6 16,0 21-14-16,0-21-11 0,1 17-11 16,-1-17-14-16,0 0-12 0,1 21-12 0,-1-21-11 15,0 0-3 1,0 0-6-16,0 19-4 0,0-19-1 0,0 0-5 0,0 0-1 0,0 0-3 15,0 0 2-15,0 0-3 0,0 0-1 16,0 0 1-16,0 0-1 0,0 0 1 0,0 0-2 16,-11-11-2-16,11 11 0 0,0 0-1 15,0 0-2-15,0-19 1 0,0 19 0 0,0 0 0 16,3-15 0-16,-3 15 1 0,0 0 0 0,10-11 2 16,-10 11 5-16,0 0 6 0,14-7 2 15,-14 7 3-15,0 0 0 0,0 0 3 0,24-2 1 16,-24 2-1-16,0 0 1 0,18 9-2 15,-18-9 2-15,11 8 5 0,-11-8 7 0,0 0 3 16,12 15-1-16,-12-15-2 0,0 0 3 0,6 17 2 16,-6-17-3-16,0 0-7 0,0 0-6 15,0 22-4-15,0-22-6 0,0 0-6 0,-11 13-9 16,11-13-11-16,0 0-12 0,-14 10-21 16,14-10-18-16,0 0-26 0,-21 4-30 0,21-4-36 15,0 0-34-15,-20 2-37 0,20-2-46 0,0 0-46 16,0 0-31-16,-21-3-16 0,21 3-10 15,0 0-20-15,0 0-323 0,0 0-224 16</inkml:trace>
  <inkml:trace contextRef="#ctx0" brushRef="#br0" timeOffset="264">158 223 610 0,'0'0'510'0,"0"0"-91"16,0 0-74-16,0 0-61 0,17-4-57 0,-17 4-46 16,0 0-23-16,0 0-15 0,0 0-3 0,0 0 5 15,0 0 6-15,18 6 7 0,-18-6 0 0,0 0-28 16,0 0-8-16,4 17-12 0,-4-17-17 16,0 0-20-16,4 17-14 0,-4-17-12 0,0 0-22 15,3 18-41-15,-3-18-45 0,0 0-43 16,0 0-47-16,5 17-46 0,-5-17-53 0,0 0-32 15,0 0-4-15,0 0 4 0,0 0-4 16,0 0-35-16,0 0-326 0,0 0-157 0</inkml:trace>
  <inkml:trace contextRef="#ctx0" brushRef="#br0" timeOffset="393">197 197 525 0,'-1'-19'529'0,"1"19"-103"16,0 0-89-16,0 0-79 0,0 0-86 15,-2-19-88-15,2 19-101 0,0 0-101 16,0 0-79-16,0 0-92 0,0 0-245 0,0 0-41 16</inkml:trace>
  <inkml:trace contextRef="#ctx0" brushRef="#br0" timeOffset="687">253 9 117 0,'0'0'627'0,"0"0"-123"0,0 0-73 15,0 0-45-15,0 0-42 0,11-9-28 0,-11 9-1 0,0 0-8 16,0 0-20-16,9 10-14 0,-9-10-17 16,0 0-24-16,6 20-27 0,-6-20-19 0,2 21-25 15,-2-21-23-15,5 23-17 0,-5-23-21 16,2 26-18-16,-2-26-20 0,1 26-10 0,-1-26-12 15,2 27-15-15,-2-27-23 0,2 24-23 16,-2-24-29-16,2 22-25 0,-2-22-26 0,3 20-36 16,-3-20-51-16,2 19-58 0,-2-19-37 0,4 15-49 15,-4-15-61-15,3 15-29 0,-3-15-10 16,0 0-27-16,6 18-312 0,-6-18-287 0</inkml:trace>
  <inkml:trace contextRef="#ctx0" brushRef="#br0" timeOffset="888">358 235 559 0,'0'0'519'0,"0"0"-81"0,0 0-62 0,9-12-55 16,-9 12-51-16,0 0-38 0,0 0-28 0,0 0-31 16,0 0-18-16,0 0-13 0,0 0-19 15,0 0-20-15,14 4-18 0,-14-4-16 0,0 0-19 16,4 16-24-16,-4-16-43 0,0 0-50 0,3 18-44 15,-3-18-60-15,0 0-86 0,4 18-73 16,-4-18-43-16,0 0-425 0,3 15-322 16</inkml:trace>
  <inkml:trace contextRef="#ctx0" brushRef="#br0" timeOffset="1071">396 157 443 0,'0'0'640'0,"0"0"-148"0,-4-19-94 16,4 19-82-16,0 0-85 0,0 0-61 15,0 0-59-15,4-18-59 0,-4 18-71 0,0 0-77 16,0 0-67-16,0 0-62 0,14-6-71 0,-14 6-352 16,0 0-157-16</inkml:trace>
  <inkml:trace contextRef="#ctx0" brushRef="#br0" timeOffset="1460">528 134 473 0,'0'0'586'0,"0"0"-113"0,0 0-52 0,0 0-60 16,0 0-73-16,0 0-32 0,0 0-24 16,0 0-41-16,0 0-6 0,0 0-3 15,0 0 3-15,0 0-4 0,0 0-4 0,0 0-12 16,0 0-27-16,0 0-21 0,0 0-18 15,0 0-14-15,-4 18-13 0,4-18-14 0,0 0-14 16,0 0-9-16,-10 12-8 16,10-12-5-16,0 0-6 0,0 0-6 0,-6 14-2 15,6-14-3-15,0 0-1 0,0 0-2 0,0 0-2 0,2 18-1 16,-2-18-2-16,0 0 2 0,7 12-1 16,-7-12 1-16,0 0-2 0,12 10 1 0,-12-10 0 15,0 0 2-15,15 9-1 0,-15-9 0 0,0 0 2 16,14 8 1-16,-14-8 3 15,0 0 9-15,13 9 14 0,-13-9 8 0,0 0 2 0,11 11 2 16,-11-11-2-16,0 0 2 0,7 13-6 16,-7-13-5-16,0 0-3 0,0 0-8 0,-2 18-11 15,2-18-20-15,0 0-22 0,-10 13-23 16,10-13-26-16,0 0-62 0,-18 7-88 0,18-7-83 16,-17 4-96-16,17-4-91 0,-17 3-74 15,17-3-378-15,-18 6-542 0</inkml:trace>
  <inkml:trace contextRef="#ctx0" brushRef="#br0" timeOffset="2625">24 564 490 0,'-15'7'458'0,"15"-7"-60"0,0 0-56 0,0 0-39 16,0 0-27-16,0 0-35 0,0 0-29 15,6 14-19-15,-6-14-21 0,0 0-20 0,0 0-12 16,0 0-41-16,20 2-9 0,-20-2-7 16,0 0-7-16,0 0-9 0,20-7-11 0,-20 7-9 15,0 0-10-15,13-11-6 0,-13 11-5 0,0 0-5 16,11-16-3-16,-11 16-2 0,0 0-4 15,7-17-2-15,-7 17 0 0,0 0 0 0,4-18 0 16,-4 18 2-16,0 0-6 0,0 0 2 16,-4-22 5-16,4 22 8 0,0 0 10 0,-6-14 5 15,6 14 9-15,0 0 12 0,-10-9 0 16,10 9-5-16,0 0 0 0,0 0-4 0,-15-5 3 16,15 5-1-16,0 0-5 0,0 0 3 15,-17 5-1-15,17-5-7 0,0 0-4 0,-12 12-2 16,12-12 0-16,-7 12-5 0,7-12 3 0,-6 15-2 15,6-15 1-15,-3 17-4 0,3-17-2 16,-1 18-1-16,1-18-2 0,4 19-3 0,-4-19-1 16,7 20-5-16,-7-20-4 0,10 16-2 15,-10-16-2-15,13 15-4 0,-13-15 0 0,14 12 1 16,-14-12-2-16,15 7-2 0,-15-7 0 16,0 0-4-16,24 3-2 0,-24-3-2 0,0 0-2 15,23-5 1-15,-23 5-1 0,17-8 0 16,-17 8 1-16,13-12 1 0,-13 12 1 0,12-15-2 15,-12 15 2-15,10-17-2 0,-10 17-1 0,7-18 2 16,-7 18 1-16,7-18 2 0,-7 18-1 16,4-14 5-16,-4 14 1 0,0 0 1 0,5-17 4 15,-5 17 5-15,0 0 6 0,0 0 2 16,6-16-2-16,-6 16-5 0,0 0-3 0,0 0-3 16,0 0 0-16,0 0-2 0,0 0 0 0,0 0 0 15,0 0-1-15,8 13 1 0,-8-13-1 16,0 0 0-16,3 18 0 0,-3-18 1 0,0 0-1 15,4 22 0-15,-4-22-2 0,0 0 1 16,3 21 0-16,-3-21 2 0,0 0-1 0,5 18-2 16,-5-18-4-16,0 0-8 0,0 0-6 15,3 18-6-15,-3-18-4 0,0 0 4 0,0 0 6 16,0 0 4-16,0 0 3 0,0 0 3 16,0 0-1-16,0 0 3 0,0 0 0 0,11-9 4 15,-11 9-1-15,0 0 0 0,6-18 2 0,-6 18 0 16,5-14 1-16,-5 14 1 0,5-14-1 15,-5 14-1-15,0 0 1 0,10-17-1 0,-10 17 3 16,0 0-2-16,11-13 4 0,-11 13 4 16,0 0 3-16,12-8 3 0,-12 8-2 0,0 0 1 15,0 0 4-15,20 3 0 0,-20-3-1 16,0 0-1-16,13 10 1 0,-13-10-4 0,0 0-1 16,11 15-2-16,-11-15-1 0,0 0-2 15,10 17-7-15,-10-17-16 0,0 0-25 0,6 16-39 16,-6-16-74-16,0 0-75 0,0 0-93 0,4 18-125 15,-4-18-79-15,0 0-464 0,0 0-587 16</inkml:trace>
  <inkml:trace contextRef="#ctx0" brushRef="#br0" timeOffset="3333">375 518 551 0,'0'0'498'0,"0"0"-110"0,0 0-73 16,7-14-34-16,-7 14-19 0,0 0-39 0,0 0-30 15,13-8-26-15,-13 8-14 0,0 0-6 16,0 0-6-16,17-7-8 0,-17 7-13 0,0 0-14 16,17-3-16-16,-17 3-14 0,0 0-14 15,18-4-13-15,-18 4-5 0,0 0-10 0,18-3-4 16,-18 3-2-16,0 0-6 0,17-2 0 0,-17 2 0 15,0 0 0-15,0 0 2 0,19-2 6 16,-19 2 3-16,0 0 8 0,0 0 3 16,0 0-5-16,0 0 8 0,18-3 7 0,-18 3 4 15,0 0-1-15,0 0-7 0,0 0-4 16,0 0 0-16,0 0-5 0,0 0 0 0,0 0 0 16,0 0 1-16,-2 19 0 0,2-19 1 0,0 0-4 15,-10 15-6-15,10-15-5 0,-8 12-4 16,8-12 1-16,-8 13-2 0,8-13-1 0,-6 13 1 15,6-13-3-15,0 0-6 0,-8 17-3 16,8-17-5-16,0 0-4 0,-5 15-2 0,5-15 0 16,0 0-2-16,0 0-1 0,7 16-2 0,-7-16 3 15,0 0 0-15,12 7 0 0,-12-7-1 16,0 0-1-16,0 0 0 0,27-2-1 0,-27 2-1 16,17-5-2-16,-17 5 0 0,19-8 1 15,-19 8-5-15,17-11 0 0,-17 11 2 0,17-12 0 16,-17 12 1-16,13-12 4 0,-13 12 1 15,13-11 2-15,-13 11 1 0,8-11 1 0,-8 11 0 16,0 0 2-16,10-16 0 0,-10 16 1 16,0 0 3-16,7-12 5 0,-7 12 3 0,0 0 5 15,0 0 3-15,0 0-3 0,5-14 1 16,-5 14 3-16,0 0 0 0,0 0-4 0,0 0 2 16,0 0-1-16,0 0 0 0,0 0-3 15,0 0-2-15,0 0-3 0,0 0-1 0,0 0 0 16,-8 12-3-16,8-12-1 0,0 0-3 0,0 0 0 15,1 17-2-15,-1-17 0 0,0 0 0 16,5 14-2-16,-5-14-1 0,0 0 0 0,9 12-1 16,-9-12 4-1,0 0-10-15,13 9-11 0,-13-9-15 0,0 0-18 0,14 7-26 0,-14-7-34 16,0 0-62-16,0 0-70 0,22 1-60 0,-22-1-90 16,0 0-68-16,16-3-37 0,-16 3-471 15,0 0-558-15</inkml:trace>
  <inkml:trace contextRef="#ctx0" brushRef="#br0" timeOffset="3530">726 404 752 0,'0'0'598'0,"0"0"-90"0,0 0-65 15,-10-11-101-15,10 11-70 0,0 0-58 16,0 0-50-16,0 0-54 0,0 0-45 0,-10-11-37 15,10 11-34-15,0 0-38 0,0 0-42 16,0 0-61-16,0 0-99 0,0 0-74 16,0 0-53-16,0 0-350 0,0 0-227 0</inkml:trace>
  <inkml:trace contextRef="#ctx0" brushRef="#br0" timeOffset="4253">778 394 12 0,'0'0'709'0,"0"0"-146"0,0 0-80 0,0 0-48 16,0 0-70-16,0 0-52 0,0 0-40 15,1 20-38-15,-1-20-31 0,0 0-31 0,0 0-18 16,0 24-17-16,0-24-10 0,0 0-14 15,0 21-16-15,0-21-18 0,0 0-11 0,1 22-13 16,-1-22-11-16,0 0-10 0,0 19-8 16,0-19-12-16,0 0-11 0,0 0-14 0,2 18-5 15,-2-18-4-15,0 0-1 0,0 0 0 16,0 0 3-16,0 0 2 16,0 0 6-16,6 12 2 0,-6-12 6 0,0 0 1 0,0 0-1 0,0 0 2 15,8-15 0-15,-8 15 0 0,0 0 4 16,7-19 0-16,-7 19 0 0,5-15 7 15,-5 15 7-15,7-17 3 0,-7 17-1 0,5-16 0 16,-5 16 0-16,6-15 3 0,-6 15 1 0,6-12 3 16,-6 12 2-16,0 0 9 0,8-14 6 15,-8 14 5-15,0 0 0 0,0 0-4 0,0 0 0 16,0 0-5-16,0 0-20 0,19 1 14 0,-19-1-4 16,0 0-4-16,9 15-6 0,-9-15-3 15,0 0 0-15,7 19-2 0,-7-19-6 0,0 0 0 16,4 20-3-16,-4-20 1 0,0 0-3 15,3 17-1-15,-3-17-4 0,0 0-2 0,0 0-7 16,5 17-6-16,-5-17-6 0,0 0-5 16,0 0 2-16,0 0 1 0,0 0 1 0,5 13 5 15,-5-13 3-15,0 0 3 0,0 0 3 16,0 0 3-16,0 0 0 0,13-8 2 0,-13 8 1 16,0 0 1-16,10-12-1 0,-10 12 1 15,0 0 0-15,10-15-1 0,-10 15-1 0,7-12 2 16,-7 12-2-16,10-11 1 0,-10 11-1 0,10-11 2 15,-10 11-1-15,11-11 2 0,-11 11-1 16,0 0 1-16,16-10 1 0,-16 10 0 0,0 0 2 16,0 0 1-16,18-6-1 0,-18 6 2 15,0 0-1-15,0 0 3 0,15 6-1 0,-15-6 1 16,0 0 0-16,9 12 0 0,-9-12-4 16,0 0-4-16,3 15-15 0,-3-15-21 0,0 0-22 15,0 0-25-15,2 22-44 0,-2-22-62 0,0 0-42 16,-4 15-44-16,4-15-75 0,0 0-52 15,0 0-34-15,-1 19-50 0,1-19-308 0,0 0-320 16</inkml:trace>
  <inkml:trace contextRef="#ctx0" brushRef="#br0" timeOffset="4671">1118 343 686 0,'0'0'551'0,"0"0"-84"0,-1-19-46 0,1 19-68 16,0 0-58-16,0 0-42 0,0 0-32 0,0 0-34 16,0 0-28-16,-5-14-30 0,5 14 10 15,0 0 7-15,0 0-1 0,0 0-5 0,0 0-11 16,0 0-7-16,0 0-12 0,-18 7-15 16,18-7-12-16,0 0-11 0,0 0-14 0,-6 11-13 15,6-11-9-15,0 0-8 0,0 0-5 16,0 0-6-16,1 20-3 0,-1-20-4 0,0 0-3 15,5 14 0-15,-5-14-2 0,0 0-3 0,14 14 1 16,-14-14-2-16,11 12 1 0,-11-12-2 16,12 9 1-16,-12-9-1 0,15 10 0 0,-15-10 0 15,11 9 0-15,-11-9 2 0,11 8 1 16,-11-8 2-16,0 0 2 0,14 13 7 0,-14-13 5 16,0 0 2-16,11 14 6 0,-11-14 4 15,0 0 1-15,6 13-2 0,-6-13-2 0,0 0-5 16,0 0-5-16,-3 18-4 0,3-18-9 15,0 0-10-15,-10 12-16 0,10-12-21 0,0 0-25 16,-17 7-23-16,17-7-45 0,0 0-67 0,-20 1-65 16,20-1-65-16,0 0-102 0,-22-3-62 15,22 3-67-15,-16-5-314 0,16 5-432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2:34.269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2075 0 156 0,'0'0'510'0,"-16"10"-138"0,16-10-32 15,-15 11-22-15,15-11-28 0,-15 9-35 16,15-9-36-16,-13 8-25 0,13-8-12 0,0 0-15 15,-17 11-16-15,17-11-20 0,0 0-18 16,-14 7-10-16,14-7-9 0,0 0-8 0,0 0-1 16,-15 10-7-16,15-10-11 0,0 0-5 15,0 0 1-15,-14 8 0 0,14-8 3 0,0 0 8 16,-14 5-2-16,14-5-13 0,0 0-7 0,-18 6-4 16,18-6-4-16,-16 5 1 0,16-5 3 15,-16 6-2-15,16-6-3 0,-19 7 0 0,19-7 2 16,-21 6-3-16,21-6-6 0,-24 7-1 15,24-7-2-15,-23 8-5 0,23-8 0 0,-24 7-4 16,24-7-6-16,-26 8-4 0,26-8 2 16,-28 9 0-16,28-9-2 0,-28 9-1 0,28-9 0 15,-30 9-2-15,30-9-1 0,-28 8-1 16,28-8 1-16,-28 9 0 0,28-9 3 0,-28 8 0 16,28-8-2-16,-28 8-2 15,13-3 0-15,15-5 0 0,-28 9-1 0,28-9 0 0,-29 6-3 16,15-1 0-16,14-5 1 0,-30 9-2 0,30-9 0 15,-28 7-1-15,28-7 0 0,-30 8-1 0,30-8 1 16,-28 6 0-16,28-6 0 0,-28 7 1 16,28-7 1-16,-26 5 0 0,26-5 0 0,-27 6-2 15,27-6 1-15,-25 4 0 0,25-4-1 16,-25 4-2-16,25-4 1 0,-24 3 1 0,24-3-2 16,-24 1 1-16,24-1-2 0,-24 2 1 15,24-2 0-15,-25 2 0 0,25-2-1 0,-23 1-2 16,23-1 2-16,-25 0 1 0,25 0-1 15,-27 2 0-15,27-2-1 0,-28 2 1 0,28-2 1 16,-28 1-1-16,28-1-1 0,-27 2 2 0,27-2 0 16,-29 2-1-16,29-2 1 0,-28 1 0 15,28-1 0-15,-27 2 0 0,27-2-1 0,-26 1 2 16,26-1-2-16,-27 1 1 0,27-1 0 16,-26 1 1-16,26-1 0 0,-24 2-1 0,24-2-1 15,-26 0 0-15,26 0 0 0,-24 2 0 16,24-2 0-16,-26 1 0 0,26-1 0 0,-24 2-1 15,24-2 0-15,-24 2 2 0,24-2-2 16,-26 3 1-16,26-3-1 0,-25 2 1 0,25-2 0 16,-27 3-1-16,27-3 1 0,-28 3-2 0,28-3 4 15,-29 3-2-15,29-3-1 0,-29 5 0 16,29-5 0-16,-30 4 1 0,30-4 0 0,-29 4 0 16,29-4 0-16,-29 4 0 0,29-4 0 15,-30 5-2-15,30-5 2 0,-28 4 0 0,28-4 0 16,-29 5 0 15,29-5 0-31,-26 5-1 0,26-5 0 0,-26 4 0 0,26-4 0 0,-24 5 1 0,24-5 0 0,-23 2 0 0,23-2 0 0,-20 3-1 16,20-3 0-16,-19 2 1 0,19-2-1 15,0 0 0-15,-25 3 0 0,25-3 1 0,0 0-1 16,-24 1 0-16,24-1 1 0,0 0-1 16,-20 1 0-16,20-1 1 0,0 0-2 0,0 0 0 15,-22 0-1 1,22 0 0-16,0 0-2 0,0 0-3 0,0 0-3 0,-19-1-1 0,19 1 0 15,0 0-1-15,0 0 0 0,0 0-1 0,0 0-2 16,0 0 0-16,0 0 0 0,0 0-1 16,-19-1 1-16,19 1 0 0,0 0 0 0,0 0 1 15,0 0-1-15,0 0 3 0,0 0 2 16,0 0-2-16,0 0 3 0,0 0 0 0,0 0 3 16,0 0 1-16,0 0 1 0,0 0 0 0,0 0-1 15,0 0 0-15,0 0 1 0,0 0 0 16,0 0 0-16,0 0 0 0,0 0-2 15,0 0 0-15,5-14-1 0,-5 14-2 0,0 0-1 16,0 0-3-16,11-9 1 0,-11 9 1 0,0 0-1 16,0 0 0-16,12-11 0 0,-12 11 1 15,0 0 0-15,12-9 3 0,-12 9 3 0,0 0 3 16,14-12 0-16,-14 12-2 0,0 0 1 16,14-12-2-16,-14 12 0 0,0 0 0 0,11-11 2 15,-11 11-1-15,0 0 3 0,0 0 2 0,13-10 0 16,-13 10 1-16,0 0 1 0,0 0 1 15,0 0 3-15,10-10 5 0,-10 10 5 0,0 0 2 16,0 0 1-16,0 0 4 0,0 0-2 16,0 0 0-16,0 0-2 0,0 0 0 15,0 0-1-15,0 0 0 0,0 0-2 0,13-6 1 16,-13 6-2-16,0 0-2 0,0 0-2 0,0 0-4 16,0 0 0-16,0 0 1 0,-10 10 5 0,10-10 4 15,0 0 2-15,-10 10-5 0,10-10-2 16,0 0-2-16,-17 13 0 0,17-13 0 0,-13 12 5 15,13-12 0-15,-15 11-1 0,15-11 1 16,-15 12-2-16,15-12-1 0,-15 10-2 0,15-10-1 16,-14 11 0-16,14-11 2 0,-11 10 1 15,11-10 0-15,0 0-3 0,-16 12 0 0,16-12-4 16,0 0 0-16,-12 10-2 0,12-10 0 0,0 0 0 16,0 0-2-16,-12 11 0 0,12-11-1 15,0 0-1-15,0 0 2 0,0 0-1 0,-7 14 0 16,7-14-1-16,0 0 2 0,0 0-1 15,0 0 3-15,0 0-2 0,0 0 1 0,2 19 3 16,-2-19 1-16,0 0 2 0,0 0 3 0,6 14 0 16,-6-14 2-16,0 0-2 0,0 0 4 15,8 15-1-15,-8-15 1 0,0 0 2 0,7 11-1 16,-7-11-2-16,0 0-3 0,0 0 1 16,9 16-3-16,-9-16 0 0,0 0-2 0,0 0-1 15,10 12 0-15,-10-12-2 0,0 0-2 16,0 0 2-16,9 11-1 0,-9-11 0 0,0 0-1 15,0 0-6-15,0 0-12 0,9 10-23 0,-9-10-30 16,0 0-42-16,0 0-65 0,0 0-99 16,0 0-76-16,0 0-128 0,0 0-98 15,0 0-519-15,0 0-713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2:41.851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1511 465 520 0,'0'0'369'0,"-17"-5"-86"0,17 5-62 0,0 0-19 16,-14-6-11-16,14 6-11 0,0 0-9 0,-17-7-12 16,17 7-20-16,0 0-10 0,-16-11-17 15,16 11-15-15,0 0-9 0,-15-11-5 0,15 11-9 16,-11-8 0-16,11 8-6 0,-9-10 0 0,9 10-6 16,-10-9-3-16,10 9-5 0,-12-13-2 15,12 13 0-15,-13-12 5 0,13 12 8 16,-12-12 5-16,12 12 5 0,-13-12-8 0,13 12-6 15,-14-13 0-15,14 13 4 0,-15-13 6 0,15 13-1 16,-15-13-9-16,15 13 1 0,-18-13-5 16,18 13-6-16,-18-14-5 0,18 14-5 0,-19-13 0 15,19 13-2-15,-20-15-3 0,20 15-5 16,-22-16-1-16,22 16-1 0,-23-14-3 0,10 6-3 16,2 1-2-16,11 7-1 0,-23-15-4 15,23 15 0-15,-25-13-4 0,13 6 1 0,0-1 2 16,-1 2-3-16,0-1-2 0,0 0 1 0,0 1-2 15,13 6 1-15,-27-12 1 0,27 12 3 16,-24-10 2-16,24 10-1 0,-25-8-5 0,25 8-1 16,-24-8-1-16,24 8 0 0,-25-6-2 15,25 6-2-15,-25-6 1 0,25 6-3 0,-26-5 0 16,26 5-1-16,-26-4 2 0,26 4-1 16,-25-4 1-16,25 4-1 0,-24-3 0 0,24 3-1 15,-23-1 0-15,23 1 1 0,-23-1-2 16,23 1 1-16,-21 0 1 0,21 0 0 0,-21 0 0 15,21 0-1-15,-19 1 0 0,19-1 0 0,-19 1 0 16,19-1-1-16,-19 1 1 0,19-1-1 16,-18 1 1-16,18-1-1 0,0 0 0 0,-27 2 1 15,27-2-1-15,0 0 0 0,-26 2 0 16,26-2-1-16,0 0 0 0,-24 2 2 0,24-2-2 16,0 0-1-16,-25 2 2 0,25-2-1 0,0 0 2 15,-24 2-3-15,24-2 3 0,0 0-2 16,-23 2 1-16,23-2 0 0,0 0-1 0,-25 1 1 15,25-1 0-15,0 0 1 0,-24 1-2 16,24-1 1-16,0 0 0 0,-27 1 0 0,27-1-1 16,0 0 1-16,-28 0-4 0,28 0 3 15,-20 1 1-15,20-1 0 0,-20 1-1 0,20-1 2 16,-20 0-1-16,20 0-1 0,-21 1 2 16,21-1-1-16,-20 2-1 0,20-2 1 0,-20 0 0 15,20 0 0-15,-20 2 0 0,20-2 1 16,-19 1-1-16,19-1 2 0,0 0-1 0,-25 2 2 15,25-2-1-15,0 0 1 0,-22 2-2 0,22-2-1 16,0 0 2-16,-22 1-1 0,22-1 1 16,0 0 1-16,-18 5-2 0,18-5 1 0,0 0 0 15,0 0 0-15,-22 2 0 0,22-2 0 16,0 0-1-16,0 0 0 0,-18 3-1 0,18-3 1 16,0 0-1-16,0 0 0 0,0 0 2 0,-18 4-2 15,18-4 1-15,0 0 0 0,0 0-1 16,0 0-1-16,0 0 0 0,0 0 1 0,0 0-2 15,-17 3 0 17,17-3 0-32,0 0 1 0,0 0-2 0,0 0 1 0,0 0-3 0,0 0 1 0,0 0-1 0,0 0 0 0,0 0-3 15,0 0-1-15,0 0 2 0,0 0 0 0,0 0 1 16,0 0 0-16,0 0 1 0,0 0 1 16,0 0 1-16,0 0-1 0,0 0 0 0,0 0 2 15,0 0 0-15,3-20-1 0,-3 20 0 16,0 0-1-16,7-12-3 0,-7 12 2 0,0 0 1 15,10-14 0-15,-10 14-1 0,0 0-4 0,10-16 0 16,-10 16-2-16,0 0 1 0,8-13 1 16,-8 13 2-16,0 0 1 0,8-12 1 0,-8 12 2 15,0 0 0-15,0 0 1 0,8-11 0 16,-8 11 1-16,0 0 1 0,0 0-1 0,0 0 0 16,0 0 1-16,7-13-1 0,-7 13 0 0,0 0 0 15,0 0 0-15,0 0 1 0,0 0-2 16,0 0 2-16,0 0 0 0,0 0 2 0,0 0 0 15,0 0 2 1,0 0 1-16,8-11 1 0,-8 11 2 0,0 0 2 0,0 0 4 0,0 0 1 16,0 0 2-16,0 0 3 0,0 0-3 15,0 0 2-15,0 0-1 0,0 0 1 0,0 0-3 16,0 0-1-16,0 0 0 0,0 0-3 0,0 0-1 16,0 0-3-16,0 0-2 0,0 0-1 15,-10 10 0-15,10-10-4 0,0 0 3 0,-9 10 0 16,9-10 0-16,0 0-2 0,-12 12 1 15,12-12-1-15,0 0 0 0,-14 14-1 0,14-14 0 16,-10 9 1-16,10-9 0 0,0 0 1 16,-14 13 1-16,14-13 0 0,0 0-1 0,-11 11-1 15,11-11-1-15,0 0 0 0,0 0 0 16,-12 12 0-16,12-12-1 0,0 0 0 0,0 0 0 16,0 0-1-16,-10 9 2 0,10-9-1 0,0 0 0 15,0 0 0-15,0 0 0 0,0 0 0 16,0 0 0-16,-9 10 2 0,9-10-2 0,0 0 0 15,0 0-1-15,0 0 0 0,0 0 0 0,0 0 1 16,0 0 1-16,-10 10 0 0,10-10-2 16,0 0 1-16,0 0 0 0,0 0 0 15,0 0-2-15,0 0 1 0,0 0-1 0,0 0 1 16,0 0-1-16,0 0 0 0,0 0 0 16,0 0-1-16,0 0 2 0,0 0 0 0,0 0 0 15,0 0 2-15,2 19-1 0,-2-19 0 0,0 0 0 16,0 0 1-16,11 13 0 0,-11-13 0 15,0 0 0-15,13 13 0 0,-13-13 0 0,0 0-2 16,13 13 3-16,-13-13-2 0,0 0 0 16,13 11 0-16,-13-11 0 0,0 0 2 0,11 11-1 15,-11-11-2-15,0 0 0 0,0 0-4 0,13 10-3 16,-13-10-4-16,0 0-4 0,0 0-8 16,0 0-12-16,0 0-19 0,10 10-26 0,-10-10-46 15,0 0-44-15,0 0-37 0,0 0-47 16,0 0-68-16,0 0-62 0,0 0-36 0,-1-20-70 15,1 20-314-15,-3-17-332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9T20:03:04.297"/>
    </inkml:context>
    <inkml:brush xml:id="br0">
      <inkml:brushProperty name="width" value="0.035" units="cm"/>
      <inkml:brushProperty name="height" value="0.035" units="cm"/>
      <inkml:brushProperty name="color" value="#FF0000"/>
      <inkml:brushProperty name="fitToCurve" value="1"/>
    </inkml:brush>
  </inkml:definitions>
  <inkml:trace contextRef="#ctx0" brushRef="#br0">1041 0 191 0,'0'0'392'0,"0"0"-72"0,0 0-16 16,-18-2-25-16,18 2-15 0,0 0-23 0,0 0-19 15,-18 3-25-15,18-3-20 0,0 0-20 0,0 0-19 16,-18 3-15-16,18-3-10 0,0 0-9 16,0 0-8-16,0 0-3 0,-16 4-8 0,16-4-5 15,0 0-4-15,0 0-4 0,0 0-2 16,-16 9 1-16,16-9 3 0,0 0-2 0,-9 11 5 16,9-11-1-16,0 0 9 0,-8 17-6 0,8-17-3 15,0 0-5-15,-7 20-7 0,7-20-6 16,-4 15-6-16,4-15-2 0,-4 16-4 0,4-16-2 15,-2 18-2-15,2-18-2 0,-1 19-2 16,1-19-1-16,0 21-5 0,0-21-4 16,1 22-2-16,-1-22 0 0,1 21-2 0,-1-21-1 15,2 23-3-15,-2-23-3 0,3 21 1 0,-3-21-3 16,5 22 2-16,-5-22-1 0,5 24 2 16,-5-24 0-16,6 22 1 0,-6-22 2 0,5 22-1 15,-5-22 1-15,8 24-1 0,-8-24 1 16,7 23 1-16,-7-23 0 0,7 24 1 0,-7-24 0 15,7 24 2-15,-7-24 0 0,7 24-2 0,-7-24 0 16,7 23 0-16,-7-23 6 0,4 23 0 16,-4-23 2-16,6 20 3 0,-6-20 0 0,3 20-3 15,-3-20 3-15,2 19 0 0,-2-19-1 16,1 18 1-16,-1-18-2 0,0 0 1 0,-1 26 4 16,1-26-4-16,-3 20-5 0,3-20-2 0,-6 19 1 15,6-19-1-15,-9 19-1 0,9-19 2 16,-10 19-2-16,10-19 0 0,-12 20-5 0,12-20-3 15,-15 20-2-15,7-10-2 0,8-10 2 16,-17 17-2-16,17-17 1 0,-16 16-2 0,16-16-3 16,-18 15-5-16,18-15 3 0,-17 15 0 15,17-15-3-15,-18 13 1 0,18-13-3 0,-16 11 1 16,16-11 0-16,-17 11-2 0,17-11 1 16,-14 10 0-16,14-10-1 0,-16 10-1 0,16-10 0 15,-12 7 0-15,12-7 0 0,-12 7 1 16,12-7-1-16,0 0 0 0,-17 10 1 0,17-10-2 15,0 0 2-15,-13 9-2 0,13-9 1 0,0 0 1 16,0 0-3-16,-15 7 2 0,15-7 1 16,0 0-1-16,0 0 0 0,0 0 1 0,-12 8 0 15,12-8-2-15,0 0 1 0,0 0 0 16,0 0 0-16,0 0 0 0,0 0 0 0,0 0 2 16,-12 7-1-16,12-7 0 0,0 0-3 0,0 0 3 15,0 0 2-15,0 0-3 0,0 0-1 16,0 0 2-16,0 0 0 0,-14 6-2 0,14-6 0 15,0 0 1-15,0 0-1 0,0 0 0 16,-15 9 2-16,15-9 0 0,0 0 1 0,-13 7-4 16,13-7-1-16,0 0 4 0,-17 8 1 15,17-8-2-15,-12 8 2 0,12-8-4 0,-16 8 3 16,16-8-2-16,-16 9 1 0,16-9 1 16,-19 10-2-16,19-10 1 0,-20 10 0 0,20-10-1 15,-21 13 1-15,8-7 1 0,1 2-1 16,0 0 0-16,-1-2-2 0,0 1 1 0,1 1 1 15,-1-1 1-15,13-7-1 0,-25 14 2 0,13-8-3 16,0 1-4-16,12-7 6 0,-25 14-1 16,13-7-1-16,12-7 0 0,-24 13 1 0,24-13 0 15,-23 12 0-15,23-12 0 0,-23 12-1 16,23-12 2-16,-22 11-1 0,22-11 0 0,-20 11 0 16,20-11 0-16,-20 10 0 0,20-10-3 15,-20 12 3-15,20-12 0 0,-19 10 1 0,19-10-3 16,-19 10 2-16,19-10-1 0,-16 10 1 0,16-10 1 15,-18 7-2-15,18-7 2 0,-16 11-4 16,16-11 1-16,-15 7-1 0,15-7 0 0,-15 9 0 16,15-9-3-16,-13 7 3 0,13-7 1 15,-12 7-1-15,12-7 0 0,0 0 3 0,-17 10-2 16,17-10-1-16,0 0 1 0,-14 8-1 16,14-8 1-16,0 0 1 0,0 0-4 0,-12 7-1 15,12-7 2-15,0 0-3 0,0 0 2 16,0 0 0-16,0 0 0 0,-14 8-1 0,14-8 1 15,0 0 1-15,0 0 0 0,0 0 0 0,0 0 1 16,0 0-3-16,0 0 4 0,0 0-1 16,0 0 3-16,-12 7-2 0,12-7 1 0,0 0-2 15,0 0 0-15,0 0 2 0,0 0-1 16,0 0 0-16,0 0 1 0,0 0 0 0,0 0 0 31,0 0 1-31,0 0-2 0,0 0-1 0,0 0 4 0,0 0-1 0,0 0 1 16,0 0-1-16,0 0 0 0,0 0 1 0,0 0 0 0,0 0-1 15,0 0-3-15,0 0 4 0,0 0-1 16,0 0 0-16,0 0-1 0,0 0 2 0,0 0-2 16,0 0-2-16,0 0 3 0,0 0 0 15,0 0 0-15,0 0 0 0,0 0 1 0,0 0-1 16,0 0 0-16,0 0 0 0,0 0-1 16,0 0-1-16,0 0 2 0,0 0-3 0,0 0 2 15,0 0-1-15,0 0 0 0,0 0-2 16,0 0 3-16,0 0-1 0,0 0 0 0,0 0-1 15,0 0 0-15,0 0-1 0,0 0-1 0,0 0 2 16,0 0-2-16,0 0 1 16,0 0 2-16,0 0 0 0,0 0-1 0,0 0 2 0,0 0-1 15,0 0 1-15,0 0 1 0,0 0-1 16,0 0 2-16,0 0-1 0,0 0 0 0,0 0-1 16,0 0 0-16,22 0 1 0,-22 0-4 15,0 0 4-15,0 0 1 0,18-3-2 0,-18 3 1 16,0 0-1-16,17-3 0 0,-17 3 1 0,0 0 0 15,17-3 0-15,-17 3 1 0,0 0 0 16,19-4 0-16,-19 4-1 0,0 0 1 0,20-3-2 16,-20 3-2-16,0 0 3 0,20-2 0 15,-20 2 1-15,0 0 1 0,24-4-1 0,-24 4 0 16,0 0 0-16,23-2-1 0,-23 2 0 16,0 0 0-16,23-3-1 0,-23 3 1 0,0 0-1 15,24-1 0 1,-24 1 1-16,0 0 0 0,22-2 0 0,-22 2 1 0,0 0 0 15,22 0-1-15,-22 0 0 0,0 0 0 0,21-1 1 0,-21 1-1 16,0 0-5-16,21 0 8 0,-21 0-1 16,0 0 0-16,23 1 0 0,-23-1-1 0,0 0 0 15,25 2-1-15,-25-2 1 0,0 0 1 16,23 1-2-16,-23-1 2 0,0 0 0 0,24 2-2 16,-24-2 1-16,0 0 0 15,23 3-4 1,-23-3 4-16,0 0 1 0,22 4-1 0,-22-4 0 0,0 0 1 0,22 3 0 0,-22-3 0 0,0 0-1 15,23 5 0-15,-23-5 0 0,0 0 1 16,22 3-1-16,-22-3 0 0,0 0 1 0,22 4-1 16,-22-4-3-16,0 0 4 0,21 6 1 15,-21-6 1-15,0 0-1 0,22 6 1 0,-22-6-2 16,15 6 2-16,-15-6 3 0,0 0-5 16,20 7-1-16,-20-7 2 0,0 0 1 0,20 8-1 15,-20-8 0-15,0 0 2 0,17 9-3 0,-17-9 2 16,0 0 0-16,18 9 1 0,-18-9 3 15,0 0-1-15,17 11-1 0,-17-11 0 0,0 0-2 16,14 9 3-16,-14-9-5 0,0 0 3 16,13 9-1-16,-13-9 0 0,0 0 1 0,11 11 1 15,-11-11-2-15,0 0 0 0,12 11 1 16,-12-11 1-16,0 0-3 0,10 12 1 0,-10-12 1 16,0 0-1-16,10 14-3 0,-10-14-1 15,0 0 3-15,9 12 1 0,-9-12-1 0,0 0 1 16,8 15-1-16,-8-15 0 0,0 0-1 0,6 14-1 15,-6-14 1-15,0 0 0 0,7 16 0 16,-7-16-1-16,0 0 1 0,7 14-1 0,-7-14-1 16,0 0-3-16,5 14 5 0,-5-14-1 15,0 0 2-15,7 15-3 0,-7-15 1 0,0 0 0 16,6 16 2-16,-6-16-1 0,0 0-2 16,7 17 1-16,-7-17-1 0,0 0 1 0,8 18-1 15,-8-18 0-15,0 0 2 0,8 19-2 0,-8-19 1 16,0 0 0-16,7 19 1 0,-7-19-1 15,0 0-1-15,8 19 0 0,-8-19 1 0,7 12 1 16,-7-12-2-16,7 14 0 0,-7-14 0 16,6 14 1-16,-6-14 2 0,8 13-2 0,-8-13-1 15,8 15 3-15,-8-15-1 0,8 13-2 0,-8-13 1 16,8 14 0-16,-8-14-1 0,9 15 1 16,-9-15 1-16,9 11-1 0,-9-11-5 15,9 13 6-15,-9-13-2 0,9 9 1 0,-9-9-1 16,10 10 1-16,-10-10 1 0,0 0-4 0,17 11 1 15,-17-11-3-15,0 0-3 0,16 8-4 16,-16-8-8-16,0 0-12 0,17 8-15 0,-17-8-24 16,0 0-36-16,18 4-36 0,-18-4-46 15,0 0-62-15,19 1-77 0,-19-1-32 0,0 0-56 16,22-1-92-16,-22 1-55 0,15-4-508 16,-15 4-687-16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35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828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895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68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895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899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41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258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33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8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6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223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9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emf"/><Relationship Id="rId18" Type="http://schemas.openxmlformats.org/officeDocument/2006/relationships/customXml" Target="../ink/ink120.xml"/><Relationship Id="rId26" Type="http://schemas.openxmlformats.org/officeDocument/2006/relationships/customXml" Target="../ink/ink124.xml"/><Relationship Id="rId21" Type="http://schemas.openxmlformats.org/officeDocument/2006/relationships/image" Target="../media/image129.emf"/><Relationship Id="rId34" Type="http://schemas.openxmlformats.org/officeDocument/2006/relationships/customXml" Target="../ink/ink128.xml"/><Relationship Id="rId7" Type="http://schemas.openxmlformats.org/officeDocument/2006/relationships/image" Target="../media/image122.emf"/><Relationship Id="rId12" Type="http://schemas.openxmlformats.org/officeDocument/2006/relationships/customXml" Target="../ink/ink117.xml"/><Relationship Id="rId17" Type="http://schemas.openxmlformats.org/officeDocument/2006/relationships/image" Target="../media/image127.emf"/><Relationship Id="rId25" Type="http://schemas.openxmlformats.org/officeDocument/2006/relationships/image" Target="../media/image131.emf"/><Relationship Id="rId33" Type="http://schemas.openxmlformats.org/officeDocument/2006/relationships/image" Target="../media/image135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29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1" Type="http://schemas.openxmlformats.org/officeDocument/2006/relationships/image" Target="../media/image124.emf"/><Relationship Id="rId24" Type="http://schemas.openxmlformats.org/officeDocument/2006/relationships/customXml" Target="../ink/ink123.xml"/><Relationship Id="rId32" Type="http://schemas.openxmlformats.org/officeDocument/2006/relationships/customXml" Target="../ink/ink127.xml"/><Relationship Id="rId37" Type="http://schemas.openxmlformats.org/officeDocument/2006/relationships/image" Target="../media/image137.emf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23" Type="http://schemas.openxmlformats.org/officeDocument/2006/relationships/image" Target="../media/image130.emf"/><Relationship Id="rId28" Type="http://schemas.openxmlformats.org/officeDocument/2006/relationships/customXml" Target="../ink/ink125.xml"/><Relationship Id="rId36" Type="http://schemas.openxmlformats.org/officeDocument/2006/relationships/customXml" Target="../ink/ink129.xml"/><Relationship Id="rId10" Type="http://schemas.openxmlformats.org/officeDocument/2006/relationships/customXml" Target="../ink/ink116.xml"/><Relationship Id="rId19" Type="http://schemas.openxmlformats.org/officeDocument/2006/relationships/image" Target="../media/image128.emf"/><Relationship Id="rId31" Type="http://schemas.openxmlformats.org/officeDocument/2006/relationships/image" Target="../media/image134.emf"/><Relationship Id="rId4" Type="http://schemas.openxmlformats.org/officeDocument/2006/relationships/customXml" Target="../ink/ink113.xml"/><Relationship Id="rId9" Type="http://schemas.openxmlformats.org/officeDocument/2006/relationships/image" Target="../media/image123.emf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image" Target="../media/image132.emf"/><Relationship Id="rId30" Type="http://schemas.openxmlformats.org/officeDocument/2006/relationships/customXml" Target="../ink/ink126.xml"/><Relationship Id="rId35" Type="http://schemas.openxmlformats.org/officeDocument/2006/relationships/image" Target="../media/image136.emf"/><Relationship Id="rId8" Type="http://schemas.openxmlformats.org/officeDocument/2006/relationships/customXml" Target="../ink/ink115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4.xml"/><Relationship Id="rId18" Type="http://schemas.openxmlformats.org/officeDocument/2006/relationships/image" Target="../media/image146.emf"/><Relationship Id="rId26" Type="http://schemas.openxmlformats.org/officeDocument/2006/relationships/image" Target="../media/image150.emf"/><Relationship Id="rId39" Type="http://schemas.openxmlformats.org/officeDocument/2006/relationships/customXml" Target="../ink/ink147.xml"/><Relationship Id="rId21" Type="http://schemas.openxmlformats.org/officeDocument/2006/relationships/customXml" Target="../ink/ink138.xml"/><Relationship Id="rId34" Type="http://schemas.openxmlformats.org/officeDocument/2006/relationships/image" Target="../media/image154.emf"/><Relationship Id="rId7" Type="http://schemas.openxmlformats.org/officeDocument/2006/relationships/customXml" Target="../ink/ink131.xml"/><Relationship Id="rId12" Type="http://schemas.openxmlformats.org/officeDocument/2006/relationships/image" Target="../media/image143.emf"/><Relationship Id="rId17" Type="http://schemas.openxmlformats.org/officeDocument/2006/relationships/customXml" Target="../ink/ink136.xml"/><Relationship Id="rId25" Type="http://schemas.openxmlformats.org/officeDocument/2006/relationships/customXml" Target="../ink/ink140.xml"/><Relationship Id="rId33" Type="http://schemas.openxmlformats.org/officeDocument/2006/relationships/customXml" Target="../ink/ink144.xml"/><Relationship Id="rId38" Type="http://schemas.openxmlformats.org/officeDocument/2006/relationships/image" Target="../media/image156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45.emf"/><Relationship Id="rId20" Type="http://schemas.openxmlformats.org/officeDocument/2006/relationships/image" Target="../media/image147.emf"/><Relationship Id="rId29" Type="http://schemas.openxmlformats.org/officeDocument/2006/relationships/customXml" Target="../ink/ink1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emf"/><Relationship Id="rId11" Type="http://schemas.openxmlformats.org/officeDocument/2006/relationships/customXml" Target="../ink/ink133.xml"/><Relationship Id="rId24" Type="http://schemas.openxmlformats.org/officeDocument/2006/relationships/image" Target="../media/image149.emf"/><Relationship Id="rId32" Type="http://schemas.openxmlformats.org/officeDocument/2006/relationships/image" Target="../media/image153.emf"/><Relationship Id="rId37" Type="http://schemas.openxmlformats.org/officeDocument/2006/relationships/customXml" Target="../ink/ink146.xml"/><Relationship Id="rId40" Type="http://schemas.openxmlformats.org/officeDocument/2006/relationships/image" Target="../media/image157.emf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23" Type="http://schemas.openxmlformats.org/officeDocument/2006/relationships/customXml" Target="../ink/ink139.xml"/><Relationship Id="rId28" Type="http://schemas.openxmlformats.org/officeDocument/2006/relationships/image" Target="../media/image151.emf"/><Relationship Id="rId36" Type="http://schemas.openxmlformats.org/officeDocument/2006/relationships/image" Target="../media/image155.emf"/><Relationship Id="rId10" Type="http://schemas.openxmlformats.org/officeDocument/2006/relationships/image" Target="../media/image142.emf"/><Relationship Id="rId19" Type="http://schemas.openxmlformats.org/officeDocument/2006/relationships/customXml" Target="../ink/ink137.xml"/><Relationship Id="rId31" Type="http://schemas.openxmlformats.org/officeDocument/2006/relationships/customXml" Target="../ink/ink143.xml"/><Relationship Id="rId4" Type="http://schemas.openxmlformats.org/officeDocument/2006/relationships/image" Target="../media/image10.jpeg"/><Relationship Id="rId9" Type="http://schemas.openxmlformats.org/officeDocument/2006/relationships/customXml" Target="../ink/ink132.xml"/><Relationship Id="rId14" Type="http://schemas.openxmlformats.org/officeDocument/2006/relationships/image" Target="../media/image144.emf"/><Relationship Id="rId22" Type="http://schemas.openxmlformats.org/officeDocument/2006/relationships/image" Target="../media/image148.emf"/><Relationship Id="rId27" Type="http://schemas.openxmlformats.org/officeDocument/2006/relationships/customXml" Target="../ink/ink141.xml"/><Relationship Id="rId30" Type="http://schemas.openxmlformats.org/officeDocument/2006/relationships/image" Target="../media/image152.emf"/><Relationship Id="rId35" Type="http://schemas.openxmlformats.org/officeDocument/2006/relationships/customXml" Target="../ink/ink145.xml"/><Relationship Id="rId8" Type="http://schemas.openxmlformats.org/officeDocument/2006/relationships/image" Target="../media/image141.emf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13" Type="http://schemas.openxmlformats.org/officeDocument/2006/relationships/customXml" Target="../ink/ink152.xml"/><Relationship Id="rId18" Type="http://schemas.openxmlformats.org/officeDocument/2006/relationships/image" Target="../media/image166.emf"/><Relationship Id="rId3" Type="http://schemas.openxmlformats.org/officeDocument/2006/relationships/image" Target="../media/image12.png"/><Relationship Id="rId7" Type="http://schemas.openxmlformats.org/officeDocument/2006/relationships/customXml" Target="../ink/ink149.xml"/><Relationship Id="rId12" Type="http://schemas.openxmlformats.org/officeDocument/2006/relationships/image" Target="../media/image163.emf"/><Relationship Id="rId17" Type="http://schemas.openxmlformats.org/officeDocument/2006/relationships/customXml" Target="../ink/ink154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151.xml"/><Relationship Id="rId5" Type="http://schemas.openxmlformats.org/officeDocument/2006/relationships/customXml" Target="../ink/ink148.xml"/><Relationship Id="rId15" Type="http://schemas.openxmlformats.org/officeDocument/2006/relationships/customXml" Target="../ink/ink153.xml"/><Relationship Id="rId10" Type="http://schemas.openxmlformats.org/officeDocument/2006/relationships/image" Target="../media/image162.emf"/><Relationship Id="rId4" Type="http://schemas.microsoft.com/office/2007/relationships/hdphoto" Target="../media/hdphoto4.wdp"/><Relationship Id="rId9" Type="http://schemas.openxmlformats.org/officeDocument/2006/relationships/customXml" Target="../ink/ink150.xml"/><Relationship Id="rId14" Type="http://schemas.openxmlformats.org/officeDocument/2006/relationships/image" Target="../media/image16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3.emf"/><Relationship Id="rId50" Type="http://schemas.openxmlformats.org/officeDocument/2006/relationships/customXml" Target="../ink/ink24.xml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7.xml"/><Relationship Id="rId29" Type="http://schemas.openxmlformats.org/officeDocument/2006/relationships/image" Target="../media/image14.emf"/><Relationship Id="rId11" Type="http://schemas.openxmlformats.org/officeDocument/2006/relationships/image" Target="../media/image5.emf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8.emf"/><Relationship Id="rId40" Type="http://schemas.openxmlformats.org/officeDocument/2006/relationships/customXml" Target="../ink/ink19.xml"/><Relationship Id="rId45" Type="http://schemas.openxmlformats.org/officeDocument/2006/relationships/image" Target="../media/image22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4.emf"/><Relationship Id="rId10" Type="http://schemas.openxmlformats.org/officeDocument/2006/relationships/customXml" Target="../ink/ink4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4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emf"/><Relationship Id="rId30" Type="http://schemas.openxmlformats.org/officeDocument/2006/relationships/customXml" Target="../ink/ink14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5.emf"/><Relationship Id="rId3" Type="http://schemas.openxmlformats.org/officeDocument/2006/relationships/image" Target="../media/image1.jpeg"/><Relationship Id="rId12" Type="http://schemas.openxmlformats.org/officeDocument/2006/relationships/customXml" Target="../ink/ink5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emf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9" Type="http://schemas.openxmlformats.org/officeDocument/2006/relationships/image" Target="../media/image44.emf"/><Relationship Id="rId21" Type="http://schemas.openxmlformats.org/officeDocument/2006/relationships/image" Target="../media/image35.emf"/><Relationship Id="rId34" Type="http://schemas.openxmlformats.org/officeDocument/2006/relationships/customXml" Target="../ink/ink38.xml"/><Relationship Id="rId42" Type="http://schemas.openxmlformats.org/officeDocument/2006/relationships/customXml" Target="../ink/ink42.xml"/><Relationship Id="rId47" Type="http://schemas.openxmlformats.org/officeDocument/2006/relationships/image" Target="../media/image48.emf"/><Relationship Id="rId50" Type="http://schemas.openxmlformats.org/officeDocument/2006/relationships/customXml" Target="../ink/ink46.xml"/><Relationship Id="rId55" Type="http://schemas.openxmlformats.org/officeDocument/2006/relationships/image" Target="../media/image52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29.xml"/><Relationship Id="rId29" Type="http://schemas.openxmlformats.org/officeDocument/2006/relationships/image" Target="../media/image39.emf"/><Relationship Id="rId11" Type="http://schemas.openxmlformats.org/officeDocument/2006/relationships/image" Target="../media/image30.emf"/><Relationship Id="rId24" Type="http://schemas.openxmlformats.org/officeDocument/2006/relationships/customXml" Target="../ink/ink33.xml"/><Relationship Id="rId32" Type="http://schemas.openxmlformats.org/officeDocument/2006/relationships/customXml" Target="../ink/ink37.xml"/><Relationship Id="rId37" Type="http://schemas.openxmlformats.org/officeDocument/2006/relationships/image" Target="../media/image43.emf"/><Relationship Id="rId40" Type="http://schemas.openxmlformats.org/officeDocument/2006/relationships/customXml" Target="../ink/ink41.xml"/><Relationship Id="rId45" Type="http://schemas.openxmlformats.org/officeDocument/2006/relationships/image" Target="../media/image47.emf"/><Relationship Id="rId53" Type="http://schemas.openxmlformats.org/officeDocument/2006/relationships/image" Target="../media/image51.emf"/><Relationship Id="rId5" Type="http://schemas.openxmlformats.org/officeDocument/2006/relationships/image" Target="../media/image3.png"/><Relationship Id="rId19" Type="http://schemas.openxmlformats.org/officeDocument/2006/relationships/image" Target="../media/image34.emf"/><Relationship Id="rId4" Type="http://schemas.openxmlformats.org/officeDocument/2006/relationships/image" Target="../media/image1.jpeg"/><Relationship Id="rId9" Type="http://schemas.openxmlformats.org/officeDocument/2006/relationships/image" Target="../media/image29.emf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38.emf"/><Relationship Id="rId30" Type="http://schemas.openxmlformats.org/officeDocument/2006/relationships/customXml" Target="../ink/ink36.xml"/><Relationship Id="rId35" Type="http://schemas.openxmlformats.org/officeDocument/2006/relationships/image" Target="../media/image42.emf"/><Relationship Id="rId43" Type="http://schemas.openxmlformats.org/officeDocument/2006/relationships/image" Target="../media/image46.emf"/><Relationship Id="rId48" Type="http://schemas.openxmlformats.org/officeDocument/2006/relationships/customXml" Target="../ink/ink45.xml"/><Relationship Id="rId56" Type="http://schemas.openxmlformats.org/officeDocument/2006/relationships/customXml" Target="../ink/ink49.xml"/><Relationship Id="rId8" Type="http://schemas.openxmlformats.org/officeDocument/2006/relationships/customXml" Target="../ink/ink25.xml"/><Relationship Id="rId51" Type="http://schemas.openxmlformats.org/officeDocument/2006/relationships/image" Target="../media/image50.emf"/><Relationship Id="rId3" Type="http://schemas.openxmlformats.org/officeDocument/2006/relationships/image" Target="../media/image2.jpeg"/><Relationship Id="rId12" Type="http://schemas.openxmlformats.org/officeDocument/2006/relationships/customXml" Target="../ink/ink27.xml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33" Type="http://schemas.openxmlformats.org/officeDocument/2006/relationships/image" Target="../media/image41.emf"/><Relationship Id="rId38" Type="http://schemas.openxmlformats.org/officeDocument/2006/relationships/customXml" Target="../ink/ink40.xml"/><Relationship Id="rId46" Type="http://schemas.openxmlformats.org/officeDocument/2006/relationships/customXml" Target="../ink/ink44.xml"/><Relationship Id="rId20" Type="http://schemas.openxmlformats.org/officeDocument/2006/relationships/customXml" Target="../ink/ink31.xml"/><Relationship Id="rId41" Type="http://schemas.openxmlformats.org/officeDocument/2006/relationships/image" Target="../media/image45.emf"/><Relationship Id="rId54" Type="http://schemas.openxmlformats.org/officeDocument/2006/relationships/customXml" Target="../ink/ink4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customXml" Target="../ink/ink35.xml"/><Relationship Id="rId36" Type="http://schemas.openxmlformats.org/officeDocument/2006/relationships/customXml" Target="../ink/ink39.xml"/><Relationship Id="rId49" Type="http://schemas.openxmlformats.org/officeDocument/2006/relationships/image" Target="../media/image49.emf"/><Relationship Id="rId57" Type="http://schemas.openxmlformats.org/officeDocument/2006/relationships/image" Target="../media/image53.emf"/><Relationship Id="rId10" Type="http://schemas.openxmlformats.org/officeDocument/2006/relationships/customXml" Target="../ink/ink26.xml"/><Relationship Id="rId31" Type="http://schemas.openxmlformats.org/officeDocument/2006/relationships/image" Target="../media/image40.emf"/><Relationship Id="rId44" Type="http://schemas.openxmlformats.org/officeDocument/2006/relationships/customXml" Target="../ink/ink43.xml"/><Relationship Id="rId52" Type="http://schemas.openxmlformats.org/officeDocument/2006/relationships/customXml" Target="../ink/ink4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emf"/><Relationship Id="rId18" Type="http://schemas.openxmlformats.org/officeDocument/2006/relationships/customXml" Target="../ink/ink56.xml"/><Relationship Id="rId26" Type="http://schemas.openxmlformats.org/officeDocument/2006/relationships/customXml" Target="../ink/ink60.xml"/><Relationship Id="rId39" Type="http://schemas.openxmlformats.org/officeDocument/2006/relationships/image" Target="../media/image71.emf"/><Relationship Id="rId21" Type="http://schemas.openxmlformats.org/officeDocument/2006/relationships/image" Target="../media/image62.emf"/><Relationship Id="rId34" Type="http://schemas.openxmlformats.org/officeDocument/2006/relationships/customXml" Target="../ink/ink64.xml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29" Type="http://schemas.openxmlformats.org/officeDocument/2006/relationships/image" Target="../media/image66.emf"/><Relationship Id="rId41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11" Type="http://schemas.openxmlformats.org/officeDocument/2006/relationships/image" Target="../media/image57.emf"/><Relationship Id="rId24" Type="http://schemas.openxmlformats.org/officeDocument/2006/relationships/customXml" Target="../ink/ink59.xml"/><Relationship Id="rId32" Type="http://schemas.openxmlformats.org/officeDocument/2006/relationships/customXml" Target="../ink/ink63.xml"/><Relationship Id="rId37" Type="http://schemas.openxmlformats.org/officeDocument/2006/relationships/image" Target="../media/image70.emf"/><Relationship Id="rId40" Type="http://schemas.openxmlformats.org/officeDocument/2006/relationships/customXml" Target="../ink/ink67.xml"/><Relationship Id="rId5" Type="http://schemas.microsoft.com/office/2007/relationships/hdphoto" Target="../media/hdphoto2.wdp"/><Relationship Id="rId15" Type="http://schemas.openxmlformats.org/officeDocument/2006/relationships/image" Target="../media/image59.emf"/><Relationship Id="rId23" Type="http://schemas.openxmlformats.org/officeDocument/2006/relationships/image" Target="../media/image63.emf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10" Type="http://schemas.openxmlformats.org/officeDocument/2006/relationships/customXml" Target="../ink/ink52.xml"/><Relationship Id="rId19" Type="http://schemas.openxmlformats.org/officeDocument/2006/relationships/image" Target="../media/image61.emf"/><Relationship Id="rId31" Type="http://schemas.openxmlformats.org/officeDocument/2006/relationships/image" Target="../media/image67.emf"/><Relationship Id="rId4" Type="http://schemas.openxmlformats.org/officeDocument/2006/relationships/image" Target="../media/image5.png"/><Relationship Id="rId9" Type="http://schemas.openxmlformats.org/officeDocument/2006/relationships/image" Target="../media/image56.emf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65.emf"/><Relationship Id="rId30" Type="http://schemas.openxmlformats.org/officeDocument/2006/relationships/customXml" Target="../ink/ink62.xml"/><Relationship Id="rId35" Type="http://schemas.openxmlformats.org/officeDocument/2006/relationships/image" Target="../media/image69.emf"/><Relationship Id="rId8" Type="http://schemas.openxmlformats.org/officeDocument/2006/relationships/customXml" Target="../ink/ink51.xml"/><Relationship Id="rId3" Type="http://schemas.openxmlformats.org/officeDocument/2006/relationships/image" Target="../media/image1.jpeg"/><Relationship Id="rId12" Type="http://schemas.openxmlformats.org/officeDocument/2006/relationships/customXml" Target="../ink/ink53.xml"/><Relationship Id="rId17" Type="http://schemas.openxmlformats.org/officeDocument/2006/relationships/image" Target="../media/image60.emf"/><Relationship Id="rId25" Type="http://schemas.openxmlformats.org/officeDocument/2006/relationships/image" Target="../media/image64.emf"/><Relationship Id="rId33" Type="http://schemas.openxmlformats.org/officeDocument/2006/relationships/image" Target="../media/image68.emf"/><Relationship Id="rId38" Type="http://schemas.openxmlformats.org/officeDocument/2006/relationships/customXml" Target="../ink/ink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emf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21" Type="http://schemas.openxmlformats.org/officeDocument/2006/relationships/image" Target="../media/image81.emf"/><Relationship Id="rId34" Type="http://schemas.openxmlformats.org/officeDocument/2006/relationships/customXml" Target="../ink/ink83.xml"/><Relationship Id="rId7" Type="http://schemas.openxmlformats.org/officeDocument/2006/relationships/image" Target="../media/image74.emf"/><Relationship Id="rId12" Type="http://schemas.openxmlformats.org/officeDocument/2006/relationships/customXml" Target="../ink/ink72.xml"/><Relationship Id="rId17" Type="http://schemas.openxmlformats.org/officeDocument/2006/relationships/image" Target="../media/image79.emf"/><Relationship Id="rId25" Type="http://schemas.openxmlformats.org/officeDocument/2006/relationships/image" Target="../media/image83.emf"/><Relationship Id="rId33" Type="http://schemas.openxmlformats.org/officeDocument/2006/relationships/image" Target="../media/image87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6.emf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89.emf"/><Relationship Id="rId5" Type="http://schemas.openxmlformats.org/officeDocument/2006/relationships/image" Target="../media/image73.emf"/><Relationship Id="rId15" Type="http://schemas.openxmlformats.org/officeDocument/2006/relationships/image" Target="../media/image78.emf"/><Relationship Id="rId23" Type="http://schemas.openxmlformats.org/officeDocument/2006/relationships/image" Target="../media/image82.emf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10" Type="http://schemas.openxmlformats.org/officeDocument/2006/relationships/customXml" Target="../ink/ink71.xml"/><Relationship Id="rId19" Type="http://schemas.openxmlformats.org/officeDocument/2006/relationships/image" Target="../media/image80.emf"/><Relationship Id="rId31" Type="http://schemas.openxmlformats.org/officeDocument/2006/relationships/image" Target="../media/image86.emf"/><Relationship Id="rId4" Type="http://schemas.openxmlformats.org/officeDocument/2006/relationships/customXml" Target="../ink/ink68.xml"/><Relationship Id="rId9" Type="http://schemas.openxmlformats.org/officeDocument/2006/relationships/image" Target="../media/image75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4.emf"/><Relationship Id="rId30" Type="http://schemas.openxmlformats.org/officeDocument/2006/relationships/customXml" Target="../ink/ink81.xml"/><Relationship Id="rId35" Type="http://schemas.openxmlformats.org/officeDocument/2006/relationships/image" Target="../media/image88.emf"/><Relationship Id="rId8" Type="http://schemas.openxmlformats.org/officeDocument/2006/relationships/customXml" Target="../ink/ink70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emf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9" Type="http://schemas.openxmlformats.org/officeDocument/2006/relationships/image" Target="../media/image108.emf"/><Relationship Id="rId21" Type="http://schemas.openxmlformats.org/officeDocument/2006/relationships/image" Target="../media/image99.emf"/><Relationship Id="rId34" Type="http://schemas.openxmlformats.org/officeDocument/2006/relationships/customXml" Target="../ink/ink99.xml"/><Relationship Id="rId42" Type="http://schemas.openxmlformats.org/officeDocument/2006/relationships/customXml" Target="../ink/ink103.xml"/><Relationship Id="rId47" Type="http://schemas.openxmlformats.org/officeDocument/2006/relationships/image" Target="../media/image112.emf"/><Relationship Id="rId50" Type="http://schemas.openxmlformats.org/officeDocument/2006/relationships/customXml" Target="../ink/ink107.xml"/><Relationship Id="rId55" Type="http://schemas.openxmlformats.org/officeDocument/2006/relationships/image" Target="../media/image116.emf"/><Relationship Id="rId7" Type="http://schemas.openxmlformats.org/officeDocument/2006/relationships/image" Target="../media/image92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90.xml"/><Relationship Id="rId29" Type="http://schemas.openxmlformats.org/officeDocument/2006/relationships/image" Target="../media/image103.emf"/><Relationship Id="rId11" Type="http://schemas.openxmlformats.org/officeDocument/2006/relationships/image" Target="../media/image94.emf"/><Relationship Id="rId24" Type="http://schemas.openxmlformats.org/officeDocument/2006/relationships/customXml" Target="../ink/ink94.xml"/><Relationship Id="rId32" Type="http://schemas.openxmlformats.org/officeDocument/2006/relationships/customXml" Target="../ink/ink98.xml"/><Relationship Id="rId37" Type="http://schemas.openxmlformats.org/officeDocument/2006/relationships/image" Target="../media/image107.emf"/><Relationship Id="rId40" Type="http://schemas.openxmlformats.org/officeDocument/2006/relationships/customXml" Target="../ink/ink102.xml"/><Relationship Id="rId45" Type="http://schemas.openxmlformats.org/officeDocument/2006/relationships/image" Target="../media/image111.emf"/><Relationship Id="rId53" Type="http://schemas.openxmlformats.org/officeDocument/2006/relationships/image" Target="../media/image115.emf"/><Relationship Id="rId58" Type="http://schemas.openxmlformats.org/officeDocument/2006/relationships/customXml" Target="../ink/ink111.xml"/><Relationship Id="rId5" Type="http://schemas.openxmlformats.org/officeDocument/2006/relationships/image" Target="../media/image7.svg"/><Relationship Id="rId61" Type="http://schemas.openxmlformats.org/officeDocument/2006/relationships/image" Target="../media/image119.emf"/><Relationship Id="rId19" Type="http://schemas.openxmlformats.org/officeDocument/2006/relationships/image" Target="../media/image98.emf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102.emf"/><Relationship Id="rId30" Type="http://schemas.openxmlformats.org/officeDocument/2006/relationships/customXml" Target="../ink/ink97.xml"/><Relationship Id="rId35" Type="http://schemas.openxmlformats.org/officeDocument/2006/relationships/image" Target="../media/image106.emf"/><Relationship Id="rId43" Type="http://schemas.openxmlformats.org/officeDocument/2006/relationships/image" Target="../media/image110.emf"/><Relationship Id="rId48" Type="http://schemas.openxmlformats.org/officeDocument/2006/relationships/customXml" Target="../ink/ink106.xml"/><Relationship Id="rId56" Type="http://schemas.openxmlformats.org/officeDocument/2006/relationships/customXml" Target="../ink/ink110.xml"/><Relationship Id="rId8" Type="http://schemas.openxmlformats.org/officeDocument/2006/relationships/customXml" Target="../ink/ink86.xml"/><Relationship Id="rId51" Type="http://schemas.openxmlformats.org/officeDocument/2006/relationships/image" Target="../media/image114.emf"/><Relationship Id="rId3" Type="http://schemas.openxmlformats.org/officeDocument/2006/relationships/image" Target="../media/image1.jpeg"/><Relationship Id="rId12" Type="http://schemas.openxmlformats.org/officeDocument/2006/relationships/customXml" Target="../ink/ink88.xml"/><Relationship Id="rId17" Type="http://schemas.openxmlformats.org/officeDocument/2006/relationships/image" Target="../media/image97.emf"/><Relationship Id="rId25" Type="http://schemas.openxmlformats.org/officeDocument/2006/relationships/image" Target="../media/image101.emf"/><Relationship Id="rId33" Type="http://schemas.openxmlformats.org/officeDocument/2006/relationships/image" Target="../media/image105.emf"/><Relationship Id="rId38" Type="http://schemas.openxmlformats.org/officeDocument/2006/relationships/customXml" Target="../ink/ink101.xml"/><Relationship Id="rId46" Type="http://schemas.openxmlformats.org/officeDocument/2006/relationships/customXml" Target="../ink/ink105.xml"/><Relationship Id="rId59" Type="http://schemas.openxmlformats.org/officeDocument/2006/relationships/image" Target="../media/image118.emf"/><Relationship Id="rId20" Type="http://schemas.openxmlformats.org/officeDocument/2006/relationships/customXml" Target="../ink/ink92.xml"/><Relationship Id="rId41" Type="http://schemas.openxmlformats.org/officeDocument/2006/relationships/image" Target="../media/image109.emf"/><Relationship Id="rId54" Type="http://schemas.openxmlformats.org/officeDocument/2006/relationships/customXml" Target="../ink/ink109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85.xml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49" Type="http://schemas.openxmlformats.org/officeDocument/2006/relationships/image" Target="../media/image113.emf"/><Relationship Id="rId57" Type="http://schemas.openxmlformats.org/officeDocument/2006/relationships/image" Target="../media/image117.emf"/><Relationship Id="rId10" Type="http://schemas.openxmlformats.org/officeDocument/2006/relationships/customXml" Target="../ink/ink87.xml"/><Relationship Id="rId31" Type="http://schemas.openxmlformats.org/officeDocument/2006/relationships/image" Target="../media/image104.emf"/><Relationship Id="rId44" Type="http://schemas.openxmlformats.org/officeDocument/2006/relationships/customXml" Target="../ink/ink104.xml"/><Relationship Id="rId52" Type="http://schemas.openxmlformats.org/officeDocument/2006/relationships/customXml" Target="../ink/ink108.xml"/><Relationship Id="rId60" Type="http://schemas.openxmlformats.org/officeDocument/2006/relationships/customXml" Target="../ink/ink112.xml"/><Relationship Id="rId4" Type="http://schemas.openxmlformats.org/officeDocument/2006/relationships/image" Target="../media/image6.png"/><Relationship Id="rId9" Type="http://schemas.openxmlformats.org/officeDocument/2006/relationships/image" Target="../media/image9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s-ES" b="1"/>
              <a:t>LA NUTRICIÓ</a:t>
            </a:r>
            <a:r>
              <a:rPr lang="es-ES"/>
              <a:t>: l’aparell digestiu i el respiratori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491E57E-651E-4B77-AD36-F59034DB801A}"/>
              </a:ext>
            </a:extLst>
          </p:cNvPr>
          <p:cNvSpPr/>
          <p:nvPr/>
        </p:nvSpPr>
        <p:spPr>
          <a:xfrm>
            <a:off x="1831190" y="2436574"/>
            <a:ext cx="3308846" cy="4571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19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F78707E-2101-427B-AD79-ECAE665C3B6F}"/>
              </a:ext>
            </a:extLst>
          </p:cNvPr>
          <p:cNvSpPr/>
          <p:nvPr/>
        </p:nvSpPr>
        <p:spPr>
          <a:xfrm>
            <a:off x="849047" y="635454"/>
            <a:ext cx="5981244" cy="784603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95983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L’APARELL RESPIRATORI</a:t>
            </a:r>
            <a:endParaRPr sz="3600"/>
          </a:p>
        </p:txBody>
      </p:sp>
      <p:sp>
        <p:nvSpPr>
          <p:cNvPr id="343" name="Google Shape;343;p12"/>
          <p:cNvSpPr txBox="1"/>
          <p:nvPr/>
        </p:nvSpPr>
        <p:spPr>
          <a:xfrm>
            <a:off x="900757" y="547799"/>
            <a:ext cx="5792099" cy="89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FUNCIÓ: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Incorporar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oxígen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fins a la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sang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perquè arribe a les cèl·lules.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Expulsió del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diòxid de carboni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, substància de rebuig provinent de la </a:t>
            </a:r>
            <a:r>
              <a:rPr lang="es-ES" sz="1100" u="sng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respiració cel·luar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5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C74822-F22F-4E68-AB15-F803340352D6}"/>
              </a:ext>
            </a:extLst>
          </p:cNvPr>
          <p:cNvSpPr/>
          <p:nvPr/>
        </p:nvSpPr>
        <p:spPr>
          <a:xfrm>
            <a:off x="209140" y="1518884"/>
            <a:ext cx="2014509" cy="3665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ESTRUCTURA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1F6961A6-AE13-4C2E-9F71-A60DA0DA12F8}"/>
              </a:ext>
            </a:extLst>
          </p:cNvPr>
          <p:cNvSpPr/>
          <p:nvPr/>
        </p:nvSpPr>
        <p:spPr>
          <a:xfrm>
            <a:off x="252782" y="1952532"/>
            <a:ext cx="2254996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VIES RESPIRATÒRIES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0BB85C4A-6177-4D9F-8773-986813E71A1B}"/>
              </a:ext>
            </a:extLst>
          </p:cNvPr>
          <p:cNvSpPr/>
          <p:nvPr/>
        </p:nvSpPr>
        <p:spPr>
          <a:xfrm>
            <a:off x="2592139" y="1889603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1º</a:t>
            </a:r>
            <a:endParaRPr lang="es-ES" sz="36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85A496-390F-476C-A899-2603E2B7B99B}"/>
              </a:ext>
            </a:extLst>
          </p:cNvPr>
          <p:cNvSpPr txBox="1"/>
          <p:nvPr/>
        </p:nvSpPr>
        <p:spPr>
          <a:xfrm>
            <a:off x="3073297" y="1900278"/>
            <a:ext cx="5200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FOSES NASALS</a:t>
            </a:r>
            <a:r>
              <a:rPr lang="es-ES" b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: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Calfen, humidifiquen i retenen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pols i microorganismes.</a:t>
            </a:r>
            <a:endParaRPr lang="es-ES" b="1" u="sng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uli"/>
            </a:endParaRPr>
          </a:p>
        </p:txBody>
      </p:sp>
      <p:sp>
        <p:nvSpPr>
          <p:cNvPr id="33" name="Hexágono 32">
            <a:extLst>
              <a:ext uri="{FF2B5EF4-FFF2-40B4-BE49-F238E27FC236}">
                <a16:creationId xmlns:a16="http://schemas.microsoft.com/office/drawing/2014/main" id="{1F648FE5-6F1B-4304-B25C-782C1FB16CCA}"/>
              </a:ext>
            </a:extLst>
          </p:cNvPr>
          <p:cNvSpPr/>
          <p:nvPr/>
        </p:nvSpPr>
        <p:spPr>
          <a:xfrm>
            <a:off x="2592139" y="2281889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2º</a:t>
            </a:r>
            <a:endParaRPr lang="es-ES" sz="3600" b="1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537A1F4-5126-4503-98FB-76195E8BEA0E}"/>
              </a:ext>
            </a:extLst>
          </p:cNvPr>
          <p:cNvSpPr txBox="1"/>
          <p:nvPr/>
        </p:nvSpPr>
        <p:spPr>
          <a:xfrm>
            <a:off x="3073297" y="2292564"/>
            <a:ext cx="46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FARINGE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part el tub on s’ajunta el </a:t>
            </a:r>
            <a:r>
              <a:rPr lang="es-ES" sz="1200" u="sng">
                <a:solidFill>
                  <a:schemeClr val="tx1"/>
                </a:solidFill>
                <a:latin typeface="Muli"/>
              </a:rPr>
              <a:t>menjar</a:t>
            </a:r>
            <a:r>
              <a:rPr lang="es-ES" sz="1200">
                <a:solidFill>
                  <a:schemeClr val="tx1"/>
                </a:solidFill>
                <a:latin typeface="Muli"/>
              </a:rPr>
              <a:t> i l’</a:t>
            </a:r>
            <a:r>
              <a:rPr lang="es-ES" sz="1200" u="sng">
                <a:solidFill>
                  <a:schemeClr val="tx1"/>
                </a:solidFill>
                <a:latin typeface="Muli"/>
              </a:rPr>
              <a:t>aire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42034EB-63A0-439A-8141-636131636887}"/>
              </a:ext>
            </a:extLst>
          </p:cNvPr>
          <p:cNvSpPr/>
          <p:nvPr/>
        </p:nvSpPr>
        <p:spPr>
          <a:xfrm>
            <a:off x="3611597" y="2498225"/>
            <a:ext cx="53686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EPIGLOTIS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làmina xicoteta de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cartílag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que impideix l’entrada dels aliments a les vies respiratòries i al contrari.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39F11E8-7994-489C-8BF2-E8256025AA4B}"/>
              </a:ext>
            </a:extLst>
          </p:cNvPr>
          <p:cNvCxnSpPr>
            <a:cxnSpLocks/>
          </p:cNvCxnSpPr>
          <p:nvPr/>
        </p:nvCxnSpPr>
        <p:spPr>
          <a:xfrm flipV="1">
            <a:off x="3301830" y="2641476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E8FA7F0-561C-45D9-A413-035AB08A2290}"/>
              </a:ext>
            </a:extLst>
          </p:cNvPr>
          <p:cNvCxnSpPr>
            <a:cxnSpLocks/>
          </p:cNvCxnSpPr>
          <p:nvPr/>
        </p:nvCxnSpPr>
        <p:spPr>
          <a:xfrm flipV="1">
            <a:off x="3302979" y="2542822"/>
            <a:ext cx="0" cy="947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Hexágono 41">
            <a:extLst>
              <a:ext uri="{FF2B5EF4-FFF2-40B4-BE49-F238E27FC236}">
                <a16:creationId xmlns:a16="http://schemas.microsoft.com/office/drawing/2014/main" id="{20B07D39-0C41-4A78-832D-3BDBA2E6B2A6}"/>
              </a:ext>
            </a:extLst>
          </p:cNvPr>
          <p:cNvSpPr/>
          <p:nvPr/>
        </p:nvSpPr>
        <p:spPr>
          <a:xfrm>
            <a:off x="2592139" y="2843508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3º</a:t>
            </a:r>
            <a:endParaRPr lang="es-ES" sz="3600" b="1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DA2DCD4-CFB1-452B-A6E3-57CB4103FA3D}"/>
              </a:ext>
            </a:extLst>
          </p:cNvPr>
          <p:cNvSpPr txBox="1"/>
          <p:nvPr/>
        </p:nvSpPr>
        <p:spPr>
          <a:xfrm>
            <a:off x="3073296" y="2857365"/>
            <a:ext cx="46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LARINGE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200" b="1">
                <a:solidFill>
                  <a:schemeClr val="tx1"/>
                </a:solidFill>
                <a:latin typeface="Muli"/>
              </a:rPr>
              <a:t>tub</a:t>
            </a:r>
            <a:r>
              <a:rPr lang="es-ES" sz="1200">
                <a:solidFill>
                  <a:schemeClr val="tx1"/>
                </a:solidFill>
                <a:latin typeface="Muli"/>
              </a:rPr>
              <a:t> amb </a:t>
            </a:r>
            <a:r>
              <a:rPr lang="es-ES" sz="1200" b="1">
                <a:solidFill>
                  <a:schemeClr val="accent1"/>
                </a:solidFill>
                <a:latin typeface="Muli"/>
              </a:rPr>
              <a:t>cartílag</a:t>
            </a:r>
            <a:r>
              <a:rPr lang="es-ES" sz="1200">
                <a:solidFill>
                  <a:schemeClr val="tx1"/>
                </a:solidFill>
                <a:latin typeface="Muli"/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B79379FC-7862-4AD7-B840-F2611745AC91}"/>
              </a:ext>
            </a:extLst>
          </p:cNvPr>
          <p:cNvSpPr/>
          <p:nvPr/>
        </p:nvSpPr>
        <p:spPr>
          <a:xfrm>
            <a:off x="2592139" y="3213284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4º</a:t>
            </a:r>
            <a:endParaRPr lang="es-ES" sz="3600" b="1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9A7E1F0-0A6A-4C37-8036-15B482FEC2D7}"/>
              </a:ext>
            </a:extLst>
          </p:cNvPr>
          <p:cNvSpPr txBox="1"/>
          <p:nvPr/>
        </p:nvSpPr>
        <p:spPr>
          <a:xfrm>
            <a:off x="3073296" y="3227141"/>
            <a:ext cx="5412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92D050"/>
                  </a:solidFill>
                </a:uFill>
              </a:rPr>
              <a:t>TRÀQUEA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200" b="1">
                <a:solidFill>
                  <a:schemeClr val="accent1"/>
                </a:solidFill>
                <a:latin typeface="Muli"/>
              </a:rPr>
              <a:t>tub flexible</a:t>
            </a:r>
            <a:r>
              <a:rPr lang="es-ES" sz="1200">
                <a:solidFill>
                  <a:schemeClr val="accent1"/>
                </a:solidFill>
                <a:latin typeface="Muli"/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d’</a:t>
            </a:r>
            <a:r>
              <a:rPr lang="es-ES" sz="1200" b="1">
                <a:solidFill>
                  <a:schemeClr val="accent1"/>
                </a:solidFill>
                <a:latin typeface="Muli"/>
              </a:rPr>
              <a:t>anells de catílag</a:t>
            </a:r>
            <a:r>
              <a:rPr lang="es-ES" sz="1200">
                <a:solidFill>
                  <a:schemeClr val="accent1"/>
                </a:solidFill>
                <a:latin typeface="Muli"/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que condueix l’aire fins els </a:t>
            </a:r>
            <a:r>
              <a:rPr lang="es-ES" sz="1200" b="1">
                <a:solidFill>
                  <a:schemeClr val="tx1"/>
                </a:solidFill>
                <a:latin typeface="Muli"/>
              </a:rPr>
              <a:t>bronquis</a:t>
            </a:r>
            <a:r>
              <a:rPr lang="es-ES" sz="1200">
                <a:solidFill>
                  <a:schemeClr val="tx1"/>
                </a:solidFill>
                <a:latin typeface="Muli"/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51" name="Hexágono 50">
            <a:extLst>
              <a:ext uri="{FF2B5EF4-FFF2-40B4-BE49-F238E27FC236}">
                <a16:creationId xmlns:a16="http://schemas.microsoft.com/office/drawing/2014/main" id="{F8E143DD-75EF-495C-ACDD-0B31B8BC7506}"/>
              </a:ext>
            </a:extLst>
          </p:cNvPr>
          <p:cNvSpPr/>
          <p:nvPr/>
        </p:nvSpPr>
        <p:spPr>
          <a:xfrm>
            <a:off x="2592139" y="3588248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5º</a:t>
            </a:r>
            <a:endParaRPr lang="es-ES" sz="3600" b="1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6670944-18D3-4A91-A9C9-2489F973465B}"/>
              </a:ext>
            </a:extLst>
          </p:cNvPr>
          <p:cNvSpPr txBox="1"/>
          <p:nvPr/>
        </p:nvSpPr>
        <p:spPr>
          <a:xfrm>
            <a:off x="3073296" y="3602105"/>
            <a:ext cx="5988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BRONQUIS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100">
                <a:solidFill>
                  <a:schemeClr val="tx1"/>
                </a:solidFill>
              </a:rPr>
              <a:t>formats per </a:t>
            </a:r>
            <a:r>
              <a:rPr lang="es-ES" sz="1100" b="1">
                <a:solidFill>
                  <a:schemeClr val="accent1"/>
                </a:solidFill>
              </a:rPr>
              <a:t>anells de cartílag</a:t>
            </a:r>
            <a:r>
              <a:rPr lang="es-ES" sz="1100">
                <a:solidFill>
                  <a:schemeClr val="tx1"/>
                </a:solidFill>
              </a:rPr>
              <a:t>, que es </a:t>
            </a:r>
            <a:r>
              <a:rPr lang="es-ES" sz="1100" u="sng">
                <a:solidFill>
                  <a:schemeClr val="tx1"/>
                </a:solidFill>
              </a:rPr>
              <a:t>bifurquen</a:t>
            </a:r>
            <a:r>
              <a:rPr lang="es-ES" sz="1100">
                <a:solidFill>
                  <a:schemeClr val="tx1"/>
                </a:solidFill>
              </a:rPr>
              <a:t> en tubs de menor diàmetre, els </a:t>
            </a:r>
            <a:r>
              <a:rPr lang="es-ES" sz="1100" b="1">
                <a:solidFill>
                  <a:schemeClr val="tx1"/>
                </a:solidFill>
              </a:rPr>
              <a:t>bronquiols</a:t>
            </a:r>
            <a:r>
              <a:rPr lang="es-ES" sz="1100">
                <a:solidFill>
                  <a:schemeClr val="tx1"/>
                </a:solidFill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56" name="Hexágono 55">
            <a:extLst>
              <a:ext uri="{FF2B5EF4-FFF2-40B4-BE49-F238E27FC236}">
                <a16:creationId xmlns:a16="http://schemas.microsoft.com/office/drawing/2014/main" id="{15DE24CA-B595-4B9E-8F0E-7F9DF8A98FE1}"/>
              </a:ext>
            </a:extLst>
          </p:cNvPr>
          <p:cNvSpPr/>
          <p:nvPr/>
        </p:nvSpPr>
        <p:spPr>
          <a:xfrm>
            <a:off x="2592139" y="4017135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6º</a:t>
            </a:r>
            <a:endParaRPr lang="es-ES" sz="3600" b="1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DFC4B90-7F02-44C5-B274-9B7C18F8CE72}"/>
              </a:ext>
            </a:extLst>
          </p:cNvPr>
          <p:cNvSpPr txBox="1"/>
          <p:nvPr/>
        </p:nvSpPr>
        <p:spPr>
          <a:xfrm>
            <a:off x="3073296" y="4030992"/>
            <a:ext cx="59399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</a:rPr>
              <a:t>BRONQUÍOLS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100">
                <a:solidFill>
                  <a:schemeClr val="tx1"/>
                </a:solidFill>
              </a:rPr>
              <a:t>acaben en unes </a:t>
            </a:r>
            <a:r>
              <a:rPr lang="es-ES" sz="1100" u="sng">
                <a:solidFill>
                  <a:schemeClr val="tx1"/>
                </a:solidFill>
              </a:rPr>
              <a:t>bossetes arredonides</a:t>
            </a:r>
            <a:r>
              <a:rPr lang="es-ES" sz="1100">
                <a:solidFill>
                  <a:schemeClr val="tx1"/>
                </a:solidFill>
              </a:rPr>
              <a:t> de </a:t>
            </a:r>
            <a:r>
              <a:rPr lang="es-ES" sz="1100" u="sng">
                <a:solidFill>
                  <a:schemeClr val="tx1"/>
                </a:solidFill>
              </a:rPr>
              <a:t>parets molt fines</a:t>
            </a:r>
            <a:r>
              <a:rPr lang="es-ES" sz="1100">
                <a:solidFill>
                  <a:schemeClr val="tx1"/>
                </a:solidFill>
              </a:rPr>
              <a:t> anomenades </a:t>
            </a:r>
            <a:r>
              <a:rPr lang="es-ES" sz="1100" b="1">
                <a:solidFill>
                  <a:schemeClr val="accent1"/>
                </a:solidFill>
              </a:rPr>
              <a:t>alvèols pulmonars</a:t>
            </a:r>
            <a:r>
              <a:rPr lang="es-ES" sz="1100">
                <a:solidFill>
                  <a:schemeClr val="tx1"/>
                </a:solidFill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pic>
        <p:nvPicPr>
          <p:cNvPr id="2" name="Picture 2" descr="Aparato Respiratorio para Niños. Ficha con las Partes. PDF">
            <a:extLst>
              <a:ext uri="{FF2B5EF4-FFF2-40B4-BE49-F238E27FC236}">
                <a16:creationId xmlns:a16="http://schemas.microsoft.com/office/drawing/2014/main" id="{2E6D24EA-669A-40E1-8F05-B6E79D3EA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5583" r="16984" b="7326"/>
          <a:stretch/>
        </p:blipFill>
        <p:spPr bwMode="auto">
          <a:xfrm>
            <a:off x="287296" y="2321648"/>
            <a:ext cx="2099470" cy="2506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B539AA55-6990-4215-B5C1-F2F225A9920A}"/>
              </a:ext>
            </a:extLst>
          </p:cNvPr>
          <p:cNvSpPr/>
          <p:nvPr/>
        </p:nvSpPr>
        <p:spPr>
          <a:xfrm>
            <a:off x="3644640" y="3059535"/>
            <a:ext cx="53686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CORDES VOCALS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emeten sons</a:t>
            </a:r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1E91C1E0-C92B-483A-8EA9-F8376AE71909}"/>
              </a:ext>
            </a:extLst>
          </p:cNvPr>
          <p:cNvCxnSpPr>
            <a:cxnSpLocks/>
          </p:cNvCxnSpPr>
          <p:nvPr/>
        </p:nvCxnSpPr>
        <p:spPr>
          <a:xfrm flipV="1">
            <a:off x="3334873" y="3202786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B282E451-461B-4647-98B5-71F3A6C05076}"/>
              </a:ext>
            </a:extLst>
          </p:cNvPr>
          <p:cNvCxnSpPr>
            <a:cxnSpLocks/>
          </p:cNvCxnSpPr>
          <p:nvPr/>
        </p:nvCxnSpPr>
        <p:spPr>
          <a:xfrm flipV="1">
            <a:off x="3336022" y="3104132"/>
            <a:ext cx="0" cy="947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2" name="Hexágono 61">
            <a:extLst>
              <a:ext uri="{FF2B5EF4-FFF2-40B4-BE49-F238E27FC236}">
                <a16:creationId xmlns:a16="http://schemas.microsoft.com/office/drawing/2014/main" id="{E06A035F-D186-4A19-A544-703510AD1614}"/>
              </a:ext>
            </a:extLst>
          </p:cNvPr>
          <p:cNvSpPr/>
          <p:nvPr/>
        </p:nvSpPr>
        <p:spPr>
          <a:xfrm>
            <a:off x="2591886" y="4447337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7º</a:t>
            </a:r>
            <a:endParaRPr lang="es-ES" sz="3600" b="1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3B12C94-63AF-4C51-8A90-2C255F3DE89C}"/>
              </a:ext>
            </a:extLst>
          </p:cNvPr>
          <p:cNvSpPr txBox="1"/>
          <p:nvPr/>
        </p:nvSpPr>
        <p:spPr>
          <a:xfrm>
            <a:off x="3073044" y="4458012"/>
            <a:ext cx="5988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7030A0"/>
                  </a:solidFill>
                </a:uFill>
              </a:rPr>
              <a:t>ALVÈOLS PULMONARS</a:t>
            </a:r>
            <a:r>
              <a:rPr lang="es-ES" b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: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Bossetes arredonides</a:t>
            </a:r>
            <a:r>
              <a:rPr lang="es-ES" sz="120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de </a:t>
            </a:r>
            <a:r>
              <a:rPr lang="es-ES" sz="1200" b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parets molt fines</a:t>
            </a:r>
            <a:r>
              <a:rPr lang="es-ES" sz="120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agrupades en </a:t>
            </a:r>
            <a:r>
              <a:rPr lang="es-ES" sz="1200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sacs alveolars</a:t>
            </a:r>
            <a:r>
              <a:rPr lang="es-ES" sz="1200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</a:t>
            </a:r>
            <a:r>
              <a:rPr lang="es-ES" sz="120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que donen l’</a:t>
            </a:r>
            <a:r>
              <a:rPr lang="es-ES" sz="1200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aspecte esponjós </a:t>
            </a:r>
            <a:r>
              <a:rPr lang="es-ES" sz="120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als pulmons.</a:t>
            </a:r>
            <a:endParaRPr lang="es-ES" b="1" u="sng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ul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1AF61B99-2E64-422D-B16E-CDED1BBD33A5}"/>
                  </a:ext>
                </a:extLst>
              </p14:cNvPr>
              <p14:cNvContentPartPr/>
              <p14:nvPr/>
            </p14:nvContentPartPr>
            <p14:xfrm>
              <a:off x="817990" y="2942995"/>
              <a:ext cx="60120" cy="662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1AF61B99-2E64-422D-B16E-CDED1BBD33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510" y="2936515"/>
                <a:ext cx="723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0ECE3871-8D47-44DF-9E50-DF158948CE15}"/>
                  </a:ext>
                </a:extLst>
              </p14:cNvPr>
              <p14:cNvContentPartPr/>
              <p14:nvPr/>
            </p14:nvContentPartPr>
            <p14:xfrm>
              <a:off x="834190" y="2867035"/>
              <a:ext cx="289440" cy="1227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0ECE3871-8D47-44DF-9E50-DF158948CE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7710" y="2860555"/>
                <a:ext cx="301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A59F7CA1-DD52-4937-BBF7-6BAFCE0B4392}"/>
                  </a:ext>
                </a:extLst>
              </p14:cNvPr>
              <p14:cNvContentPartPr/>
              <p14:nvPr/>
            </p14:nvContentPartPr>
            <p14:xfrm>
              <a:off x="847510" y="2888995"/>
              <a:ext cx="306720" cy="1299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A59F7CA1-DD52-4937-BBF7-6BAFCE0B439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1030" y="2882515"/>
                <a:ext cx="318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FA95A500-0451-44E5-9B72-637AE92DFB97}"/>
                  </a:ext>
                </a:extLst>
              </p14:cNvPr>
              <p14:cNvContentPartPr/>
              <p14:nvPr/>
            </p14:nvContentPartPr>
            <p14:xfrm>
              <a:off x="1064230" y="2950915"/>
              <a:ext cx="207720" cy="1440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FA95A500-0451-44E5-9B72-637AE92DFB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57750" y="2944435"/>
                <a:ext cx="219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39F72235-4B6B-43E7-B32D-617CCFEBED02}"/>
                  </a:ext>
                </a:extLst>
              </p14:cNvPr>
              <p14:cNvContentPartPr/>
              <p14:nvPr/>
            </p14:nvContentPartPr>
            <p14:xfrm>
              <a:off x="1230550" y="3087355"/>
              <a:ext cx="70920" cy="1969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39F72235-4B6B-43E7-B32D-617CCFEBED0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24070" y="3080875"/>
                <a:ext cx="831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D81995F9-70E6-4589-B674-82E7E8B3FC4B}"/>
                  </a:ext>
                </a:extLst>
              </p14:cNvPr>
              <p14:cNvContentPartPr/>
              <p14:nvPr/>
            </p14:nvContentPartPr>
            <p14:xfrm>
              <a:off x="1163230" y="3246475"/>
              <a:ext cx="100080" cy="11592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D81995F9-70E6-4589-B674-82E7E8B3FC4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56750" y="3239995"/>
                <a:ext cx="1123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3E7AF652-1691-4C1B-8625-D2178DABC278}"/>
                  </a:ext>
                </a:extLst>
              </p14:cNvPr>
              <p14:cNvContentPartPr/>
              <p14:nvPr/>
            </p14:nvContentPartPr>
            <p14:xfrm>
              <a:off x="1203190" y="3297595"/>
              <a:ext cx="123120" cy="23040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3E7AF652-1691-4C1B-8625-D2178DABC27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96710" y="3291115"/>
                <a:ext cx="1353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2" name="Entrada de lápiz 71">
                <a:extLst>
                  <a:ext uri="{FF2B5EF4-FFF2-40B4-BE49-F238E27FC236}">
                    <a16:creationId xmlns:a16="http://schemas.microsoft.com/office/drawing/2014/main" id="{1B49E3FC-F313-4F6C-AAAA-E8B04EE8CF52}"/>
                  </a:ext>
                </a:extLst>
              </p14:cNvPr>
              <p14:cNvContentPartPr/>
              <p14:nvPr/>
            </p14:nvContentPartPr>
            <p14:xfrm>
              <a:off x="1223710" y="3574075"/>
              <a:ext cx="243360" cy="445680"/>
            </p14:xfrm>
          </p:contentPart>
        </mc:Choice>
        <mc:Fallback xmlns="">
          <p:pic>
            <p:nvPicPr>
              <p:cNvPr id="72" name="Entrada de lápiz 71">
                <a:extLst>
                  <a:ext uri="{FF2B5EF4-FFF2-40B4-BE49-F238E27FC236}">
                    <a16:creationId xmlns:a16="http://schemas.microsoft.com/office/drawing/2014/main" id="{1B49E3FC-F313-4F6C-AAAA-E8B04EE8CF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17230" y="3567595"/>
                <a:ext cx="2556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D9B0AA69-23B4-4DDA-9413-7E612DF56CCE}"/>
                  </a:ext>
                </a:extLst>
              </p14:cNvPr>
              <p14:cNvContentPartPr/>
              <p14:nvPr/>
            </p14:nvContentPartPr>
            <p14:xfrm>
              <a:off x="1455910" y="3860995"/>
              <a:ext cx="144360" cy="27396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D9B0AA69-23B4-4DDA-9413-7E612DF56CC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9430" y="3854515"/>
                <a:ext cx="1566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0" name="Entrada de lápiz 1059">
                <a:extLst>
                  <a:ext uri="{FF2B5EF4-FFF2-40B4-BE49-F238E27FC236}">
                    <a16:creationId xmlns:a16="http://schemas.microsoft.com/office/drawing/2014/main" id="{F5346E35-B669-4BAC-8227-6CF299DBE15E}"/>
                  </a:ext>
                </a:extLst>
              </p14:cNvPr>
              <p14:cNvContentPartPr/>
              <p14:nvPr/>
            </p14:nvContentPartPr>
            <p14:xfrm>
              <a:off x="1459870" y="4088155"/>
              <a:ext cx="285480" cy="249120"/>
            </p14:xfrm>
          </p:contentPart>
        </mc:Choice>
        <mc:Fallback xmlns="">
          <p:pic>
            <p:nvPicPr>
              <p:cNvPr id="1060" name="Entrada de lápiz 1059">
                <a:extLst>
                  <a:ext uri="{FF2B5EF4-FFF2-40B4-BE49-F238E27FC236}">
                    <a16:creationId xmlns:a16="http://schemas.microsoft.com/office/drawing/2014/main" id="{F5346E35-B669-4BAC-8227-6CF299DBE1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53390" y="4081675"/>
                <a:ext cx="297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7" name="Entrada de lápiz 1066">
                <a:extLst>
                  <a:ext uri="{FF2B5EF4-FFF2-40B4-BE49-F238E27FC236}">
                    <a16:creationId xmlns:a16="http://schemas.microsoft.com/office/drawing/2014/main" id="{A83C8747-DE39-4F48-8C4F-969460E7FB2D}"/>
                  </a:ext>
                </a:extLst>
              </p14:cNvPr>
              <p14:cNvContentPartPr/>
              <p14:nvPr/>
            </p14:nvContentPartPr>
            <p14:xfrm>
              <a:off x="1444390" y="3746875"/>
              <a:ext cx="205560" cy="229320"/>
            </p14:xfrm>
          </p:contentPart>
        </mc:Choice>
        <mc:Fallback xmlns="">
          <p:pic>
            <p:nvPicPr>
              <p:cNvPr id="1067" name="Entrada de lápiz 1066">
                <a:extLst>
                  <a:ext uri="{FF2B5EF4-FFF2-40B4-BE49-F238E27FC236}">
                    <a16:creationId xmlns:a16="http://schemas.microsoft.com/office/drawing/2014/main" id="{A83C8747-DE39-4F48-8C4F-969460E7FB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37910" y="3740395"/>
                <a:ext cx="217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72" name="Entrada de lápiz 1071">
                <a:extLst>
                  <a:ext uri="{FF2B5EF4-FFF2-40B4-BE49-F238E27FC236}">
                    <a16:creationId xmlns:a16="http://schemas.microsoft.com/office/drawing/2014/main" id="{412393DB-B1EE-429A-A0B9-224088E0F153}"/>
                  </a:ext>
                </a:extLst>
              </p14:cNvPr>
              <p14:cNvContentPartPr/>
              <p14:nvPr/>
            </p14:nvContentPartPr>
            <p14:xfrm>
              <a:off x="1603870" y="3818515"/>
              <a:ext cx="46080" cy="54360"/>
            </p14:xfrm>
          </p:contentPart>
        </mc:Choice>
        <mc:Fallback xmlns="">
          <p:pic>
            <p:nvPicPr>
              <p:cNvPr id="1072" name="Entrada de lápiz 1071">
                <a:extLst>
                  <a:ext uri="{FF2B5EF4-FFF2-40B4-BE49-F238E27FC236}">
                    <a16:creationId xmlns:a16="http://schemas.microsoft.com/office/drawing/2014/main" id="{412393DB-B1EE-429A-A0B9-224088E0F15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97390" y="3812035"/>
                <a:ext cx="583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73" name="Entrada de lápiz 1072">
                <a:extLst>
                  <a:ext uri="{FF2B5EF4-FFF2-40B4-BE49-F238E27FC236}">
                    <a16:creationId xmlns:a16="http://schemas.microsoft.com/office/drawing/2014/main" id="{C9E70CBA-C962-4C5A-9002-C06EB73E17AA}"/>
                  </a:ext>
                </a:extLst>
              </p14:cNvPr>
              <p14:cNvContentPartPr/>
              <p14:nvPr/>
            </p14:nvContentPartPr>
            <p14:xfrm>
              <a:off x="1674790" y="3911755"/>
              <a:ext cx="37080" cy="43920"/>
            </p14:xfrm>
          </p:contentPart>
        </mc:Choice>
        <mc:Fallback xmlns="">
          <p:pic>
            <p:nvPicPr>
              <p:cNvPr id="1073" name="Entrada de lápiz 1072">
                <a:extLst>
                  <a:ext uri="{FF2B5EF4-FFF2-40B4-BE49-F238E27FC236}">
                    <a16:creationId xmlns:a16="http://schemas.microsoft.com/office/drawing/2014/main" id="{C9E70CBA-C962-4C5A-9002-C06EB73E17A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68310" y="3905275"/>
                <a:ext cx="49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74" name="Entrada de lápiz 1073">
                <a:extLst>
                  <a:ext uri="{FF2B5EF4-FFF2-40B4-BE49-F238E27FC236}">
                    <a16:creationId xmlns:a16="http://schemas.microsoft.com/office/drawing/2014/main" id="{E4149053-5A60-4DD1-B476-DB0A31546C8A}"/>
                  </a:ext>
                </a:extLst>
              </p14:cNvPr>
              <p14:cNvContentPartPr/>
              <p14:nvPr/>
            </p14:nvContentPartPr>
            <p14:xfrm>
              <a:off x="1756150" y="4057915"/>
              <a:ext cx="36000" cy="46080"/>
            </p14:xfrm>
          </p:contentPart>
        </mc:Choice>
        <mc:Fallback xmlns="">
          <p:pic>
            <p:nvPicPr>
              <p:cNvPr id="1074" name="Entrada de lápiz 1073">
                <a:extLst>
                  <a:ext uri="{FF2B5EF4-FFF2-40B4-BE49-F238E27FC236}">
                    <a16:creationId xmlns:a16="http://schemas.microsoft.com/office/drawing/2014/main" id="{E4149053-5A60-4DD1-B476-DB0A31546C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49670" y="4051435"/>
                <a:ext cx="482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75" name="Entrada de lápiz 1074">
                <a:extLst>
                  <a:ext uri="{FF2B5EF4-FFF2-40B4-BE49-F238E27FC236}">
                    <a16:creationId xmlns:a16="http://schemas.microsoft.com/office/drawing/2014/main" id="{8A2B45A4-E842-4864-8E2E-72972B37ED2A}"/>
                  </a:ext>
                </a:extLst>
              </p14:cNvPr>
              <p14:cNvContentPartPr/>
              <p14:nvPr/>
            </p14:nvContentPartPr>
            <p14:xfrm>
              <a:off x="1428550" y="3660115"/>
              <a:ext cx="210960" cy="120240"/>
            </p14:xfrm>
          </p:contentPart>
        </mc:Choice>
        <mc:Fallback xmlns="">
          <p:pic>
            <p:nvPicPr>
              <p:cNvPr id="1075" name="Entrada de lápiz 1074">
                <a:extLst>
                  <a:ext uri="{FF2B5EF4-FFF2-40B4-BE49-F238E27FC236}">
                    <a16:creationId xmlns:a16="http://schemas.microsoft.com/office/drawing/2014/main" id="{8A2B45A4-E842-4864-8E2E-72972B37ED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22070" y="3653635"/>
                <a:ext cx="223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76" name="Entrada de lápiz 1075">
                <a:extLst>
                  <a:ext uri="{FF2B5EF4-FFF2-40B4-BE49-F238E27FC236}">
                    <a16:creationId xmlns:a16="http://schemas.microsoft.com/office/drawing/2014/main" id="{3FF85D5B-2F5F-4EA8-BA51-62A8E2A95EBF}"/>
                  </a:ext>
                </a:extLst>
              </p14:cNvPr>
              <p14:cNvContentPartPr/>
              <p14:nvPr/>
            </p14:nvContentPartPr>
            <p14:xfrm>
              <a:off x="1770550" y="4204075"/>
              <a:ext cx="50400" cy="73080"/>
            </p14:xfrm>
          </p:contentPart>
        </mc:Choice>
        <mc:Fallback xmlns="">
          <p:pic>
            <p:nvPicPr>
              <p:cNvPr id="1076" name="Entrada de lápiz 1075">
                <a:extLst>
                  <a:ext uri="{FF2B5EF4-FFF2-40B4-BE49-F238E27FC236}">
                    <a16:creationId xmlns:a16="http://schemas.microsoft.com/office/drawing/2014/main" id="{3FF85D5B-2F5F-4EA8-BA51-62A8E2A95EB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64070" y="4197595"/>
                <a:ext cx="62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81" name="Entrada de lápiz 1080">
                <a:extLst>
                  <a:ext uri="{FF2B5EF4-FFF2-40B4-BE49-F238E27FC236}">
                    <a16:creationId xmlns:a16="http://schemas.microsoft.com/office/drawing/2014/main" id="{45BF37D3-2223-498F-9E3C-18DA84A718D4}"/>
                  </a:ext>
                </a:extLst>
              </p14:cNvPr>
              <p14:cNvContentPartPr/>
              <p14:nvPr/>
            </p14:nvContentPartPr>
            <p14:xfrm>
              <a:off x="1446550" y="4270315"/>
              <a:ext cx="218160" cy="159120"/>
            </p14:xfrm>
          </p:contentPart>
        </mc:Choice>
        <mc:Fallback xmlns="">
          <p:pic>
            <p:nvPicPr>
              <p:cNvPr id="1081" name="Entrada de lápiz 1080">
                <a:extLst>
                  <a:ext uri="{FF2B5EF4-FFF2-40B4-BE49-F238E27FC236}">
                    <a16:creationId xmlns:a16="http://schemas.microsoft.com/office/drawing/2014/main" id="{45BF37D3-2223-498F-9E3C-18DA84A718D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40070" y="4263835"/>
                <a:ext cx="23040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21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1F6961A6-AE13-4C2E-9F71-A60DA0DA12F8}"/>
              </a:ext>
            </a:extLst>
          </p:cNvPr>
          <p:cNvSpPr/>
          <p:nvPr/>
        </p:nvSpPr>
        <p:spPr>
          <a:xfrm>
            <a:off x="204145" y="206833"/>
            <a:ext cx="2098859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ELS PULMONS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738E7FC-8766-4DD3-AA7E-611942FBBC1C}"/>
              </a:ext>
            </a:extLst>
          </p:cNvPr>
          <p:cNvSpPr txBox="1"/>
          <p:nvPr/>
        </p:nvSpPr>
        <p:spPr>
          <a:xfrm>
            <a:off x="2303004" y="154479"/>
            <a:ext cx="4326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dos òrgans </a:t>
            </a:r>
            <a:r>
              <a:rPr lang="es-ES" sz="1600" b="1" u="sng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esponjosos</a:t>
            </a:r>
            <a:r>
              <a:rPr lang="es-ES" sz="1600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 protegits per les </a:t>
            </a:r>
            <a:r>
              <a:rPr lang="es-ES" sz="1600" b="1" u="sng">
                <a:solidFill>
                  <a:schemeClr val="accent1"/>
                </a:solidFill>
                <a:highlight>
                  <a:srgbClr val="0B4E58"/>
                </a:highlight>
                <a:uFill>
                  <a:solidFill>
                    <a:schemeClr val="accent4"/>
                  </a:solidFill>
                </a:uFill>
                <a:latin typeface="Muli"/>
              </a:rPr>
              <a:t>costelles</a:t>
            </a:r>
            <a:r>
              <a:rPr lang="es-ES" sz="1600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.</a:t>
            </a:r>
          </a:p>
        </p:txBody>
      </p:sp>
      <p:pic>
        <p:nvPicPr>
          <p:cNvPr id="2050" name="Picture 2" descr="Pulmones - Wikipedia, la enciclopedia libre">
            <a:extLst>
              <a:ext uri="{FF2B5EF4-FFF2-40B4-BE49-F238E27FC236}">
                <a16:creationId xmlns:a16="http://schemas.microsoft.com/office/drawing/2014/main" id="{013E232E-5CE0-414E-BCEF-BC29EDDD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0" y="207392"/>
            <a:ext cx="2686659" cy="323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2411729E-966A-4305-8EF7-A6A1D463DD5A}"/>
              </a:ext>
            </a:extLst>
          </p:cNvPr>
          <p:cNvSpPr/>
          <p:nvPr/>
        </p:nvSpPr>
        <p:spPr>
          <a:xfrm>
            <a:off x="1199332" y="1261261"/>
            <a:ext cx="53686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 u="sng">
                <a:solidFill>
                  <a:schemeClr val="accent1"/>
                </a:solidFill>
                <a:uFill>
                  <a:solidFill>
                    <a:schemeClr val="accent5">
                      <a:lumMod val="20000"/>
                      <a:lumOff val="80000"/>
                    </a:schemeClr>
                  </a:solidFill>
                </a:uFill>
                <a:latin typeface="Muli"/>
                <a:sym typeface="Muli"/>
              </a:rPr>
              <a:t>LÍQUID PLEURAL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facilita el 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moviment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dels pulmons durant la respiració.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4A007FBF-23D1-447A-8E7A-0A6718D266F4}"/>
              </a:ext>
            </a:extLst>
          </p:cNvPr>
          <p:cNvCxnSpPr>
            <a:cxnSpLocks/>
          </p:cNvCxnSpPr>
          <p:nvPr/>
        </p:nvCxnSpPr>
        <p:spPr>
          <a:xfrm flipV="1">
            <a:off x="889565" y="1404512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68F875C0-27F0-4CB4-99F6-A126956C0439}"/>
              </a:ext>
            </a:extLst>
          </p:cNvPr>
          <p:cNvCxnSpPr>
            <a:cxnSpLocks/>
          </p:cNvCxnSpPr>
          <p:nvPr/>
        </p:nvCxnSpPr>
        <p:spPr>
          <a:xfrm flipV="1">
            <a:off x="890714" y="1305858"/>
            <a:ext cx="0" cy="947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4" name="Hexágono 53">
            <a:extLst>
              <a:ext uri="{FF2B5EF4-FFF2-40B4-BE49-F238E27FC236}">
                <a16:creationId xmlns:a16="http://schemas.microsoft.com/office/drawing/2014/main" id="{BB6A05B8-BC08-4EFC-929F-45B9BB944E5A}"/>
              </a:ext>
            </a:extLst>
          </p:cNvPr>
          <p:cNvSpPr/>
          <p:nvPr/>
        </p:nvSpPr>
        <p:spPr>
          <a:xfrm>
            <a:off x="204145" y="1558865"/>
            <a:ext cx="2098859" cy="411596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ARTÈRIES I VENES PULMONARS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255014-8DDB-42E8-9422-4FCBAA37E123}"/>
              </a:ext>
            </a:extLst>
          </p:cNvPr>
          <p:cNvSpPr txBox="1"/>
          <p:nvPr/>
        </p:nvSpPr>
        <p:spPr>
          <a:xfrm>
            <a:off x="2237040" y="1515200"/>
            <a:ext cx="34531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Porten la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sang oxigenada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cap a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les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cèl·lules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.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B69362C-FA02-4914-8A4C-45F05286FE77}"/>
              </a:ext>
            </a:extLst>
          </p:cNvPr>
          <p:cNvSpPr txBox="1"/>
          <p:nvPr/>
        </p:nvSpPr>
        <p:spPr>
          <a:xfrm>
            <a:off x="380335" y="439195"/>
            <a:ext cx="5671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PULMÓ ESQUERRE</a:t>
            </a:r>
            <a:r>
              <a:rPr lang="es-ES" b="1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: 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És més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menut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i està dividit en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dos lòbuls</a:t>
            </a:r>
            <a:r>
              <a:rPr lang="es-ES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(pel cor).</a:t>
            </a:r>
            <a:endParaRPr lang="es-ES" sz="120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uli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4646D28-6EE9-4BBC-A5F9-D55470C0E148}"/>
              </a:ext>
            </a:extLst>
          </p:cNvPr>
          <p:cNvSpPr txBox="1"/>
          <p:nvPr/>
        </p:nvSpPr>
        <p:spPr>
          <a:xfrm>
            <a:off x="380335" y="724542"/>
            <a:ext cx="46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rPr>
              <a:t>PULMÓ DRET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És més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gran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i està dividit en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tres lòbuls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.</a:t>
            </a:r>
            <a:endParaRPr lang="es-ES" sz="120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uli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B796DDA6-EDCC-4FFA-A9D7-2EE7609348FC}"/>
              </a:ext>
            </a:extLst>
          </p:cNvPr>
          <p:cNvSpPr txBox="1"/>
          <p:nvPr/>
        </p:nvSpPr>
        <p:spPr>
          <a:xfrm>
            <a:off x="380334" y="1023962"/>
            <a:ext cx="46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7030A0"/>
                  </a:solidFill>
                </a:uFill>
              </a:rPr>
              <a:t>PLEURA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Doble membrana</a:t>
            </a:r>
            <a:r>
              <a:rPr lang="es-ES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que els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recobreix</a:t>
            </a:r>
            <a:r>
              <a:rPr lang="es-ES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.</a:t>
            </a:r>
            <a:endParaRPr lang="es-ES" sz="1200" b="1" u="sng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Muli"/>
            </a:endParaRPr>
          </a:p>
        </p:txBody>
      </p:sp>
      <p:sp>
        <p:nvSpPr>
          <p:cNvPr id="66" name="Hexágono 65">
            <a:extLst>
              <a:ext uri="{FF2B5EF4-FFF2-40B4-BE49-F238E27FC236}">
                <a16:creationId xmlns:a16="http://schemas.microsoft.com/office/drawing/2014/main" id="{3C3D89FB-7349-4A90-AE65-DB6BA90650A3}"/>
              </a:ext>
            </a:extLst>
          </p:cNvPr>
          <p:cNvSpPr/>
          <p:nvPr/>
        </p:nvSpPr>
        <p:spPr>
          <a:xfrm>
            <a:off x="275052" y="527597"/>
            <a:ext cx="171695" cy="149558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/>
          </a:p>
        </p:txBody>
      </p:sp>
      <p:sp>
        <p:nvSpPr>
          <p:cNvPr id="67" name="Hexágono 66">
            <a:extLst>
              <a:ext uri="{FF2B5EF4-FFF2-40B4-BE49-F238E27FC236}">
                <a16:creationId xmlns:a16="http://schemas.microsoft.com/office/drawing/2014/main" id="{A974CC59-862E-4FED-8629-7C4D8D48F148}"/>
              </a:ext>
            </a:extLst>
          </p:cNvPr>
          <p:cNvSpPr/>
          <p:nvPr/>
        </p:nvSpPr>
        <p:spPr>
          <a:xfrm>
            <a:off x="275052" y="818973"/>
            <a:ext cx="171695" cy="149558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/>
          </a:p>
        </p:txBody>
      </p:sp>
      <p:sp>
        <p:nvSpPr>
          <p:cNvPr id="68" name="Hexágono 67">
            <a:extLst>
              <a:ext uri="{FF2B5EF4-FFF2-40B4-BE49-F238E27FC236}">
                <a16:creationId xmlns:a16="http://schemas.microsoft.com/office/drawing/2014/main" id="{E14B322C-9766-4889-B502-EDEB8E683275}"/>
              </a:ext>
            </a:extLst>
          </p:cNvPr>
          <p:cNvSpPr/>
          <p:nvPr/>
        </p:nvSpPr>
        <p:spPr>
          <a:xfrm>
            <a:off x="275052" y="1104320"/>
            <a:ext cx="171695" cy="149558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FDEFC8F2-3FE9-4BBC-8375-32DC6548E62C}"/>
              </a:ext>
            </a:extLst>
          </p:cNvPr>
          <p:cNvSpPr txBox="1"/>
          <p:nvPr/>
        </p:nvSpPr>
        <p:spPr>
          <a:xfrm>
            <a:off x="2237040" y="1718493"/>
            <a:ext cx="3469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Porten la </a:t>
            </a:r>
            <a:r>
              <a:rPr lang="es-ES" b="1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sang desoxigenada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 cap a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l’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Muli"/>
              </a:rPr>
              <a:t>exterior</a:t>
            </a:r>
            <a:r>
              <a:rPr lang="es-ES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uli"/>
              </a:rPr>
              <a:t>.</a:t>
            </a:r>
            <a:endParaRPr lang="es-ES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Muli"/>
            </a:endParaRPr>
          </a:p>
        </p:txBody>
      </p:sp>
      <p:pic>
        <p:nvPicPr>
          <p:cNvPr id="2052" name="Picture 4" descr="Cuál es la función de los pulmones">
            <a:extLst>
              <a:ext uri="{FF2B5EF4-FFF2-40B4-BE49-F238E27FC236}">
                <a16:creationId xmlns:a16="http://schemas.microsoft.com/office/drawing/2014/main" id="{15B3C511-F7DE-4965-A906-FEFA82D41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2" y="2213449"/>
            <a:ext cx="3650603" cy="2737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3044BBEC-AF2C-4150-82E0-B4637BDF6633}"/>
                  </a:ext>
                </a:extLst>
              </p14:cNvPr>
              <p14:cNvContentPartPr/>
              <p14:nvPr/>
            </p14:nvContentPartPr>
            <p14:xfrm>
              <a:off x="8413990" y="1843539"/>
              <a:ext cx="143280" cy="2563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3044BBEC-AF2C-4150-82E0-B4637BDF66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07510" y="1837059"/>
                <a:ext cx="1555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8388D83-2BE6-4F44-9148-4443EFAA9CE4}"/>
                  </a:ext>
                </a:extLst>
              </p14:cNvPr>
              <p14:cNvContentPartPr/>
              <p14:nvPr/>
            </p14:nvContentPartPr>
            <p14:xfrm>
              <a:off x="7801630" y="2836059"/>
              <a:ext cx="187200" cy="17712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8388D83-2BE6-4F44-9148-4443EFAA9C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95150" y="2829579"/>
                <a:ext cx="199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06308F3C-6B3E-4F8F-9988-590ECDDF68FE}"/>
                  </a:ext>
                </a:extLst>
              </p14:cNvPr>
              <p14:cNvContentPartPr/>
              <p14:nvPr/>
            </p14:nvContentPartPr>
            <p14:xfrm>
              <a:off x="6841150" y="1816899"/>
              <a:ext cx="113400" cy="1983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06308F3C-6B3E-4F8F-9988-590ECDDF68F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34670" y="1810419"/>
                <a:ext cx="1256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A4F3BDE4-143C-4572-AC0C-D2E5732B9467}"/>
                  </a:ext>
                </a:extLst>
              </p14:cNvPr>
              <p14:cNvContentPartPr/>
              <p14:nvPr/>
            </p14:nvContentPartPr>
            <p14:xfrm>
              <a:off x="6548470" y="2575779"/>
              <a:ext cx="173880" cy="1101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A4F3BDE4-143C-4572-AC0C-D2E5732B94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41990" y="2569299"/>
                <a:ext cx="186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B0333B33-DD35-4006-950E-D6A443856928}"/>
                  </a:ext>
                </a:extLst>
              </p14:cNvPr>
              <p14:cNvContentPartPr/>
              <p14:nvPr/>
            </p14:nvContentPartPr>
            <p14:xfrm>
              <a:off x="6658990" y="3149979"/>
              <a:ext cx="89640" cy="10764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B0333B33-DD35-4006-950E-D6A4438569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52510" y="3143499"/>
                <a:ext cx="1018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169AB838-0A18-4EE9-9D61-FC68E02A33F2}"/>
                  </a:ext>
                </a:extLst>
              </p14:cNvPr>
              <p14:cNvContentPartPr/>
              <p14:nvPr/>
            </p14:nvContentPartPr>
            <p14:xfrm>
              <a:off x="3348430" y="3127299"/>
              <a:ext cx="906480" cy="4518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169AB838-0A18-4EE9-9D61-FC68E02A33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1950" y="3120819"/>
                <a:ext cx="9187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5F436439-D8C1-4B1E-9CD0-FE57B8645C65}"/>
                  </a:ext>
                </a:extLst>
              </p14:cNvPr>
              <p14:cNvContentPartPr/>
              <p14:nvPr/>
            </p14:nvContentPartPr>
            <p14:xfrm>
              <a:off x="5932150" y="2055939"/>
              <a:ext cx="513000" cy="83772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5F436439-D8C1-4B1E-9CD0-FE57B8645C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25670" y="2049459"/>
                <a:ext cx="52524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9" name="Entrada de lápiz 78">
                <a:extLst>
                  <a:ext uri="{FF2B5EF4-FFF2-40B4-BE49-F238E27FC236}">
                    <a16:creationId xmlns:a16="http://schemas.microsoft.com/office/drawing/2014/main" id="{71E4BE6A-6C69-4AB2-A5FD-F787E7BEF13D}"/>
                  </a:ext>
                </a:extLst>
              </p14:cNvPr>
              <p14:cNvContentPartPr/>
              <p14:nvPr/>
            </p14:nvContentPartPr>
            <p14:xfrm>
              <a:off x="8371150" y="2682339"/>
              <a:ext cx="288360" cy="924480"/>
            </p14:xfrm>
          </p:contentPart>
        </mc:Choice>
        <mc:Fallback xmlns="">
          <p:pic>
            <p:nvPicPr>
              <p:cNvPr id="79" name="Entrada de lápiz 78">
                <a:extLst>
                  <a:ext uri="{FF2B5EF4-FFF2-40B4-BE49-F238E27FC236}">
                    <a16:creationId xmlns:a16="http://schemas.microsoft.com/office/drawing/2014/main" id="{71E4BE6A-6C69-4AB2-A5FD-F787E7BEF13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64670" y="2675859"/>
                <a:ext cx="300600" cy="9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7428702D-C2DD-417E-AD6A-4671FF880F2F}"/>
                  </a:ext>
                </a:extLst>
              </p14:cNvPr>
              <p14:cNvContentPartPr/>
              <p14:nvPr/>
            </p14:nvContentPartPr>
            <p14:xfrm>
              <a:off x="6288190" y="1018779"/>
              <a:ext cx="837720" cy="21564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7428702D-C2DD-417E-AD6A-4671FF880F2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81710" y="1012299"/>
                <a:ext cx="8499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964E7570-3B0B-4956-ACDF-7FC1C525678C}"/>
                  </a:ext>
                </a:extLst>
              </p14:cNvPr>
              <p14:cNvContentPartPr/>
              <p14:nvPr/>
            </p14:nvContentPartPr>
            <p14:xfrm>
              <a:off x="7825030" y="973779"/>
              <a:ext cx="927000" cy="3351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964E7570-3B0B-4956-ACDF-7FC1C525678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18550" y="967299"/>
                <a:ext cx="9392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D394F14A-B0BE-40F0-A442-D062ED448340}"/>
                  </a:ext>
                </a:extLst>
              </p14:cNvPr>
              <p14:cNvContentPartPr/>
              <p14:nvPr/>
            </p14:nvContentPartPr>
            <p14:xfrm>
              <a:off x="6322030" y="1083939"/>
              <a:ext cx="793440" cy="91440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D394F14A-B0BE-40F0-A442-D062ED4483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12670" y="1074579"/>
                <a:ext cx="812160" cy="9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52B4749D-535B-4196-A6CD-E8A49FAF70AF}"/>
                  </a:ext>
                </a:extLst>
              </p14:cNvPr>
              <p14:cNvContentPartPr/>
              <p14:nvPr/>
            </p14:nvContentPartPr>
            <p14:xfrm>
              <a:off x="6205390" y="1055139"/>
              <a:ext cx="2812680" cy="237456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52B4749D-535B-4196-A6CD-E8A49FAF70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96030" y="1045779"/>
                <a:ext cx="2831400" cy="23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1" name="Entrada de lápiz 120">
                <a:extLst>
                  <a:ext uri="{FF2B5EF4-FFF2-40B4-BE49-F238E27FC236}">
                    <a16:creationId xmlns:a16="http://schemas.microsoft.com/office/drawing/2014/main" id="{8E3A64BE-E1BE-4EC3-89AF-5011F0AE6AA4}"/>
                  </a:ext>
                </a:extLst>
              </p14:cNvPr>
              <p14:cNvContentPartPr/>
              <p14:nvPr/>
            </p14:nvContentPartPr>
            <p14:xfrm>
              <a:off x="8276830" y="1188699"/>
              <a:ext cx="714960" cy="1990440"/>
            </p14:xfrm>
          </p:contentPart>
        </mc:Choice>
        <mc:Fallback xmlns="">
          <p:pic>
            <p:nvPicPr>
              <p:cNvPr id="121" name="Entrada de lápiz 120">
                <a:extLst>
                  <a:ext uri="{FF2B5EF4-FFF2-40B4-BE49-F238E27FC236}">
                    <a16:creationId xmlns:a16="http://schemas.microsoft.com/office/drawing/2014/main" id="{8E3A64BE-E1BE-4EC3-89AF-5011F0AE6AA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267470" y="1179339"/>
                <a:ext cx="733680" cy="20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4" name="Entrada de lápiz 123">
                <a:extLst>
                  <a:ext uri="{FF2B5EF4-FFF2-40B4-BE49-F238E27FC236}">
                    <a16:creationId xmlns:a16="http://schemas.microsoft.com/office/drawing/2014/main" id="{83407557-F915-43D0-ADFE-DE599CF59B01}"/>
                  </a:ext>
                </a:extLst>
              </p14:cNvPr>
              <p14:cNvContentPartPr/>
              <p14:nvPr/>
            </p14:nvContentPartPr>
            <p14:xfrm>
              <a:off x="7376470" y="1119219"/>
              <a:ext cx="453960" cy="218160"/>
            </p14:xfrm>
          </p:contentPart>
        </mc:Choice>
        <mc:Fallback xmlns="">
          <p:pic>
            <p:nvPicPr>
              <p:cNvPr id="124" name="Entrada de lápiz 123">
                <a:extLst>
                  <a:ext uri="{FF2B5EF4-FFF2-40B4-BE49-F238E27FC236}">
                    <a16:creationId xmlns:a16="http://schemas.microsoft.com/office/drawing/2014/main" id="{83407557-F915-43D0-ADFE-DE599CF59B0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67110" y="1109859"/>
                <a:ext cx="4726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54" name="Entrada de lápiz 2053">
                <a:extLst>
                  <a:ext uri="{FF2B5EF4-FFF2-40B4-BE49-F238E27FC236}">
                    <a16:creationId xmlns:a16="http://schemas.microsoft.com/office/drawing/2014/main" id="{270399E7-1826-4B98-8CB3-EBC6D078E9BF}"/>
                  </a:ext>
                </a:extLst>
              </p14:cNvPr>
              <p14:cNvContentPartPr/>
              <p14:nvPr/>
            </p14:nvContentPartPr>
            <p14:xfrm>
              <a:off x="8488150" y="1426659"/>
              <a:ext cx="481320" cy="1812240"/>
            </p14:xfrm>
          </p:contentPart>
        </mc:Choice>
        <mc:Fallback xmlns="">
          <p:pic>
            <p:nvPicPr>
              <p:cNvPr id="2054" name="Entrada de lápiz 2053">
                <a:extLst>
                  <a:ext uri="{FF2B5EF4-FFF2-40B4-BE49-F238E27FC236}">
                    <a16:creationId xmlns:a16="http://schemas.microsoft.com/office/drawing/2014/main" id="{270399E7-1826-4B98-8CB3-EBC6D078E9B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473750" y="1412259"/>
                <a:ext cx="509400" cy="18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73" name="Entrada de lápiz 2072">
                <a:extLst>
                  <a:ext uri="{FF2B5EF4-FFF2-40B4-BE49-F238E27FC236}">
                    <a16:creationId xmlns:a16="http://schemas.microsoft.com/office/drawing/2014/main" id="{D6DF75CE-21C5-42E3-91AF-5E2D68191C24}"/>
                  </a:ext>
                </a:extLst>
              </p14:cNvPr>
              <p14:cNvContentPartPr/>
              <p14:nvPr/>
            </p14:nvContentPartPr>
            <p14:xfrm>
              <a:off x="6258670" y="1248819"/>
              <a:ext cx="1450800" cy="2137680"/>
            </p14:xfrm>
          </p:contentPart>
        </mc:Choice>
        <mc:Fallback xmlns="">
          <p:pic>
            <p:nvPicPr>
              <p:cNvPr id="2073" name="Entrada de lápiz 2072">
                <a:extLst>
                  <a:ext uri="{FF2B5EF4-FFF2-40B4-BE49-F238E27FC236}">
                    <a16:creationId xmlns:a16="http://schemas.microsoft.com/office/drawing/2014/main" id="{D6DF75CE-21C5-42E3-91AF-5E2D68191C2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49308" y="1234419"/>
                <a:ext cx="1474206" cy="21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74" name="Entrada de lápiz 2073">
                <a:extLst>
                  <a:ext uri="{FF2B5EF4-FFF2-40B4-BE49-F238E27FC236}">
                    <a16:creationId xmlns:a16="http://schemas.microsoft.com/office/drawing/2014/main" id="{86C7279A-F8EA-4D51-95D0-23A31DE2DEAF}"/>
                  </a:ext>
                </a:extLst>
              </p14:cNvPr>
              <p14:cNvContentPartPr/>
              <p14:nvPr/>
            </p14:nvContentPartPr>
            <p14:xfrm>
              <a:off x="7399510" y="3043059"/>
              <a:ext cx="126000" cy="664200"/>
            </p14:xfrm>
          </p:contentPart>
        </mc:Choice>
        <mc:Fallback xmlns="">
          <p:pic>
            <p:nvPicPr>
              <p:cNvPr id="2074" name="Entrada de lápiz 2073">
                <a:extLst>
                  <a:ext uri="{FF2B5EF4-FFF2-40B4-BE49-F238E27FC236}">
                    <a16:creationId xmlns:a16="http://schemas.microsoft.com/office/drawing/2014/main" id="{86C7279A-F8EA-4D51-95D0-23A31DE2DEA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393030" y="3036579"/>
                <a:ext cx="13824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75" name="Entrada de lápiz 2074">
                <a:extLst>
                  <a:ext uri="{FF2B5EF4-FFF2-40B4-BE49-F238E27FC236}">
                    <a16:creationId xmlns:a16="http://schemas.microsoft.com/office/drawing/2014/main" id="{502CD5DA-289A-427A-A856-D14ACA9EFECF}"/>
                  </a:ext>
                </a:extLst>
              </p14:cNvPr>
              <p14:cNvContentPartPr/>
              <p14:nvPr/>
            </p14:nvContentPartPr>
            <p14:xfrm>
              <a:off x="6480790" y="3409179"/>
              <a:ext cx="68040" cy="241200"/>
            </p14:xfrm>
          </p:contentPart>
        </mc:Choice>
        <mc:Fallback xmlns="">
          <p:pic>
            <p:nvPicPr>
              <p:cNvPr id="2075" name="Entrada de lápiz 2074">
                <a:extLst>
                  <a:ext uri="{FF2B5EF4-FFF2-40B4-BE49-F238E27FC236}">
                    <a16:creationId xmlns:a16="http://schemas.microsoft.com/office/drawing/2014/main" id="{502CD5DA-289A-427A-A856-D14ACA9EFEC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74310" y="3402699"/>
                <a:ext cx="80280" cy="253440"/>
              </a:xfrm>
              <a:prstGeom prst="rect">
                <a:avLst/>
              </a:prstGeom>
            </p:spPr>
          </p:pic>
        </mc:Fallback>
      </mc:AlternateContent>
      <p:sp>
        <p:nvSpPr>
          <p:cNvPr id="2076" name="CuadroTexto 2075">
            <a:extLst>
              <a:ext uri="{FF2B5EF4-FFF2-40B4-BE49-F238E27FC236}">
                <a16:creationId xmlns:a16="http://schemas.microsoft.com/office/drawing/2014/main" id="{F10C51B7-D9B3-41F1-A65D-C4E08C39AA19}"/>
              </a:ext>
            </a:extLst>
          </p:cNvPr>
          <p:cNvSpPr txBox="1"/>
          <p:nvPr/>
        </p:nvSpPr>
        <p:spPr>
          <a:xfrm>
            <a:off x="4204752" y="3448294"/>
            <a:ext cx="734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3"/>
                </a:solidFill>
              </a:rPr>
              <a:t>costelles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09AC80DB-09EE-46C8-90FE-55C680490A03}"/>
              </a:ext>
            </a:extLst>
          </p:cNvPr>
          <p:cNvSpPr txBox="1"/>
          <p:nvPr/>
        </p:nvSpPr>
        <p:spPr>
          <a:xfrm>
            <a:off x="6205011" y="3620629"/>
            <a:ext cx="577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7030A0"/>
                </a:solidFill>
              </a:rPr>
              <a:t>pleura</a:t>
            </a: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29EF4D3A-8A4F-49EA-80AE-FFC7C5A81C2F}"/>
              </a:ext>
            </a:extLst>
          </p:cNvPr>
          <p:cNvSpPr txBox="1"/>
          <p:nvPr/>
        </p:nvSpPr>
        <p:spPr>
          <a:xfrm>
            <a:off x="6954550" y="3653939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5">
                    <a:lumMod val="20000"/>
                    <a:lumOff val="80000"/>
                  </a:schemeClr>
                </a:solidFill>
              </a:rPr>
              <a:t>líquid pleural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BE43A0A5-8E09-447B-995C-E882F5A05B28}"/>
              </a:ext>
            </a:extLst>
          </p:cNvPr>
          <p:cNvSpPr txBox="1"/>
          <p:nvPr/>
        </p:nvSpPr>
        <p:spPr>
          <a:xfrm>
            <a:off x="5432350" y="2475672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FF0000"/>
                </a:solidFill>
              </a:rPr>
              <a:t>lòbuls</a:t>
            </a: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3B6AB12C-E60B-47F4-88C6-5BBB05283A01}"/>
              </a:ext>
            </a:extLst>
          </p:cNvPr>
          <p:cNvSpPr txBox="1"/>
          <p:nvPr/>
        </p:nvSpPr>
        <p:spPr>
          <a:xfrm>
            <a:off x="8416757" y="3536854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FF0000"/>
                </a:solidFill>
              </a:rPr>
              <a:t>lòbuls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A33F7A4B-2669-4174-AFA0-30A9A40D1BDF}"/>
              </a:ext>
            </a:extLst>
          </p:cNvPr>
          <p:cNvSpPr txBox="1"/>
          <p:nvPr/>
        </p:nvSpPr>
        <p:spPr>
          <a:xfrm rot="21079949">
            <a:off x="6090302" y="813194"/>
            <a:ext cx="1111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1"/>
                </a:solidFill>
              </a:rPr>
              <a:t>PULMÓ DRET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96C2453A-8CCD-4916-BA87-A76EDD5B8E30}"/>
              </a:ext>
            </a:extLst>
          </p:cNvPr>
          <p:cNvSpPr txBox="1"/>
          <p:nvPr/>
        </p:nvSpPr>
        <p:spPr>
          <a:xfrm rot="899230">
            <a:off x="7619790" y="877849"/>
            <a:ext cx="1527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1"/>
                </a:solidFill>
              </a:rPr>
              <a:t>PULMÓ ESQUERRE</a:t>
            </a:r>
          </a:p>
        </p:txBody>
      </p:sp>
    </p:spTree>
    <p:extLst>
      <p:ext uri="{BB962C8B-B14F-4D97-AF65-F5344CB8AC3E}">
        <p14:creationId xmlns:p14="http://schemas.microsoft.com/office/powerpoint/2010/main" val="143959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0" y="70626"/>
            <a:ext cx="8249945" cy="12157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FUNCIONAMENT DE L’APARELL RESPIRATORI</a:t>
            </a:r>
            <a:endParaRPr sz="3600"/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6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C74822-F22F-4E68-AB15-F803340352D6}"/>
              </a:ext>
            </a:extLst>
          </p:cNvPr>
          <p:cNvSpPr/>
          <p:nvPr/>
        </p:nvSpPr>
        <p:spPr>
          <a:xfrm>
            <a:off x="147500" y="1199340"/>
            <a:ext cx="3405582" cy="29424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VENTILACIÓ PULMONAR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1F6961A6-AE13-4C2E-9F71-A60DA0DA12F8}"/>
              </a:ext>
            </a:extLst>
          </p:cNvPr>
          <p:cNvSpPr/>
          <p:nvPr/>
        </p:nvSpPr>
        <p:spPr>
          <a:xfrm>
            <a:off x="790811" y="1553489"/>
            <a:ext cx="1429713" cy="225877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INSPIRACIÓ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0BB85C4A-6177-4D9F-8773-986813E71A1B}"/>
              </a:ext>
            </a:extLst>
          </p:cNvPr>
          <p:cNvSpPr/>
          <p:nvPr/>
        </p:nvSpPr>
        <p:spPr>
          <a:xfrm>
            <a:off x="225021" y="1554412"/>
            <a:ext cx="538300" cy="225877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1º</a:t>
            </a:r>
            <a:endParaRPr lang="es-ES" sz="3600" b="1"/>
          </a:p>
        </p:txBody>
      </p:sp>
      <p:sp>
        <p:nvSpPr>
          <p:cNvPr id="47" name="Hexágono 46">
            <a:extLst>
              <a:ext uri="{FF2B5EF4-FFF2-40B4-BE49-F238E27FC236}">
                <a16:creationId xmlns:a16="http://schemas.microsoft.com/office/drawing/2014/main" id="{056A84D6-31AA-4640-BAED-3F99184DA574}"/>
              </a:ext>
            </a:extLst>
          </p:cNvPr>
          <p:cNvSpPr/>
          <p:nvPr/>
        </p:nvSpPr>
        <p:spPr>
          <a:xfrm>
            <a:off x="790811" y="2028905"/>
            <a:ext cx="1429713" cy="225877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EXPIRACIÓ</a:t>
            </a:r>
          </a:p>
        </p:txBody>
      </p:sp>
      <p:sp>
        <p:nvSpPr>
          <p:cNvPr id="48" name="Hexágono 47">
            <a:extLst>
              <a:ext uri="{FF2B5EF4-FFF2-40B4-BE49-F238E27FC236}">
                <a16:creationId xmlns:a16="http://schemas.microsoft.com/office/drawing/2014/main" id="{662D85B4-E161-4C0D-8692-5D76981FB388}"/>
              </a:ext>
            </a:extLst>
          </p:cNvPr>
          <p:cNvSpPr/>
          <p:nvPr/>
        </p:nvSpPr>
        <p:spPr>
          <a:xfrm>
            <a:off x="225021" y="2022028"/>
            <a:ext cx="538300" cy="225877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2º</a:t>
            </a:r>
            <a:endParaRPr lang="es-ES" sz="3600" b="1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7371CE1-9B30-48D2-887C-BAADAF011390}"/>
              </a:ext>
            </a:extLst>
          </p:cNvPr>
          <p:cNvSpPr txBox="1"/>
          <p:nvPr/>
        </p:nvSpPr>
        <p:spPr>
          <a:xfrm>
            <a:off x="3553082" y="1017886"/>
            <a:ext cx="559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consisteix en l’</a:t>
            </a:r>
            <a:r>
              <a:rPr lang="es-ES" sz="1600" b="1">
                <a:solidFill>
                  <a:schemeClr val="accent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entrada d’aire</a:t>
            </a:r>
            <a:r>
              <a:rPr lang="es-ES" sz="1600">
                <a:solidFill>
                  <a:schemeClr val="accent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 </a:t>
            </a:r>
            <a:r>
              <a:rPr lang="es-ES" sz="1600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dels pulmons i es duu a terme mitjançant dos moviments </a:t>
            </a:r>
            <a:r>
              <a:rPr lang="es-ES" sz="1600" u="sng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involuntaris</a:t>
            </a:r>
            <a:r>
              <a:rPr lang="es-ES" sz="1600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 i </a:t>
            </a:r>
            <a:r>
              <a:rPr lang="es-ES" sz="1600" u="sng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consecutius</a:t>
            </a:r>
            <a:endParaRPr lang="es-ES" sz="1600">
              <a:solidFill>
                <a:schemeClr val="tx1"/>
              </a:solidFill>
              <a:highlight>
                <a:srgbClr val="0B4E58"/>
              </a:highlight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28B189F-39F4-4399-B27E-D015FADE496A}"/>
              </a:ext>
            </a:extLst>
          </p:cNvPr>
          <p:cNvSpPr txBox="1"/>
          <p:nvPr/>
        </p:nvSpPr>
        <p:spPr>
          <a:xfrm>
            <a:off x="2172918" y="1500160"/>
            <a:ext cx="6908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moviment pel qual té lloc l’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entrada d’aire</a:t>
            </a:r>
            <a:r>
              <a:rPr lang="es-ES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ric en oxígen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(amb N</a:t>
            </a:r>
            <a:r>
              <a:rPr lang="es-ES" baseline="-250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2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i CO</a:t>
            </a:r>
            <a:r>
              <a:rPr lang="es-ES" baseline="-2500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2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) per les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vies respiratòries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fins als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pulmons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5C2A57E-C6A0-41ED-9A54-0A2E172D511C}"/>
              </a:ext>
            </a:extLst>
          </p:cNvPr>
          <p:cNvSpPr txBox="1"/>
          <p:nvPr/>
        </p:nvSpPr>
        <p:spPr>
          <a:xfrm>
            <a:off x="2145428" y="1972035"/>
            <a:ext cx="6908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moviment encarregat de l’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eixida de CO</a:t>
            </a:r>
            <a:r>
              <a:rPr lang="es-ES" b="1" baseline="-2500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2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dels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pulmons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a l’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exterior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9ECA9A21-8C6D-4BAD-BF39-BC3A63162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211132"/>
              </p:ext>
            </p:extLst>
          </p:nvPr>
        </p:nvGraphicFramePr>
        <p:xfrm>
          <a:off x="2283345" y="2392754"/>
          <a:ext cx="4688336" cy="82296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386724">
                  <a:extLst>
                    <a:ext uri="{9D8B030D-6E8A-4147-A177-3AD203B41FA5}">
                      <a16:colId xmlns:a16="http://schemas.microsoft.com/office/drawing/2014/main" val="2915025663"/>
                    </a:ext>
                  </a:extLst>
                </a:gridCol>
                <a:gridCol w="1123804">
                  <a:extLst>
                    <a:ext uri="{9D8B030D-6E8A-4147-A177-3AD203B41FA5}">
                      <a16:colId xmlns:a16="http://schemas.microsoft.com/office/drawing/2014/main" val="3890451405"/>
                    </a:ext>
                  </a:extLst>
                </a:gridCol>
                <a:gridCol w="872520">
                  <a:extLst>
                    <a:ext uri="{9D8B030D-6E8A-4147-A177-3AD203B41FA5}">
                      <a16:colId xmlns:a16="http://schemas.microsoft.com/office/drawing/2014/main" val="4053894341"/>
                    </a:ext>
                  </a:extLst>
                </a:gridCol>
                <a:gridCol w="1305288">
                  <a:extLst>
                    <a:ext uri="{9D8B030D-6E8A-4147-A177-3AD203B41FA5}">
                      <a16:colId xmlns:a16="http://schemas.microsoft.com/office/drawing/2014/main" val="36398390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1200"/>
                        <a:t>AIRE INSPIRAT: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78% N</a:t>
                      </a:r>
                      <a:r>
                        <a:rPr lang="es-ES" sz="1200" baseline="-25000"/>
                        <a:t>2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20% O</a:t>
                      </a:r>
                      <a:r>
                        <a:rPr lang="es-ES" sz="1200" baseline="-25000"/>
                        <a:t>2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0,03% CO</a:t>
                      </a:r>
                      <a:r>
                        <a:rPr lang="es-ES" sz="1200" baseline="-25000"/>
                        <a:t>2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8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50">
                          <a:solidFill>
                            <a:schemeClr val="accent1"/>
                          </a:solidFill>
                        </a:rPr>
                        <a:t>es manté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50">
                          <a:solidFill>
                            <a:schemeClr val="accent1"/>
                          </a:solidFill>
                        </a:rPr>
                        <a:t>s’obté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50">
                          <a:solidFill>
                            <a:schemeClr val="accent1"/>
                          </a:solidFill>
                        </a:rPr>
                        <a:t>es produeix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76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/>
                        <a:t>AIRE EXPIRAT: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78% N</a:t>
                      </a:r>
                      <a:r>
                        <a:rPr lang="es-ES" sz="1200" baseline="-25000"/>
                        <a:t>2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15% O</a:t>
                      </a:r>
                      <a:r>
                        <a:rPr lang="es-ES" sz="1200" baseline="-25000"/>
                        <a:t>2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5-6% CO</a:t>
                      </a:r>
                      <a:r>
                        <a:rPr lang="es-ES" sz="1200" baseline="-25000"/>
                        <a:t>2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11949"/>
                  </a:ext>
                </a:extLst>
              </a:tr>
            </a:tbl>
          </a:graphicData>
        </a:graphic>
      </p:graphicFrame>
      <p:sp>
        <p:nvSpPr>
          <p:cNvPr id="54" name="Hexágono 53">
            <a:extLst>
              <a:ext uri="{FF2B5EF4-FFF2-40B4-BE49-F238E27FC236}">
                <a16:creationId xmlns:a16="http://schemas.microsoft.com/office/drawing/2014/main" id="{A1D07ED4-3BC8-4918-BACE-A96943F21D26}"/>
              </a:ext>
            </a:extLst>
          </p:cNvPr>
          <p:cNvSpPr/>
          <p:nvPr/>
        </p:nvSpPr>
        <p:spPr>
          <a:xfrm>
            <a:off x="1690189" y="2426782"/>
            <a:ext cx="538300" cy="225877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1º</a:t>
            </a:r>
            <a:endParaRPr lang="es-ES" sz="3600" b="1"/>
          </a:p>
        </p:txBody>
      </p:sp>
      <p:sp>
        <p:nvSpPr>
          <p:cNvPr id="55" name="Hexágono 54">
            <a:extLst>
              <a:ext uri="{FF2B5EF4-FFF2-40B4-BE49-F238E27FC236}">
                <a16:creationId xmlns:a16="http://schemas.microsoft.com/office/drawing/2014/main" id="{A94381DE-7A81-4A02-B447-943827DF8DBC}"/>
              </a:ext>
            </a:extLst>
          </p:cNvPr>
          <p:cNvSpPr/>
          <p:nvPr/>
        </p:nvSpPr>
        <p:spPr>
          <a:xfrm>
            <a:off x="1690189" y="2989837"/>
            <a:ext cx="538300" cy="225877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2º</a:t>
            </a:r>
            <a:endParaRPr lang="es-ES" sz="3600" b="1"/>
          </a:p>
        </p:txBody>
      </p:sp>
      <p:sp>
        <p:nvSpPr>
          <p:cNvPr id="17" name="Flecha: curvada hacia arriba 16">
            <a:extLst>
              <a:ext uri="{FF2B5EF4-FFF2-40B4-BE49-F238E27FC236}">
                <a16:creationId xmlns:a16="http://schemas.microsoft.com/office/drawing/2014/main" id="{9AE36D83-31CE-467B-AC1A-A70BA1545D9C}"/>
              </a:ext>
            </a:extLst>
          </p:cNvPr>
          <p:cNvSpPr/>
          <p:nvPr/>
        </p:nvSpPr>
        <p:spPr>
          <a:xfrm rot="16200000">
            <a:off x="8112374" y="1795607"/>
            <a:ext cx="481630" cy="2303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E6AE8D6-F28E-4D82-8EB0-5CCA9849250B}"/>
              </a:ext>
            </a:extLst>
          </p:cNvPr>
          <p:cNvSpPr txBox="1"/>
          <p:nvPr/>
        </p:nvSpPr>
        <p:spPr>
          <a:xfrm>
            <a:off x="1690189" y="2650345"/>
            <a:ext cx="68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AIRE</a:t>
            </a:r>
          </a:p>
        </p:txBody>
      </p:sp>
      <p:sp>
        <p:nvSpPr>
          <p:cNvPr id="19" name="Es igual a 18">
            <a:extLst>
              <a:ext uri="{FF2B5EF4-FFF2-40B4-BE49-F238E27FC236}">
                <a16:creationId xmlns:a16="http://schemas.microsoft.com/office/drawing/2014/main" id="{3CFC8098-5FA6-4849-BBF5-4D3FCAB017D3}"/>
              </a:ext>
            </a:extLst>
          </p:cNvPr>
          <p:cNvSpPr/>
          <p:nvPr/>
        </p:nvSpPr>
        <p:spPr>
          <a:xfrm rot="16200000">
            <a:off x="3753839" y="2691295"/>
            <a:ext cx="228554" cy="225877"/>
          </a:xfrm>
          <a:prstGeom prst="mathEqual">
            <a:avLst>
              <a:gd name="adj1" fmla="val 23520"/>
              <a:gd name="adj2" fmla="val 30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orma en L 20">
            <a:extLst>
              <a:ext uri="{FF2B5EF4-FFF2-40B4-BE49-F238E27FC236}">
                <a16:creationId xmlns:a16="http://schemas.microsoft.com/office/drawing/2014/main" id="{36EA89B7-789E-4226-B2C8-DF03A7A30C2D}"/>
              </a:ext>
            </a:extLst>
          </p:cNvPr>
          <p:cNvSpPr/>
          <p:nvPr/>
        </p:nvSpPr>
        <p:spPr>
          <a:xfrm rot="18569242">
            <a:off x="4948787" y="2657225"/>
            <a:ext cx="172535" cy="188924"/>
          </a:xfrm>
          <a:prstGeom prst="corner">
            <a:avLst>
              <a:gd name="adj1" fmla="val 16038"/>
              <a:gd name="adj2" fmla="val 14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Forma en L 60">
            <a:extLst>
              <a:ext uri="{FF2B5EF4-FFF2-40B4-BE49-F238E27FC236}">
                <a16:creationId xmlns:a16="http://schemas.microsoft.com/office/drawing/2014/main" id="{5003DA28-D8B9-49BA-926B-2C8AE62B894C}"/>
              </a:ext>
            </a:extLst>
          </p:cNvPr>
          <p:cNvSpPr/>
          <p:nvPr/>
        </p:nvSpPr>
        <p:spPr>
          <a:xfrm rot="7866378">
            <a:off x="5853086" y="2736554"/>
            <a:ext cx="172535" cy="188924"/>
          </a:xfrm>
          <a:prstGeom prst="corner">
            <a:avLst>
              <a:gd name="adj1" fmla="val 16038"/>
              <a:gd name="adj2" fmla="val 14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Tabla 22">
            <a:extLst>
              <a:ext uri="{FF2B5EF4-FFF2-40B4-BE49-F238E27FC236}">
                <a16:creationId xmlns:a16="http://schemas.microsoft.com/office/drawing/2014/main" id="{8BE68319-6041-45D4-B48A-A4BC741DF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52158"/>
              </p:ext>
            </p:extLst>
          </p:nvPr>
        </p:nvGraphicFramePr>
        <p:xfrm>
          <a:off x="2145428" y="3459607"/>
          <a:ext cx="6655070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987">
                  <a:extLst>
                    <a:ext uri="{9D8B030D-6E8A-4147-A177-3AD203B41FA5}">
                      <a16:colId xmlns:a16="http://schemas.microsoft.com/office/drawing/2014/main" val="1221249725"/>
                    </a:ext>
                  </a:extLst>
                </a:gridCol>
                <a:gridCol w="3391752">
                  <a:extLst>
                    <a:ext uri="{9D8B030D-6E8A-4147-A177-3AD203B41FA5}">
                      <a16:colId xmlns:a16="http://schemas.microsoft.com/office/drawing/2014/main" val="1866986563"/>
                    </a:ext>
                  </a:extLst>
                </a:gridCol>
                <a:gridCol w="3009331">
                  <a:extLst>
                    <a:ext uri="{9D8B030D-6E8A-4147-A177-3AD203B41FA5}">
                      <a16:colId xmlns:a16="http://schemas.microsoft.com/office/drawing/2014/main" val="2997991595"/>
                    </a:ext>
                  </a:extLst>
                </a:gridCol>
              </a:tblGrid>
              <a:tr h="0">
                <a:tc rowSpan="5">
                  <a:txBody>
                    <a:bodyPr/>
                    <a:lstStyle/>
                    <a:p>
                      <a:r>
                        <a:rPr lang="es-ES" sz="900"/>
                        <a:t>CANVIS CORPORALS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INSPIRACIÓ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EXPIRACIÓ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8984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Els </a:t>
                      </a:r>
                      <a:r>
                        <a:rPr lang="es-ES" sz="1200" u="sng"/>
                        <a:t>pulmons</a:t>
                      </a:r>
                      <a:r>
                        <a:rPr lang="es-ES" sz="1200" u="none"/>
                        <a:t> s’</a:t>
                      </a:r>
                      <a:r>
                        <a:rPr lang="es-ES" sz="1200" b="1" u="none"/>
                        <a:t>omplin d’aire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L’</a:t>
                      </a:r>
                      <a:r>
                        <a:rPr lang="es-ES" sz="1200" b="1" u="none"/>
                        <a:t>aire ix</a:t>
                      </a:r>
                      <a:r>
                        <a:rPr lang="es-ES" sz="1200" b="0" u="none"/>
                        <a:t> dels </a:t>
                      </a:r>
                      <a:r>
                        <a:rPr lang="es-ES" sz="1200" b="0" u="sng"/>
                        <a:t>pulmons</a:t>
                      </a:r>
                      <a:r>
                        <a:rPr lang="es-ES" sz="1200" b="0" u="none"/>
                        <a:t> de forma </a:t>
                      </a:r>
                      <a:r>
                        <a:rPr lang="es-ES" sz="1200" b="1" u="none"/>
                        <a:t>passiva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95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Els </a:t>
                      </a:r>
                      <a:r>
                        <a:rPr lang="es-ES" sz="1200" u="sng"/>
                        <a:t>músculs intercostals</a:t>
                      </a:r>
                      <a:r>
                        <a:rPr lang="es-ES" sz="1200" u="none"/>
                        <a:t> es </a:t>
                      </a:r>
                      <a:r>
                        <a:rPr lang="es-ES" sz="1200" b="1" u="none"/>
                        <a:t>contrauen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Els </a:t>
                      </a:r>
                      <a:r>
                        <a:rPr lang="es-ES" sz="1200" u="sng"/>
                        <a:t>músculs intercostals</a:t>
                      </a:r>
                      <a:r>
                        <a:rPr lang="es-ES" sz="1200" u="none"/>
                        <a:t> es </a:t>
                      </a:r>
                      <a:r>
                        <a:rPr lang="es-ES" sz="1200" b="1" u="none"/>
                        <a:t>relaxen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9894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Les </a:t>
                      </a:r>
                      <a:r>
                        <a:rPr lang="es-ES" sz="1200" u="sng"/>
                        <a:t>costelles</a:t>
                      </a:r>
                      <a:r>
                        <a:rPr lang="es-ES" sz="1200" u="none"/>
                        <a:t> s’</a:t>
                      </a:r>
                      <a:r>
                        <a:rPr lang="es-ES" sz="1200" b="1" u="none"/>
                        <a:t>eleven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Les </a:t>
                      </a:r>
                      <a:r>
                        <a:rPr lang="es-ES" sz="1200" u="sng"/>
                        <a:t>costelles</a:t>
                      </a:r>
                      <a:r>
                        <a:rPr lang="es-ES" sz="1200" u="none"/>
                        <a:t> </a:t>
                      </a:r>
                      <a:r>
                        <a:rPr lang="es-ES" sz="1200" b="1" u="none"/>
                        <a:t>descendeixen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586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El </a:t>
                      </a:r>
                      <a:r>
                        <a:rPr lang="es-ES" sz="1200" u="sng"/>
                        <a:t>diafragma</a:t>
                      </a:r>
                      <a:r>
                        <a:rPr lang="es-ES" sz="1200" u="none"/>
                        <a:t> es </a:t>
                      </a:r>
                      <a:r>
                        <a:rPr lang="es-ES" sz="1200" b="1" u="none"/>
                        <a:t>contrau</a:t>
                      </a:r>
                      <a:r>
                        <a:rPr lang="es-ES" sz="1200" b="0" u="none"/>
                        <a:t>, per tant </a:t>
                      </a:r>
                      <a:r>
                        <a:rPr lang="es-ES" sz="1200" b="1" u="none"/>
                        <a:t>descendeix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/>
                        <a:t>El </a:t>
                      </a:r>
                      <a:r>
                        <a:rPr lang="es-ES" sz="1200" u="sng"/>
                        <a:t>diafragma</a:t>
                      </a:r>
                      <a:r>
                        <a:rPr lang="es-ES" sz="1200" u="none"/>
                        <a:t> es </a:t>
                      </a:r>
                      <a:r>
                        <a:rPr lang="es-ES" sz="1200" b="1" u="none"/>
                        <a:t>relaxa</a:t>
                      </a:r>
                      <a:r>
                        <a:rPr lang="es-ES" sz="1200" b="0" u="none"/>
                        <a:t> i </a:t>
                      </a:r>
                      <a:r>
                        <a:rPr lang="es-ES" sz="1200" b="1" u="none"/>
                        <a:t>puja</a:t>
                      </a:r>
                      <a:r>
                        <a:rPr lang="es-ES" sz="1200" b="0" u="none"/>
                        <a:t>.</a:t>
                      </a:r>
                      <a:endParaRPr lang="es-E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555179"/>
                  </a:ext>
                </a:extLst>
              </a:tr>
            </a:tbl>
          </a:graphicData>
        </a:graphic>
      </p:graphicFrame>
      <p:pic>
        <p:nvPicPr>
          <p:cNvPr id="4098" name="Picture 2" descr="Entrena tu respiración - Fisioterapia Eva Tello Cadarso">
            <a:extLst>
              <a:ext uri="{FF2B5EF4-FFF2-40B4-BE49-F238E27FC236}">
                <a16:creationId xmlns:a16="http://schemas.microsoft.com/office/drawing/2014/main" id="{9C0BD295-2B97-41CA-9E89-45C5A0EE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77" b="97158" l="9402" r="89744">
                        <a14:foregroundMark x1="30128" y1="7235" x2="27350" y2="6977"/>
                        <a14:foregroundMark x1="15812" y1="27649" x2="15171" y2="28424"/>
                        <a14:foregroundMark x1="12393" y1="28941" x2="15385" y2="28941"/>
                        <a14:foregroundMark x1="33333" y1="87339" x2="30769" y2="88889"/>
                        <a14:foregroundMark x1="32265" y1="92765" x2="26282" y2="92765"/>
                        <a14:foregroundMark x1="24145" y1="96899" x2="23077" y2="97158"/>
                        <a14:foregroundMark x1="78846" y1="85788" x2="68162" y2="87597"/>
                        <a14:foregroundMark x1="68162" y1="87597" x2="68162" y2="87597"/>
                        <a14:foregroundMark x1="79274" y1="54780" x2="75214" y2="42636"/>
                        <a14:foregroundMark x1="75214" y1="42636" x2="74786" y2="31525"/>
                        <a14:foregroundMark x1="59188" y1="28424" x2="58761" y2="28424"/>
                        <a14:foregroundMark x1="59829" y1="27907" x2="62179" y2="27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" y="3215713"/>
            <a:ext cx="2254657" cy="1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: hacia arriba 23">
            <a:extLst>
              <a:ext uri="{FF2B5EF4-FFF2-40B4-BE49-F238E27FC236}">
                <a16:creationId xmlns:a16="http://schemas.microsoft.com/office/drawing/2014/main" id="{B54B98D6-7421-42ED-BC54-7849BE8EF22C}"/>
              </a:ext>
            </a:extLst>
          </p:cNvPr>
          <p:cNvSpPr/>
          <p:nvPr/>
        </p:nvSpPr>
        <p:spPr>
          <a:xfrm rot="18130194">
            <a:off x="846537" y="4470618"/>
            <a:ext cx="99659" cy="162592"/>
          </a:xfrm>
          <a:prstGeom prst="upArrow">
            <a:avLst/>
          </a:prstGeom>
          <a:solidFill>
            <a:srgbClr val="8A5E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Flecha: hacia arriba 64">
            <a:extLst>
              <a:ext uri="{FF2B5EF4-FFF2-40B4-BE49-F238E27FC236}">
                <a16:creationId xmlns:a16="http://schemas.microsoft.com/office/drawing/2014/main" id="{3AFC6225-87F3-4122-B761-2487C14D335B}"/>
              </a:ext>
            </a:extLst>
          </p:cNvPr>
          <p:cNvSpPr/>
          <p:nvPr/>
        </p:nvSpPr>
        <p:spPr>
          <a:xfrm rot="6771620">
            <a:off x="1909510" y="4521453"/>
            <a:ext cx="99659" cy="162592"/>
          </a:xfrm>
          <a:prstGeom prst="upArrow">
            <a:avLst/>
          </a:prstGeom>
          <a:solidFill>
            <a:srgbClr val="8A5E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29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C74822-F22F-4E68-AB15-F803340352D6}"/>
              </a:ext>
            </a:extLst>
          </p:cNvPr>
          <p:cNvSpPr/>
          <p:nvPr/>
        </p:nvSpPr>
        <p:spPr>
          <a:xfrm>
            <a:off x="208529" y="152866"/>
            <a:ext cx="3344369" cy="3665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EL BESCANVI DE GASOS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1F6961A6-AE13-4C2E-9F71-A60DA0DA12F8}"/>
              </a:ext>
            </a:extLst>
          </p:cNvPr>
          <p:cNvSpPr/>
          <p:nvPr/>
        </p:nvSpPr>
        <p:spPr>
          <a:xfrm>
            <a:off x="287907" y="596455"/>
            <a:ext cx="633473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CO</a:t>
            </a:r>
            <a:r>
              <a:rPr lang="es-ES" sz="1200" b="1" baseline="-2500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endParaRPr lang="es-ES" sz="12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896E7BC-C23B-411C-BD6E-9D1D8AEBA603}"/>
              </a:ext>
            </a:extLst>
          </p:cNvPr>
          <p:cNvSpPr txBox="1"/>
          <p:nvPr/>
        </p:nvSpPr>
        <p:spPr>
          <a:xfrm>
            <a:off x="3552898" y="75793"/>
            <a:ext cx="607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Una vegada l’aire inspirat, ric en oxígen, arriba als </a:t>
            </a:r>
            <a:r>
              <a:rPr lang="es-ES" u="sng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chemeClr val="accent1"/>
                  </a:solidFill>
                </a:uFill>
                <a:latin typeface="Muli"/>
              </a:rPr>
              <a:t>alvèols</a:t>
            </a:r>
            <a:r>
              <a:rPr lang="es-ES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, es produeix l’</a:t>
            </a:r>
            <a:r>
              <a:rPr lang="es-ES" b="1">
                <a:solidFill>
                  <a:schemeClr val="accent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intercanvi de gasos</a:t>
            </a:r>
            <a:r>
              <a:rPr lang="es-ES">
                <a:solidFill>
                  <a:schemeClr val="tx1"/>
                </a:solidFill>
                <a:highlight>
                  <a:srgbClr val="0B4E58"/>
                </a:highlight>
                <a:uFill>
                  <a:solidFill>
                    <a:srgbClr val="FF0000"/>
                  </a:solidFill>
                </a:uFill>
                <a:latin typeface="Muli"/>
              </a:rPr>
              <a:t>.</a:t>
            </a:r>
            <a:endParaRPr lang="es-ES" u="sng">
              <a:solidFill>
                <a:schemeClr val="tx1"/>
              </a:solidFill>
              <a:highlight>
                <a:srgbClr val="0B4E58"/>
              </a:highlight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720C39E-D0B8-417C-A5B2-C1C24EC4625B}"/>
              </a:ext>
            </a:extLst>
          </p:cNvPr>
          <p:cNvSpPr txBox="1"/>
          <p:nvPr/>
        </p:nvSpPr>
        <p:spPr>
          <a:xfrm>
            <a:off x="868946" y="561972"/>
            <a:ext cx="5622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la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sang dels capil·lars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descarrega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el </a:t>
            </a:r>
            <a:r>
              <a:rPr lang="es-ES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CO</a:t>
            </a:r>
            <a:r>
              <a:rPr lang="es-ES" baseline="-25000">
                <a:solidFill>
                  <a:schemeClr val="accent5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2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recollit de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les cèl·lules als alvèols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  <a:endParaRPr lang="es-ES" sz="1200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id="{C5B64058-C799-4E4F-BF43-BD0EFCD8FF45}"/>
              </a:ext>
            </a:extLst>
          </p:cNvPr>
          <p:cNvSpPr/>
          <p:nvPr/>
        </p:nvSpPr>
        <p:spPr>
          <a:xfrm>
            <a:off x="287907" y="886155"/>
            <a:ext cx="633473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O</a:t>
            </a:r>
            <a:r>
              <a:rPr lang="es-ES" sz="1200" b="1" baseline="-2500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endParaRPr lang="es-ES" sz="12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73337587-FC9E-43A0-91F8-8C123DBEF311}"/>
              </a:ext>
            </a:extLst>
          </p:cNvPr>
          <p:cNvSpPr txBox="1"/>
          <p:nvPr/>
        </p:nvSpPr>
        <p:spPr>
          <a:xfrm>
            <a:off x="868946" y="851672"/>
            <a:ext cx="5881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l’</a:t>
            </a:r>
            <a:r>
              <a:rPr lang="es-ES">
                <a:solidFill>
                  <a:schemeClr val="accent6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oxígen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dels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alvèols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passen a la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sang dels capil·lars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per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portar-se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a les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cèl·lules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  <a:endParaRPr lang="es-ES" sz="1200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sp>
        <p:nvSpPr>
          <p:cNvPr id="61" name="Hexágono 60">
            <a:extLst>
              <a:ext uri="{FF2B5EF4-FFF2-40B4-BE49-F238E27FC236}">
                <a16:creationId xmlns:a16="http://schemas.microsoft.com/office/drawing/2014/main" id="{B2AF6F16-2ECB-4215-9711-D0DC84BD3702}"/>
              </a:ext>
            </a:extLst>
          </p:cNvPr>
          <p:cNvSpPr/>
          <p:nvPr/>
        </p:nvSpPr>
        <p:spPr>
          <a:xfrm>
            <a:off x="287907" y="1175857"/>
            <a:ext cx="633473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N</a:t>
            </a:r>
            <a:r>
              <a:rPr lang="es-ES" sz="1200" b="1" baseline="-2500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endParaRPr lang="es-ES" sz="1200" b="1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4760EE3-E90E-4090-94DC-4B790AC6E97D}"/>
              </a:ext>
            </a:extLst>
          </p:cNvPr>
          <p:cNvSpPr txBox="1"/>
          <p:nvPr/>
        </p:nvSpPr>
        <p:spPr>
          <a:xfrm>
            <a:off x="868946" y="1141374"/>
            <a:ext cx="7510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el </a:t>
            </a:r>
            <a:r>
              <a:rPr lang="es-ES">
                <a:solidFill>
                  <a:srgbClr val="FFC000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nitrogen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és una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molècula molt gran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, per això no passa al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capil·lar sanguini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i com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entra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a l’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alvèol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,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ix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</a:p>
        </p:txBody>
      </p:sp>
      <p:pic>
        <p:nvPicPr>
          <p:cNvPr id="3074" name="Picture 2" descr="intercambio gaseoso | Homo Medicus">
            <a:extLst>
              <a:ext uri="{FF2B5EF4-FFF2-40B4-BE49-F238E27FC236}">
                <a16:creationId xmlns:a16="http://schemas.microsoft.com/office/drawing/2014/main" id="{595F653F-25E9-453A-A468-A10EA50F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76" y="1738853"/>
            <a:ext cx="3076285" cy="262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echa: hacia arriba 21">
            <a:extLst>
              <a:ext uri="{FF2B5EF4-FFF2-40B4-BE49-F238E27FC236}">
                <a16:creationId xmlns:a16="http://schemas.microsoft.com/office/drawing/2014/main" id="{8B09DB45-8630-4C1C-8636-2F3496CB67CD}"/>
              </a:ext>
            </a:extLst>
          </p:cNvPr>
          <p:cNvSpPr/>
          <p:nvPr/>
        </p:nvSpPr>
        <p:spPr>
          <a:xfrm rot="1067511">
            <a:off x="7502400" y="3537765"/>
            <a:ext cx="208066" cy="261439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Flecha: hacia arriba 64">
            <a:extLst>
              <a:ext uri="{FF2B5EF4-FFF2-40B4-BE49-F238E27FC236}">
                <a16:creationId xmlns:a16="http://schemas.microsoft.com/office/drawing/2014/main" id="{A26BE64C-A042-4FE1-9EC1-9773019D76C6}"/>
              </a:ext>
            </a:extLst>
          </p:cNvPr>
          <p:cNvSpPr/>
          <p:nvPr/>
        </p:nvSpPr>
        <p:spPr>
          <a:xfrm rot="21318902">
            <a:off x="7759503" y="3550563"/>
            <a:ext cx="208066" cy="261439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Flecha: hacia arriba 65">
            <a:extLst>
              <a:ext uri="{FF2B5EF4-FFF2-40B4-BE49-F238E27FC236}">
                <a16:creationId xmlns:a16="http://schemas.microsoft.com/office/drawing/2014/main" id="{5EBAA05D-2071-4E1A-AC85-E38D550B19B2}"/>
              </a:ext>
            </a:extLst>
          </p:cNvPr>
          <p:cNvSpPr/>
          <p:nvPr/>
        </p:nvSpPr>
        <p:spPr>
          <a:xfrm rot="6511708">
            <a:off x="8296971" y="3114424"/>
            <a:ext cx="208066" cy="26143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Flecha: hacia arriba 66">
            <a:extLst>
              <a:ext uri="{FF2B5EF4-FFF2-40B4-BE49-F238E27FC236}">
                <a16:creationId xmlns:a16="http://schemas.microsoft.com/office/drawing/2014/main" id="{76F2BCB6-6B1B-4192-AD36-AED1404B7D43}"/>
              </a:ext>
            </a:extLst>
          </p:cNvPr>
          <p:cNvSpPr/>
          <p:nvPr/>
        </p:nvSpPr>
        <p:spPr>
          <a:xfrm rot="4773472">
            <a:off x="8306564" y="2852789"/>
            <a:ext cx="208066" cy="261439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Flecha: hacia arriba 67">
            <a:extLst>
              <a:ext uri="{FF2B5EF4-FFF2-40B4-BE49-F238E27FC236}">
                <a16:creationId xmlns:a16="http://schemas.microsoft.com/office/drawing/2014/main" id="{E3BC3A40-83C2-43DD-BF25-9D485AE3B9C3}"/>
              </a:ext>
            </a:extLst>
          </p:cNvPr>
          <p:cNvSpPr/>
          <p:nvPr/>
        </p:nvSpPr>
        <p:spPr>
          <a:xfrm rot="8152818">
            <a:off x="7262835" y="1854831"/>
            <a:ext cx="264501" cy="901135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Flecha: hacia arriba 68">
            <a:extLst>
              <a:ext uri="{FF2B5EF4-FFF2-40B4-BE49-F238E27FC236}">
                <a16:creationId xmlns:a16="http://schemas.microsoft.com/office/drawing/2014/main" id="{20ED855F-9B5A-49DE-86BB-9ADA16F51277}"/>
              </a:ext>
            </a:extLst>
          </p:cNvPr>
          <p:cNvSpPr/>
          <p:nvPr/>
        </p:nvSpPr>
        <p:spPr>
          <a:xfrm rot="18977740">
            <a:off x="7080188" y="1972330"/>
            <a:ext cx="264501" cy="901135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EF2019B1-BF44-499E-98CE-60234B79B7A0}"/>
              </a:ext>
            </a:extLst>
          </p:cNvPr>
          <p:cNvSpPr/>
          <p:nvPr/>
        </p:nvSpPr>
        <p:spPr>
          <a:xfrm>
            <a:off x="7977899" y="3820063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BF15F597-164C-4331-AFE6-53F94131992D}"/>
              </a:ext>
            </a:extLst>
          </p:cNvPr>
          <p:cNvSpPr/>
          <p:nvPr/>
        </p:nvSpPr>
        <p:spPr>
          <a:xfrm>
            <a:off x="7863536" y="3822265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554A5DCA-782E-4DF5-98AA-6302873F036B}"/>
              </a:ext>
            </a:extLst>
          </p:cNvPr>
          <p:cNvSpPr/>
          <p:nvPr/>
        </p:nvSpPr>
        <p:spPr>
          <a:xfrm>
            <a:off x="7745434" y="3838925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375064C2-221A-4D01-914E-AB65D16B0D81}"/>
              </a:ext>
            </a:extLst>
          </p:cNvPr>
          <p:cNvSpPr/>
          <p:nvPr/>
        </p:nvSpPr>
        <p:spPr>
          <a:xfrm>
            <a:off x="7634262" y="3806917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E47BA61-62FD-4DD0-BA90-539DCA747082}"/>
              </a:ext>
            </a:extLst>
          </p:cNvPr>
          <p:cNvSpPr/>
          <p:nvPr/>
        </p:nvSpPr>
        <p:spPr>
          <a:xfrm>
            <a:off x="7502936" y="3803478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167F8282-4C8C-45B2-8C03-55B160AEF0D9}"/>
              </a:ext>
            </a:extLst>
          </p:cNvPr>
          <p:cNvSpPr/>
          <p:nvPr/>
        </p:nvSpPr>
        <p:spPr>
          <a:xfrm>
            <a:off x="7404988" y="3720407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096B1740-3984-4B86-BA84-0E14BF8C02E3}"/>
              </a:ext>
            </a:extLst>
          </p:cNvPr>
          <p:cNvSpPr/>
          <p:nvPr/>
        </p:nvSpPr>
        <p:spPr>
          <a:xfrm>
            <a:off x="7278722" y="3668484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3E125767-0056-41A2-89F9-8AC2EB060DFC}"/>
              </a:ext>
            </a:extLst>
          </p:cNvPr>
          <p:cNvSpPr/>
          <p:nvPr/>
        </p:nvSpPr>
        <p:spPr>
          <a:xfrm>
            <a:off x="7170349" y="3565990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30505C24-DDF7-490B-B5B8-FCDD04D32CF3}"/>
              </a:ext>
            </a:extLst>
          </p:cNvPr>
          <p:cNvSpPr/>
          <p:nvPr/>
        </p:nvSpPr>
        <p:spPr>
          <a:xfrm>
            <a:off x="7021808" y="3558159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DD86DBD3-769C-4DF7-B68F-B0ACF73EDD31}"/>
              </a:ext>
            </a:extLst>
          </p:cNvPr>
          <p:cNvSpPr/>
          <p:nvPr/>
        </p:nvSpPr>
        <p:spPr>
          <a:xfrm>
            <a:off x="6902300" y="3572970"/>
            <a:ext cx="84177" cy="8307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E49EC8F1-8936-4984-8EF7-3A2C0076214D}"/>
              </a:ext>
            </a:extLst>
          </p:cNvPr>
          <p:cNvSpPr/>
          <p:nvPr/>
        </p:nvSpPr>
        <p:spPr>
          <a:xfrm>
            <a:off x="8401004" y="3512228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1461E8A0-EBD4-4A68-AC47-2943105B647E}"/>
              </a:ext>
            </a:extLst>
          </p:cNvPr>
          <p:cNvSpPr/>
          <p:nvPr/>
        </p:nvSpPr>
        <p:spPr>
          <a:xfrm>
            <a:off x="8491474" y="3385324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404EA191-643E-452A-B5CA-9105239B97F7}"/>
              </a:ext>
            </a:extLst>
          </p:cNvPr>
          <p:cNvSpPr/>
          <p:nvPr/>
        </p:nvSpPr>
        <p:spPr>
          <a:xfrm>
            <a:off x="8533562" y="3245143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DBA4D35E-A5E5-4742-AF01-723F194429D5}"/>
              </a:ext>
            </a:extLst>
          </p:cNvPr>
          <p:cNvSpPr/>
          <p:nvPr/>
        </p:nvSpPr>
        <p:spPr>
          <a:xfrm>
            <a:off x="8562238" y="3118239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A87CB126-EF60-4B9B-ACDD-06F09B004872}"/>
              </a:ext>
            </a:extLst>
          </p:cNvPr>
          <p:cNvSpPr/>
          <p:nvPr/>
        </p:nvSpPr>
        <p:spPr>
          <a:xfrm>
            <a:off x="8555805" y="2999975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00ABD4F3-9E44-4247-9A3F-86A80849193A}"/>
              </a:ext>
            </a:extLst>
          </p:cNvPr>
          <p:cNvSpPr/>
          <p:nvPr/>
        </p:nvSpPr>
        <p:spPr>
          <a:xfrm>
            <a:off x="8552848" y="2883985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C2ED2EDE-9096-4B68-8AEF-3CF8B56F9BA0}"/>
              </a:ext>
            </a:extLst>
          </p:cNvPr>
          <p:cNvSpPr/>
          <p:nvPr/>
        </p:nvSpPr>
        <p:spPr>
          <a:xfrm>
            <a:off x="8509334" y="2765707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FC28C12B-1F6C-45C2-A5BC-C35FB79508E9}"/>
              </a:ext>
            </a:extLst>
          </p:cNvPr>
          <p:cNvSpPr/>
          <p:nvPr/>
        </p:nvSpPr>
        <p:spPr>
          <a:xfrm>
            <a:off x="8492417" y="2609171"/>
            <a:ext cx="84177" cy="830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2A3C578-ECA8-4CB1-AB1E-EE514BF95FB1}"/>
              </a:ext>
            </a:extLst>
          </p:cNvPr>
          <p:cNvCxnSpPr>
            <a:cxnSpLocks/>
          </p:cNvCxnSpPr>
          <p:nvPr/>
        </p:nvCxnSpPr>
        <p:spPr>
          <a:xfrm>
            <a:off x="7126087" y="1824656"/>
            <a:ext cx="927311" cy="94323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>
            <a:extLst>
              <a:ext uri="{FF2B5EF4-FFF2-40B4-BE49-F238E27FC236}">
                <a16:creationId xmlns:a16="http://schemas.microsoft.com/office/drawing/2014/main" id="{3C873C7C-306B-491A-8F72-C2E095B5273D}"/>
              </a:ext>
            </a:extLst>
          </p:cNvPr>
          <p:cNvCxnSpPr>
            <a:cxnSpLocks/>
          </p:cNvCxnSpPr>
          <p:nvPr/>
        </p:nvCxnSpPr>
        <p:spPr>
          <a:xfrm flipH="1" flipV="1">
            <a:off x="6693830" y="2119848"/>
            <a:ext cx="946650" cy="1029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Flecha: curvada hacia la izquierda 47">
            <a:extLst>
              <a:ext uri="{FF2B5EF4-FFF2-40B4-BE49-F238E27FC236}">
                <a16:creationId xmlns:a16="http://schemas.microsoft.com/office/drawing/2014/main" id="{3A2A56DF-2FC6-4755-9D03-2718FEF63A91}"/>
              </a:ext>
            </a:extLst>
          </p:cNvPr>
          <p:cNvSpPr/>
          <p:nvPr/>
        </p:nvSpPr>
        <p:spPr>
          <a:xfrm rot="2904126">
            <a:off x="7833874" y="2785867"/>
            <a:ext cx="252578" cy="591340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1" name="Hexágono 90">
            <a:extLst>
              <a:ext uri="{FF2B5EF4-FFF2-40B4-BE49-F238E27FC236}">
                <a16:creationId xmlns:a16="http://schemas.microsoft.com/office/drawing/2014/main" id="{BD5B7202-8D1B-47D1-B3DD-575D0B54243A}"/>
              </a:ext>
            </a:extLst>
          </p:cNvPr>
          <p:cNvSpPr/>
          <p:nvPr/>
        </p:nvSpPr>
        <p:spPr>
          <a:xfrm>
            <a:off x="287907" y="1582404"/>
            <a:ext cx="1789143" cy="23881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/>
              <a:t>COM OCORRE?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A4875120-1F7E-4907-8041-2670AF33C869}"/>
              </a:ext>
            </a:extLst>
          </p:cNvPr>
          <p:cNvSpPr txBox="1"/>
          <p:nvPr/>
        </p:nvSpPr>
        <p:spPr>
          <a:xfrm>
            <a:off x="385979" y="180585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Els gasos s’intercanvien gràcies a la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diferència de concentració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:</a:t>
            </a:r>
            <a:endParaRPr lang="es-ES">
              <a:solidFill>
                <a:schemeClr val="tx1"/>
              </a:solidFill>
              <a:uFill>
                <a:solidFill>
                  <a:schemeClr val="accent1"/>
                </a:solidFill>
              </a:uFill>
              <a:latin typeface="Muli"/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més concentrats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  <a:sym typeface="Wingdings" panose="05000000000000000000" pitchFamily="2" charset="2"/>
              </a:rPr>
              <a:t>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  <a:sym typeface="Wingdings" panose="05000000000000000000" pitchFamily="2" charset="2"/>
              </a:rPr>
              <a:t> menys concentrats</a:t>
            </a:r>
            <a:endParaRPr lang="es-ES" b="1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sp>
        <p:nvSpPr>
          <p:cNvPr id="95" name="Hexágono 94">
            <a:extLst>
              <a:ext uri="{FF2B5EF4-FFF2-40B4-BE49-F238E27FC236}">
                <a16:creationId xmlns:a16="http://schemas.microsoft.com/office/drawing/2014/main" id="{2C733802-F2D3-4A3E-965D-CF3267C1DE51}"/>
              </a:ext>
            </a:extLst>
          </p:cNvPr>
          <p:cNvSpPr/>
          <p:nvPr/>
        </p:nvSpPr>
        <p:spPr>
          <a:xfrm>
            <a:off x="287907" y="2329076"/>
            <a:ext cx="3013705" cy="23881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/>
              <a:t>PROCEDIMENT D’INTERCANVI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70D7B993-75E7-49CF-8C19-C68942597CB1}"/>
              </a:ext>
            </a:extLst>
          </p:cNvPr>
          <p:cNvSpPr txBox="1"/>
          <p:nvPr/>
        </p:nvSpPr>
        <p:spPr>
          <a:xfrm>
            <a:off x="366349" y="2552528"/>
            <a:ext cx="6074494" cy="740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El procediment d’intercanvi s’anomena </a:t>
            </a:r>
            <a:r>
              <a:rPr lang="es-ES" b="1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difusió simple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, passant sense problemes</a:t>
            </a:r>
            <a:b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</a:b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perquè són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xicotets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</a:p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Per això altres gasos com el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nitrogen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no poden, degut al seu tamany.</a:t>
            </a:r>
            <a:endParaRPr lang="es-ES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6CA28454-ABC4-4D6B-B506-840A45094E76}"/>
              </a:ext>
            </a:extLst>
          </p:cNvPr>
          <p:cNvCxnSpPr/>
          <p:nvPr/>
        </p:nvCxnSpPr>
        <p:spPr>
          <a:xfrm>
            <a:off x="388050" y="2629058"/>
            <a:ext cx="0" cy="4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CB73162A-BB26-4ED6-84CF-041633B7EB7C}"/>
              </a:ext>
            </a:extLst>
          </p:cNvPr>
          <p:cNvCxnSpPr>
            <a:cxnSpLocks/>
          </p:cNvCxnSpPr>
          <p:nvPr/>
        </p:nvCxnSpPr>
        <p:spPr>
          <a:xfrm>
            <a:off x="428768" y="1867493"/>
            <a:ext cx="0" cy="190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Hexágono 100">
            <a:extLst>
              <a:ext uri="{FF2B5EF4-FFF2-40B4-BE49-F238E27FC236}">
                <a16:creationId xmlns:a16="http://schemas.microsoft.com/office/drawing/2014/main" id="{1D3C2D7D-BF42-4A14-8EFD-DBD8BC56CB38}"/>
              </a:ext>
            </a:extLst>
          </p:cNvPr>
          <p:cNvSpPr/>
          <p:nvPr/>
        </p:nvSpPr>
        <p:spPr>
          <a:xfrm>
            <a:off x="287907" y="3264682"/>
            <a:ext cx="3264981" cy="238812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/>
              <a:t>ENCARREGAT DEL TRANSPORT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0A5D971E-3560-4482-BF6E-0ECCACE923F5}"/>
              </a:ext>
            </a:extLst>
          </p:cNvPr>
          <p:cNvSpPr txBox="1"/>
          <p:nvPr/>
        </p:nvSpPr>
        <p:spPr>
          <a:xfrm>
            <a:off x="366349" y="3488134"/>
            <a:ext cx="607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La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molècula (proteïna)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encarregada de portar els gasos per la sang s’anomena </a:t>
            </a:r>
            <a:r>
              <a:rPr lang="es-ES" b="1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hemoglobina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Quan transporta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oxígen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adquireix un </a:t>
            </a:r>
            <a:r>
              <a:rPr lang="es-ES" b="1">
                <a:solidFill>
                  <a:srgbClr val="FF0505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roig intens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Quan transporta </a:t>
            </a:r>
            <a:r>
              <a:rPr lang="es-ES" u="sng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diòxid de carboni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 adquireix un </a:t>
            </a:r>
            <a:r>
              <a:rPr lang="es-ES" b="1">
                <a:solidFill>
                  <a:srgbClr val="7F0B24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roig fosc</a:t>
            </a:r>
            <a:r>
              <a:rPr lang="es-ES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Muli"/>
              </a:rPr>
              <a:t>.</a:t>
            </a:r>
            <a:endParaRPr lang="es-ES">
              <a:solidFill>
                <a:schemeClr val="accent1"/>
              </a:solidFill>
              <a:uFill>
                <a:solidFill>
                  <a:schemeClr val="accent1"/>
                </a:solidFill>
              </a:uFill>
              <a:latin typeface="Muli"/>
            </a:endParaRP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1CDBE9C7-DC2A-4522-85E0-DE6D064386B9}"/>
              </a:ext>
            </a:extLst>
          </p:cNvPr>
          <p:cNvCxnSpPr/>
          <p:nvPr/>
        </p:nvCxnSpPr>
        <p:spPr>
          <a:xfrm>
            <a:off x="388050" y="3564664"/>
            <a:ext cx="0" cy="4052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F73F729C-42C3-409D-A3F0-F8B7241EA949}"/>
                  </a:ext>
                </a:extLst>
              </p14:cNvPr>
              <p14:cNvContentPartPr/>
              <p14:nvPr/>
            </p14:nvContentPartPr>
            <p14:xfrm>
              <a:off x="6669430" y="1680459"/>
              <a:ext cx="197280" cy="19836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F73F729C-42C3-409D-A3F0-F8B7241EA9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2950" y="1673979"/>
                <a:ext cx="2095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" name="Entrada de lápiz 104">
                <a:extLst>
                  <a:ext uri="{FF2B5EF4-FFF2-40B4-BE49-F238E27FC236}">
                    <a16:creationId xmlns:a16="http://schemas.microsoft.com/office/drawing/2014/main" id="{2AD6B913-D1CE-478D-B889-3FE28C83CC8B}"/>
                  </a:ext>
                </a:extLst>
              </p14:cNvPr>
              <p14:cNvContentPartPr/>
              <p14:nvPr/>
            </p14:nvContentPartPr>
            <p14:xfrm>
              <a:off x="7753750" y="2675499"/>
              <a:ext cx="177120" cy="216360"/>
            </p14:xfrm>
          </p:contentPart>
        </mc:Choice>
        <mc:Fallback xmlns="">
          <p:pic>
            <p:nvPicPr>
              <p:cNvPr id="105" name="Entrada de lápiz 104">
                <a:extLst>
                  <a:ext uri="{FF2B5EF4-FFF2-40B4-BE49-F238E27FC236}">
                    <a16:creationId xmlns:a16="http://schemas.microsoft.com/office/drawing/2014/main" id="{2AD6B913-D1CE-478D-B889-3FE28C83CC8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47270" y="2669019"/>
                <a:ext cx="1893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B093C130-AE69-43D4-AB1B-A22B54BE2CB9}"/>
                  </a:ext>
                </a:extLst>
              </p14:cNvPr>
              <p14:cNvContentPartPr/>
              <p14:nvPr/>
            </p14:nvContentPartPr>
            <p14:xfrm>
              <a:off x="7519750" y="2772339"/>
              <a:ext cx="237600" cy="24012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B093C130-AE69-43D4-AB1B-A22B54BE2C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3270" y="2765859"/>
                <a:ext cx="2498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0" name="Entrada de lápiz 319">
                <a:extLst>
                  <a:ext uri="{FF2B5EF4-FFF2-40B4-BE49-F238E27FC236}">
                    <a16:creationId xmlns:a16="http://schemas.microsoft.com/office/drawing/2014/main" id="{0690DEB6-B43A-40A9-80F4-6953B50D28EE}"/>
                  </a:ext>
                </a:extLst>
              </p14:cNvPr>
              <p14:cNvContentPartPr/>
              <p14:nvPr/>
            </p14:nvContentPartPr>
            <p14:xfrm>
              <a:off x="6995950" y="3736059"/>
              <a:ext cx="1101600" cy="574200"/>
            </p14:xfrm>
          </p:contentPart>
        </mc:Choice>
        <mc:Fallback xmlns="">
          <p:pic>
            <p:nvPicPr>
              <p:cNvPr id="320" name="Entrada de lápiz 319">
                <a:extLst>
                  <a:ext uri="{FF2B5EF4-FFF2-40B4-BE49-F238E27FC236}">
                    <a16:creationId xmlns:a16="http://schemas.microsoft.com/office/drawing/2014/main" id="{0690DEB6-B43A-40A9-80F4-6953B50D28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9470" y="3729579"/>
                <a:ext cx="11138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9" name="Entrada de lápiz 358">
                <a:extLst>
                  <a:ext uri="{FF2B5EF4-FFF2-40B4-BE49-F238E27FC236}">
                    <a16:creationId xmlns:a16="http://schemas.microsoft.com/office/drawing/2014/main" id="{DD6A0611-FDA7-4BF8-898D-4C60EE71F6EB}"/>
                  </a:ext>
                </a:extLst>
              </p14:cNvPr>
              <p14:cNvContentPartPr/>
              <p14:nvPr/>
            </p14:nvContentPartPr>
            <p14:xfrm>
              <a:off x="8357830" y="3399099"/>
              <a:ext cx="652680" cy="844200"/>
            </p14:xfrm>
          </p:contentPart>
        </mc:Choice>
        <mc:Fallback xmlns="">
          <p:pic>
            <p:nvPicPr>
              <p:cNvPr id="359" name="Entrada de lápiz 358">
                <a:extLst>
                  <a:ext uri="{FF2B5EF4-FFF2-40B4-BE49-F238E27FC236}">
                    <a16:creationId xmlns:a16="http://schemas.microsoft.com/office/drawing/2014/main" id="{DD6A0611-FDA7-4BF8-898D-4C60EE71F6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51350" y="3392619"/>
                <a:ext cx="664920" cy="8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0" name="Entrada de lápiz 359">
                <a:extLst>
                  <a:ext uri="{FF2B5EF4-FFF2-40B4-BE49-F238E27FC236}">
                    <a16:creationId xmlns:a16="http://schemas.microsoft.com/office/drawing/2014/main" id="{C939602F-32A5-466F-9281-D4C90D81FC4D}"/>
                  </a:ext>
                </a:extLst>
              </p14:cNvPr>
              <p14:cNvContentPartPr/>
              <p14:nvPr/>
            </p14:nvContentPartPr>
            <p14:xfrm>
              <a:off x="8461870" y="2239179"/>
              <a:ext cx="392400" cy="346680"/>
            </p14:xfrm>
          </p:contentPart>
        </mc:Choice>
        <mc:Fallback xmlns="">
          <p:pic>
            <p:nvPicPr>
              <p:cNvPr id="360" name="Entrada de lápiz 359">
                <a:extLst>
                  <a:ext uri="{FF2B5EF4-FFF2-40B4-BE49-F238E27FC236}">
                    <a16:creationId xmlns:a16="http://schemas.microsoft.com/office/drawing/2014/main" id="{C939602F-32A5-466F-9281-D4C90D81FC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47470" y="2224779"/>
                <a:ext cx="4204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1" name="Entrada de lápiz 360">
                <a:extLst>
                  <a:ext uri="{FF2B5EF4-FFF2-40B4-BE49-F238E27FC236}">
                    <a16:creationId xmlns:a16="http://schemas.microsoft.com/office/drawing/2014/main" id="{EF3B5E03-A0A9-4299-A13D-57D7CC37B498}"/>
                  </a:ext>
                </a:extLst>
              </p14:cNvPr>
              <p14:cNvContentPartPr/>
              <p14:nvPr/>
            </p14:nvContentPartPr>
            <p14:xfrm>
              <a:off x="6715150" y="3703299"/>
              <a:ext cx="181800" cy="361800"/>
            </p14:xfrm>
          </p:contentPart>
        </mc:Choice>
        <mc:Fallback xmlns="">
          <p:pic>
            <p:nvPicPr>
              <p:cNvPr id="361" name="Entrada de lápiz 360">
                <a:extLst>
                  <a:ext uri="{FF2B5EF4-FFF2-40B4-BE49-F238E27FC236}">
                    <a16:creationId xmlns:a16="http://schemas.microsoft.com/office/drawing/2014/main" id="{EF3B5E03-A0A9-4299-A13D-57D7CC37B4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00750" y="3688899"/>
                <a:ext cx="20988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27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65352"/>
            <a:ext cx="8544452" cy="6552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MALALTIES DE L’APARELL RESPIRATORI</a:t>
            </a:r>
            <a:endParaRPr sz="3600"/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7</a:t>
            </a:r>
          </a:p>
        </p:txBody>
      </p:sp>
      <p:graphicFrame>
        <p:nvGraphicFramePr>
          <p:cNvPr id="54" name="Tabla 9">
            <a:extLst>
              <a:ext uri="{FF2B5EF4-FFF2-40B4-BE49-F238E27FC236}">
                <a16:creationId xmlns:a16="http://schemas.microsoft.com/office/drawing/2014/main" id="{2B4F0DBC-5996-417A-B849-1AA3DFC43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12368"/>
              </p:ext>
            </p:extLst>
          </p:nvPr>
        </p:nvGraphicFramePr>
        <p:xfrm>
          <a:off x="227887" y="939406"/>
          <a:ext cx="8609038" cy="2940197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594089">
                  <a:extLst>
                    <a:ext uri="{9D8B030D-6E8A-4147-A177-3AD203B41FA5}">
                      <a16:colId xmlns:a16="http://schemas.microsoft.com/office/drawing/2014/main" val="4217222861"/>
                    </a:ext>
                  </a:extLst>
                </a:gridCol>
                <a:gridCol w="7014949">
                  <a:extLst>
                    <a:ext uri="{9D8B030D-6E8A-4147-A177-3AD203B41FA5}">
                      <a16:colId xmlns:a16="http://schemas.microsoft.com/office/drawing/2014/main" val="2402090398"/>
                    </a:ext>
                  </a:extLst>
                </a:gridCol>
              </a:tblGrid>
              <a:tr h="268421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ASMA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Estrenyiment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temporal dels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bronquis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que genera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dificultad respirativa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.</a:t>
                      </a:r>
                      <a:endParaRPr lang="es-ES" sz="1200" b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42515"/>
                  </a:ext>
                </a:extLst>
              </a:tr>
              <a:tr h="377603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RINITIS AL·LÈRGICA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És una </a:t>
                      </a:r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inflamació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 la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glucosa nasal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deguda a una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al·lèrgia</a:t>
                      </a:r>
                      <a:r>
                        <a:rPr lang="es-ES" sz="1200" b="1" u="none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que produeix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moc molt fluit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esternuts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i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picor de nas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.</a:t>
                      </a:r>
                      <a:endParaRPr lang="es-ES" sz="1200" b="0" u="sng">
                        <a:solidFill>
                          <a:srgbClr val="92D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77960"/>
                  </a:ext>
                </a:extLst>
              </a:tr>
              <a:tr h="288892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FARINGITIS I AMIGDALITIS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És una </a:t>
                      </a:r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inflamació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 la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faringe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i les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amígdales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.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Origina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dolor a la zona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moc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i algunes vegades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febra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.</a:t>
                      </a:r>
                      <a:endParaRPr lang="es-ES" sz="1200" b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00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PNEUMÒNIES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Infecció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bacteriana o vírica 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al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teixit pulmonar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que causa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dificultat respiratòria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febra alta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i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dolor de tòrax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.</a:t>
                      </a:r>
                      <a:endParaRPr lang="es-ES" sz="1200" b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58143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REFREDAT I GRIP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Infecció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 les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vies respiratòries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causada per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un virus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es-ES" sz="1200" b="0" i="1" u="none">
                          <a:solidFill>
                            <a:srgbClr val="FFFF00"/>
                          </a:solidFill>
                        </a:rPr>
                        <a:t>ex: COVID-19, Òmicron...</a:t>
                      </a:r>
                      <a:r>
                        <a:rPr lang="es-ES" sz="1200" b="0" i="0" u="none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s-ES" sz="1200" b="0" i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6421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BRONQUITIS I BRONQUIOLITIS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Inflamació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dels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bronquis i 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bronquíols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causada per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microorganismes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 (bacteries o virus) i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agents irritants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.</a:t>
                      </a:r>
                      <a:endParaRPr lang="es-ES" sz="1200" b="0" u="none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3493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/>
                      <a:r>
                        <a:rPr lang="es-ES" sz="1200"/>
                        <a:t>CÀNCER DE PULMÓ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rgbClr val="00E1C6"/>
                          </a:solidFill>
                        </a:rPr>
                        <a:t>Tumor</a:t>
                      </a:r>
                      <a:r>
                        <a:rPr lang="es-ES" sz="1200" b="0" u="none">
                          <a:solidFill>
                            <a:srgbClr val="00E1C6"/>
                          </a:solidFill>
                        </a:rPr>
                        <a:t> o </a:t>
                      </a:r>
                      <a:r>
                        <a:rPr lang="es-ES" sz="1200" b="0" u="sng">
                          <a:solidFill>
                            <a:srgbClr val="00E1C6"/>
                          </a:solidFill>
                        </a:rPr>
                        <a:t>creixement anormal</a:t>
                      </a:r>
                      <a:r>
                        <a:rPr lang="es-ES" sz="1200" b="0" u="none">
                          <a:solidFill>
                            <a:srgbClr val="00E1C6"/>
                          </a:solidFill>
                        </a:rPr>
                        <a:t> de les </a:t>
                      </a:r>
                      <a:r>
                        <a:rPr lang="es-ES" sz="1200" b="1" u="none">
                          <a:solidFill>
                            <a:srgbClr val="00E1C6"/>
                          </a:solidFill>
                        </a:rPr>
                        <a:t>cèl·lules en el teixit pulmonar</a:t>
                      </a:r>
                      <a:r>
                        <a:rPr lang="es-ES" sz="1200" b="0" u="none">
                          <a:solidFill>
                            <a:srgbClr val="00E1C6"/>
                          </a:solidFill>
                        </a:rPr>
                        <a:t>.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Causada pel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tabac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i provoca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dificultat respiratòria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.</a:t>
                      </a:r>
                      <a:endParaRPr lang="es-ES" sz="1200" b="0" u="sng">
                        <a:solidFill>
                          <a:srgbClr val="92D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4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13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722754"/>
            <a:ext cx="8544452" cy="5245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HÀBITS SALUDABLES DE l’APARELL RESPIRATORI</a:t>
            </a:r>
            <a:endParaRPr sz="3600"/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8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A59DEE85-A417-48AA-B700-4421B8F24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23147"/>
              </p:ext>
            </p:extLst>
          </p:nvPr>
        </p:nvGraphicFramePr>
        <p:xfrm>
          <a:off x="886151" y="1247301"/>
          <a:ext cx="4880028" cy="115824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86686">
                  <a:extLst>
                    <a:ext uri="{9D8B030D-6E8A-4147-A177-3AD203B41FA5}">
                      <a16:colId xmlns:a16="http://schemas.microsoft.com/office/drawing/2014/main" val="551961857"/>
                    </a:ext>
                  </a:extLst>
                </a:gridCol>
                <a:gridCol w="4493342">
                  <a:extLst>
                    <a:ext uri="{9D8B030D-6E8A-4147-A177-3AD203B41FA5}">
                      <a16:colId xmlns:a16="http://schemas.microsoft.com/office/drawing/2014/main" val="1155863833"/>
                    </a:ext>
                  </a:extLst>
                </a:gridCol>
              </a:tblGrid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0"/>
                        <a:t>Crea a casa un </a:t>
                      </a:r>
                      <a:r>
                        <a:rPr lang="es-ES" sz="1300" b="1"/>
                        <a:t>ambient sa</a:t>
                      </a:r>
                      <a:r>
                        <a:rPr lang="es-ES" sz="1300" b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59810199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0"/>
                        <a:t>Realitza </a:t>
                      </a:r>
                      <a:r>
                        <a:rPr lang="es-ES" sz="1300" b="1"/>
                        <a:t>exercici moderat</a:t>
                      </a:r>
                      <a:r>
                        <a:rPr lang="es-ES" sz="1300" b="0"/>
                        <a:t> de forma </a:t>
                      </a:r>
                      <a:r>
                        <a:rPr lang="es-ES" sz="1300" b="1"/>
                        <a:t>regular</a:t>
                      </a:r>
                      <a:r>
                        <a:rPr lang="es-ES" sz="1300" b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0194999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0"/>
                        <a:t>Evita </a:t>
                      </a:r>
                      <a:r>
                        <a:rPr lang="es-ES" sz="1300" b="1"/>
                        <a:t>llocs contaminats</a:t>
                      </a:r>
                      <a:r>
                        <a:rPr lang="es-ES" sz="1300" b="0"/>
                        <a:t>, </a:t>
                      </a:r>
                      <a:r>
                        <a:rPr lang="es-ES" sz="1300" b="1"/>
                        <a:t>poc ventilats</a:t>
                      </a:r>
                      <a:r>
                        <a:rPr lang="es-ES" sz="1300" b="0"/>
                        <a:t> i amb </a:t>
                      </a:r>
                      <a:r>
                        <a:rPr lang="es-ES" sz="1300" b="1"/>
                        <a:t>molta gent</a:t>
                      </a:r>
                      <a:r>
                        <a:rPr lang="es-ES" sz="1300" b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1013000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No fumar</a:t>
                      </a:r>
                      <a:r>
                        <a:rPr lang="es-ES" sz="1300" b="0"/>
                        <a:t>.</a:t>
                      </a:r>
                      <a:endParaRPr lang="es-ES" sz="1300" b="1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025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621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F78707E-2101-427B-AD79-ECAE665C3B6F}"/>
              </a:ext>
            </a:extLst>
          </p:cNvPr>
          <p:cNvSpPr/>
          <p:nvPr/>
        </p:nvSpPr>
        <p:spPr>
          <a:xfrm>
            <a:off x="849047" y="635455"/>
            <a:ext cx="5981244" cy="342984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95983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L’APARELL DIGESTIU</a:t>
            </a:r>
            <a:endParaRPr sz="3600"/>
          </a:p>
        </p:txBody>
      </p:sp>
      <p:sp>
        <p:nvSpPr>
          <p:cNvPr id="343" name="Google Shape;343;p12"/>
          <p:cNvSpPr txBox="1"/>
          <p:nvPr/>
        </p:nvSpPr>
        <p:spPr>
          <a:xfrm>
            <a:off x="900757" y="547799"/>
            <a:ext cx="5792099" cy="43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FUNCIÓ: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Transformar els aliments en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nutrients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amb una mida adequada per arribar a les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cèl·lules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1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E645C4-B401-446A-A64A-231628DD7ED6}"/>
              </a:ext>
            </a:extLst>
          </p:cNvPr>
          <p:cNvSpPr/>
          <p:nvPr/>
        </p:nvSpPr>
        <p:spPr>
          <a:xfrm>
            <a:off x="3956896" y="1517910"/>
            <a:ext cx="25985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DENTS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 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tallen i trituren els aliments</a:t>
            </a:r>
            <a:br>
              <a:rPr lang="es-ES" sz="1100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LLENGUA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mescla aliments triturats</a:t>
            </a:r>
            <a:br>
              <a:rPr lang="es-ES" sz="1100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GLÀNDULES SALIVALS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alliberen la saliva</a:t>
            </a: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C74822-F22F-4E68-AB15-F803340352D6}"/>
              </a:ext>
            </a:extLst>
          </p:cNvPr>
          <p:cNvSpPr/>
          <p:nvPr/>
        </p:nvSpPr>
        <p:spPr>
          <a:xfrm>
            <a:off x="209140" y="1107068"/>
            <a:ext cx="2014509" cy="3665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ESTRUCTURA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1F6961A6-AE13-4C2E-9F71-A60DA0DA12F8}"/>
              </a:ext>
            </a:extLst>
          </p:cNvPr>
          <p:cNvSpPr/>
          <p:nvPr/>
        </p:nvSpPr>
        <p:spPr>
          <a:xfrm>
            <a:off x="287907" y="1537807"/>
            <a:ext cx="1875968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EL TUB DIGESTIU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0BB85C4A-6177-4D9F-8773-986813E71A1B}"/>
              </a:ext>
            </a:extLst>
          </p:cNvPr>
          <p:cNvSpPr/>
          <p:nvPr/>
        </p:nvSpPr>
        <p:spPr>
          <a:xfrm>
            <a:off x="2223649" y="1485721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1º</a:t>
            </a:r>
            <a:endParaRPr lang="es-ES" sz="36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85A496-390F-476C-A899-2603E2B7B99B}"/>
              </a:ext>
            </a:extLst>
          </p:cNvPr>
          <p:cNvSpPr txBox="1"/>
          <p:nvPr/>
        </p:nvSpPr>
        <p:spPr>
          <a:xfrm>
            <a:off x="2704807" y="1496396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LA BOCA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43BC714-779C-4E8C-BA19-BF54CA88F066}"/>
              </a:ext>
            </a:extLst>
          </p:cNvPr>
          <p:cNvCxnSpPr>
            <a:cxnSpLocks/>
          </p:cNvCxnSpPr>
          <p:nvPr/>
        </p:nvCxnSpPr>
        <p:spPr>
          <a:xfrm flipV="1">
            <a:off x="3656639" y="1657213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914CE73-4098-4BEA-8045-8E38956E793A}"/>
              </a:ext>
            </a:extLst>
          </p:cNvPr>
          <p:cNvCxnSpPr>
            <a:cxnSpLocks/>
          </p:cNvCxnSpPr>
          <p:nvPr/>
        </p:nvCxnSpPr>
        <p:spPr>
          <a:xfrm>
            <a:off x="3794992" y="1816673"/>
            <a:ext cx="171414" cy="5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5E41AC5-46F3-4240-BBA8-7EEA37E4D365}"/>
              </a:ext>
            </a:extLst>
          </p:cNvPr>
          <p:cNvCxnSpPr>
            <a:cxnSpLocks/>
          </p:cNvCxnSpPr>
          <p:nvPr/>
        </p:nvCxnSpPr>
        <p:spPr>
          <a:xfrm>
            <a:off x="3790237" y="1981464"/>
            <a:ext cx="171414" cy="5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04B70AF-3FA8-41FF-9A9C-210889912ACB}"/>
              </a:ext>
            </a:extLst>
          </p:cNvPr>
          <p:cNvCxnSpPr>
            <a:cxnSpLocks/>
          </p:cNvCxnSpPr>
          <p:nvPr/>
        </p:nvCxnSpPr>
        <p:spPr>
          <a:xfrm flipV="1">
            <a:off x="3790237" y="1664139"/>
            <a:ext cx="4755" cy="3242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Hexágono 32">
            <a:extLst>
              <a:ext uri="{FF2B5EF4-FFF2-40B4-BE49-F238E27FC236}">
                <a16:creationId xmlns:a16="http://schemas.microsoft.com/office/drawing/2014/main" id="{1F648FE5-6F1B-4304-B25C-782C1FB16CCA}"/>
              </a:ext>
            </a:extLst>
          </p:cNvPr>
          <p:cNvSpPr/>
          <p:nvPr/>
        </p:nvSpPr>
        <p:spPr>
          <a:xfrm>
            <a:off x="2223649" y="2061197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2º</a:t>
            </a:r>
            <a:endParaRPr lang="es-ES" sz="3600" b="1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537A1F4-5126-4503-98FB-76195E8BEA0E}"/>
              </a:ext>
            </a:extLst>
          </p:cNvPr>
          <p:cNvSpPr txBox="1"/>
          <p:nvPr/>
        </p:nvSpPr>
        <p:spPr>
          <a:xfrm>
            <a:off x="2704807" y="2071872"/>
            <a:ext cx="46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FARINGE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part el tub on s’ajunta el </a:t>
            </a:r>
            <a:r>
              <a:rPr lang="es-ES" sz="1200" u="sng">
                <a:solidFill>
                  <a:schemeClr val="tx1"/>
                </a:solidFill>
                <a:latin typeface="Muli"/>
              </a:rPr>
              <a:t>menjar</a:t>
            </a:r>
            <a:r>
              <a:rPr lang="es-ES" sz="1200">
                <a:solidFill>
                  <a:schemeClr val="tx1"/>
                </a:solidFill>
                <a:latin typeface="Muli"/>
              </a:rPr>
              <a:t> i l’</a:t>
            </a:r>
            <a:r>
              <a:rPr lang="es-ES" sz="1200" u="sng">
                <a:solidFill>
                  <a:schemeClr val="tx1"/>
                </a:solidFill>
                <a:latin typeface="Muli"/>
              </a:rPr>
              <a:t>aire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pic>
        <p:nvPicPr>
          <p:cNvPr id="1026" name="Picture 2" descr="Print Map Quiz: Aparato Digestivo Localizar (conocimiento del medio - el  cuerpo humano)">
            <a:extLst>
              <a:ext uri="{FF2B5EF4-FFF2-40B4-BE49-F238E27FC236}">
                <a16:creationId xmlns:a16="http://schemas.microsoft.com/office/drawing/2014/main" id="{423BC4DB-4ED0-4804-9E4F-F59ADBE76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252" r="30186"/>
          <a:stretch/>
        </p:blipFill>
        <p:spPr bwMode="auto">
          <a:xfrm>
            <a:off x="287907" y="1981464"/>
            <a:ext cx="1737433" cy="279713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642034EB-63A0-439A-8141-636131636887}"/>
              </a:ext>
            </a:extLst>
          </p:cNvPr>
          <p:cNvSpPr/>
          <p:nvPr/>
        </p:nvSpPr>
        <p:spPr>
          <a:xfrm>
            <a:off x="3243107" y="2277533"/>
            <a:ext cx="5748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EPIGLOTIS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làmina xicoteta de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cartílag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que impideix l’entrada dels aliments a les vies respiratòries i al contrari.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39F11E8-7994-489C-8BF2-E8256025AA4B}"/>
              </a:ext>
            </a:extLst>
          </p:cNvPr>
          <p:cNvCxnSpPr>
            <a:cxnSpLocks/>
          </p:cNvCxnSpPr>
          <p:nvPr/>
        </p:nvCxnSpPr>
        <p:spPr>
          <a:xfrm flipV="1">
            <a:off x="2933340" y="2420784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E8FA7F0-561C-45D9-A413-035AB08A2290}"/>
              </a:ext>
            </a:extLst>
          </p:cNvPr>
          <p:cNvCxnSpPr>
            <a:cxnSpLocks/>
          </p:cNvCxnSpPr>
          <p:nvPr/>
        </p:nvCxnSpPr>
        <p:spPr>
          <a:xfrm flipV="1">
            <a:off x="2934489" y="2322130"/>
            <a:ext cx="0" cy="947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2" name="Hexágono 41">
            <a:extLst>
              <a:ext uri="{FF2B5EF4-FFF2-40B4-BE49-F238E27FC236}">
                <a16:creationId xmlns:a16="http://schemas.microsoft.com/office/drawing/2014/main" id="{20B07D39-0C41-4A78-832D-3BDBA2E6B2A6}"/>
              </a:ext>
            </a:extLst>
          </p:cNvPr>
          <p:cNvSpPr/>
          <p:nvPr/>
        </p:nvSpPr>
        <p:spPr>
          <a:xfrm>
            <a:off x="2223649" y="2622816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3º</a:t>
            </a:r>
            <a:endParaRPr lang="es-ES" sz="3600" b="1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DA2DCD4-CFB1-452B-A6E3-57CB4103FA3D}"/>
              </a:ext>
            </a:extLst>
          </p:cNvPr>
          <p:cNvSpPr txBox="1"/>
          <p:nvPr/>
        </p:nvSpPr>
        <p:spPr>
          <a:xfrm>
            <a:off x="2704806" y="2636673"/>
            <a:ext cx="460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ESÒFAG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(</a:t>
            </a:r>
            <a:r>
              <a:rPr lang="es-ES" sz="1200" b="1">
                <a:solidFill>
                  <a:schemeClr val="tx1"/>
                </a:solidFill>
                <a:latin typeface="Muli"/>
              </a:rPr>
              <a:t>+25cm</a:t>
            </a:r>
            <a:r>
              <a:rPr lang="es-ES" sz="1200">
                <a:solidFill>
                  <a:schemeClr val="tx1"/>
                </a:solidFill>
                <a:latin typeface="Muli"/>
              </a:rPr>
              <a:t>) uneix la faringe amb l’estòmac.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44" name="Hexágono 43">
            <a:extLst>
              <a:ext uri="{FF2B5EF4-FFF2-40B4-BE49-F238E27FC236}">
                <a16:creationId xmlns:a16="http://schemas.microsoft.com/office/drawing/2014/main" id="{B79379FC-7862-4AD7-B840-F2611745AC91}"/>
              </a:ext>
            </a:extLst>
          </p:cNvPr>
          <p:cNvSpPr/>
          <p:nvPr/>
        </p:nvSpPr>
        <p:spPr>
          <a:xfrm>
            <a:off x="2223649" y="2992592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4º</a:t>
            </a:r>
            <a:endParaRPr lang="es-ES" sz="3600" b="1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9A7E1F0-0A6A-4C37-8036-15B482FEC2D7}"/>
              </a:ext>
            </a:extLst>
          </p:cNvPr>
          <p:cNvSpPr txBox="1"/>
          <p:nvPr/>
        </p:nvSpPr>
        <p:spPr>
          <a:xfrm>
            <a:off x="2704807" y="3006449"/>
            <a:ext cx="1139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92D050"/>
                  </a:solidFill>
                </a:uFill>
              </a:rPr>
              <a:t>ESTÒMAC</a:t>
            </a:r>
            <a:r>
              <a:rPr lang="es-ES" b="1">
                <a:solidFill>
                  <a:schemeClr val="tx1"/>
                </a:solidFill>
              </a:rPr>
              <a:t>: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37090F4-83F2-42D3-8584-E3C4FB196D16}"/>
              </a:ext>
            </a:extLst>
          </p:cNvPr>
          <p:cNvSpPr/>
          <p:nvPr/>
        </p:nvSpPr>
        <p:spPr>
          <a:xfrm>
            <a:off x="4045432" y="3040243"/>
            <a:ext cx="38348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GLÀNDULES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de les parets internes alliberen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sucs gàstrics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.</a:t>
            </a:r>
            <a:br>
              <a:rPr lang="es-ES" sz="1100" u="sng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CÀRDIA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,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vàlvula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que regula l’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entrada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dels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àcids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.</a:t>
            </a:r>
            <a:br>
              <a:rPr lang="es-ES" sz="1100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PÍLOR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,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válvula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que regula l’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eixida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de les substàncies.</a:t>
            </a:r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D0038DFD-0E12-42C8-9107-20555944835D}"/>
              </a:ext>
            </a:extLst>
          </p:cNvPr>
          <p:cNvCxnSpPr>
            <a:cxnSpLocks/>
          </p:cNvCxnSpPr>
          <p:nvPr/>
        </p:nvCxnSpPr>
        <p:spPr>
          <a:xfrm flipV="1">
            <a:off x="3794074" y="3164122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B53170DB-B89F-4581-8886-06938B7F198E}"/>
              </a:ext>
            </a:extLst>
          </p:cNvPr>
          <p:cNvCxnSpPr>
            <a:cxnSpLocks/>
          </p:cNvCxnSpPr>
          <p:nvPr/>
        </p:nvCxnSpPr>
        <p:spPr>
          <a:xfrm>
            <a:off x="3932427" y="3323582"/>
            <a:ext cx="171414" cy="5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37E8B68F-09B2-4016-8037-B5CC9622D1EA}"/>
              </a:ext>
            </a:extLst>
          </p:cNvPr>
          <p:cNvCxnSpPr>
            <a:cxnSpLocks/>
          </p:cNvCxnSpPr>
          <p:nvPr/>
        </p:nvCxnSpPr>
        <p:spPr>
          <a:xfrm>
            <a:off x="3927672" y="3488373"/>
            <a:ext cx="171414" cy="5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98AC53BB-D831-48B5-AC04-0F4122FE59CB}"/>
              </a:ext>
            </a:extLst>
          </p:cNvPr>
          <p:cNvCxnSpPr>
            <a:cxnSpLocks/>
          </p:cNvCxnSpPr>
          <p:nvPr/>
        </p:nvCxnSpPr>
        <p:spPr>
          <a:xfrm flipV="1">
            <a:off x="3927672" y="3171048"/>
            <a:ext cx="4755" cy="3242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Hexágono 50">
            <a:extLst>
              <a:ext uri="{FF2B5EF4-FFF2-40B4-BE49-F238E27FC236}">
                <a16:creationId xmlns:a16="http://schemas.microsoft.com/office/drawing/2014/main" id="{F8E143DD-75EF-495C-ACDD-0B31B8BC7506}"/>
              </a:ext>
            </a:extLst>
          </p:cNvPr>
          <p:cNvSpPr/>
          <p:nvPr/>
        </p:nvSpPr>
        <p:spPr>
          <a:xfrm>
            <a:off x="2223649" y="3578548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5º</a:t>
            </a:r>
            <a:endParaRPr lang="es-ES" sz="3600" b="1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6670944-18D3-4A91-A9C9-2489F973465B}"/>
              </a:ext>
            </a:extLst>
          </p:cNvPr>
          <p:cNvSpPr txBox="1"/>
          <p:nvPr/>
        </p:nvSpPr>
        <p:spPr>
          <a:xfrm>
            <a:off x="2704806" y="3592405"/>
            <a:ext cx="455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00B050"/>
                  </a:solidFill>
                </a:uFill>
              </a:rPr>
              <a:t>INTESTÍ PRIM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100">
                <a:solidFill>
                  <a:schemeClr val="tx1"/>
                </a:solidFill>
              </a:rPr>
              <a:t>(</a:t>
            </a:r>
            <a:r>
              <a:rPr lang="es-ES" sz="1100" b="1">
                <a:solidFill>
                  <a:schemeClr val="tx1"/>
                </a:solidFill>
              </a:rPr>
              <a:t>+6m</a:t>
            </a:r>
            <a:r>
              <a:rPr lang="es-ES" sz="1100">
                <a:solidFill>
                  <a:schemeClr val="tx1"/>
                </a:solidFill>
              </a:rPr>
              <a:t>) dividides en </a:t>
            </a:r>
            <a:r>
              <a:rPr lang="es-ES" sz="1100" b="1">
                <a:solidFill>
                  <a:schemeClr val="accent1"/>
                </a:solidFill>
              </a:rPr>
              <a:t>duodé</a:t>
            </a:r>
            <a:r>
              <a:rPr lang="es-ES" sz="1100" b="1">
                <a:solidFill>
                  <a:schemeClr val="tx1"/>
                </a:solidFill>
              </a:rPr>
              <a:t>, </a:t>
            </a:r>
            <a:r>
              <a:rPr lang="es-ES" sz="1100" b="1">
                <a:solidFill>
                  <a:schemeClr val="accent1"/>
                </a:solidFill>
              </a:rPr>
              <a:t>jejú</a:t>
            </a:r>
            <a:r>
              <a:rPr lang="es-ES" sz="1100">
                <a:solidFill>
                  <a:schemeClr val="tx1"/>
                </a:solidFill>
              </a:rPr>
              <a:t> i </a:t>
            </a:r>
            <a:r>
              <a:rPr lang="es-ES" sz="1100" b="1">
                <a:solidFill>
                  <a:schemeClr val="accent1"/>
                </a:solidFill>
              </a:rPr>
              <a:t>ili</a:t>
            </a:r>
            <a:r>
              <a:rPr lang="es-ES" sz="1100">
                <a:solidFill>
                  <a:schemeClr val="tx1"/>
                </a:solidFill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5C02CAB1-8376-4327-A3DA-DF53C93707CF}"/>
              </a:ext>
            </a:extLst>
          </p:cNvPr>
          <p:cNvSpPr/>
          <p:nvPr/>
        </p:nvSpPr>
        <p:spPr>
          <a:xfrm>
            <a:off x="3243106" y="3813576"/>
            <a:ext cx="5748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GLÀNDULES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de les parets internes alliberen </a:t>
            </a:r>
            <a:r>
              <a:rPr lang="es-ES" sz="1100" u="sng">
                <a:solidFill>
                  <a:schemeClr val="tx1"/>
                </a:solidFill>
                <a:latin typeface="Muli"/>
                <a:sym typeface="Muli"/>
              </a:rPr>
              <a:t>sucs intestinals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.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8FADD4E8-E7F6-4589-92E5-EBE88EE7F72B}"/>
              </a:ext>
            </a:extLst>
          </p:cNvPr>
          <p:cNvCxnSpPr>
            <a:cxnSpLocks/>
          </p:cNvCxnSpPr>
          <p:nvPr/>
        </p:nvCxnSpPr>
        <p:spPr>
          <a:xfrm flipV="1">
            <a:off x="2933339" y="3956827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37D87C9A-CB9B-4E58-B01B-CB29462CA7DF}"/>
              </a:ext>
            </a:extLst>
          </p:cNvPr>
          <p:cNvCxnSpPr>
            <a:cxnSpLocks/>
          </p:cNvCxnSpPr>
          <p:nvPr/>
        </p:nvCxnSpPr>
        <p:spPr>
          <a:xfrm flipV="1">
            <a:off x="2934488" y="3858173"/>
            <a:ext cx="0" cy="9470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Hexágono 55">
            <a:extLst>
              <a:ext uri="{FF2B5EF4-FFF2-40B4-BE49-F238E27FC236}">
                <a16:creationId xmlns:a16="http://schemas.microsoft.com/office/drawing/2014/main" id="{15DE24CA-B595-4B9E-8F0E-7F9DF8A98FE1}"/>
              </a:ext>
            </a:extLst>
          </p:cNvPr>
          <p:cNvSpPr/>
          <p:nvPr/>
        </p:nvSpPr>
        <p:spPr>
          <a:xfrm>
            <a:off x="2223649" y="3983430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6º</a:t>
            </a:r>
            <a:endParaRPr lang="es-ES" sz="3600" b="1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DFC4B90-7F02-44C5-B274-9B7C18F8CE72}"/>
              </a:ext>
            </a:extLst>
          </p:cNvPr>
          <p:cNvSpPr txBox="1"/>
          <p:nvPr/>
        </p:nvSpPr>
        <p:spPr>
          <a:xfrm>
            <a:off x="2704806" y="3997287"/>
            <a:ext cx="4553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</a:rPr>
              <a:t>INTESTÍ GROS</a:t>
            </a:r>
            <a:r>
              <a:rPr lang="es-ES" b="1">
                <a:solidFill>
                  <a:schemeClr val="tx1"/>
                </a:solidFill>
              </a:rPr>
              <a:t>: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 sz="1100">
                <a:solidFill>
                  <a:schemeClr val="tx1"/>
                </a:solidFill>
              </a:rPr>
              <a:t>(</a:t>
            </a:r>
            <a:r>
              <a:rPr lang="es-ES" sz="1100" b="1">
                <a:solidFill>
                  <a:schemeClr val="tx1"/>
                </a:solidFill>
              </a:rPr>
              <a:t>+1’5m</a:t>
            </a:r>
            <a:r>
              <a:rPr lang="es-ES" sz="1100">
                <a:solidFill>
                  <a:schemeClr val="tx1"/>
                </a:solidFill>
              </a:rPr>
              <a:t>) dividides en: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580AE0C8-A5B0-4BFC-AECC-0FAE01CC47A3}"/>
              </a:ext>
            </a:extLst>
          </p:cNvPr>
          <p:cNvSpPr/>
          <p:nvPr/>
        </p:nvSpPr>
        <p:spPr>
          <a:xfrm>
            <a:off x="5485439" y="4043471"/>
            <a:ext cx="38191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CEC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pateix una prolongació anomenada </a:t>
            </a:r>
            <a:r>
              <a:rPr lang="es-ES" sz="1100" b="1" u="sng">
                <a:solidFill>
                  <a:schemeClr val="tx1"/>
                </a:solidFill>
                <a:latin typeface="Muli"/>
                <a:sym typeface="Muli"/>
              </a:rPr>
              <a:t>apèndix vermiforme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.</a:t>
            </a:r>
            <a:br>
              <a:rPr lang="es-ES" sz="1100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CÒLON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ascendent, transvers i descendent.</a:t>
            </a:r>
            <a:br>
              <a:rPr lang="es-ES" sz="1100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RECTE</a:t>
            </a:r>
            <a:r>
              <a:rPr lang="es-ES" sz="1100" b="1">
                <a:solidFill>
                  <a:schemeClr val="tx1"/>
                </a:solidFill>
                <a:latin typeface="Muli"/>
                <a:sym typeface="Muli"/>
              </a:rPr>
              <a:t>: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 s’obri a l’exterior a través de l’</a:t>
            </a:r>
            <a:r>
              <a:rPr lang="es-ES" sz="1100" b="1" u="sng">
                <a:solidFill>
                  <a:schemeClr val="tx1"/>
                </a:solidFill>
                <a:latin typeface="Muli"/>
                <a:sym typeface="Muli"/>
              </a:rPr>
              <a:t>anus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.</a:t>
            </a:r>
            <a:endParaRPr lang="es-ES" sz="1100" b="1">
              <a:solidFill>
                <a:schemeClr val="tx1"/>
              </a:solidFill>
              <a:latin typeface="Muli"/>
              <a:sym typeface="Muli"/>
            </a:endParaRPr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00852879-0831-43DF-BF51-ABD6D3065835}"/>
              </a:ext>
            </a:extLst>
          </p:cNvPr>
          <p:cNvCxnSpPr>
            <a:cxnSpLocks/>
          </p:cNvCxnSpPr>
          <p:nvPr/>
        </p:nvCxnSpPr>
        <p:spPr>
          <a:xfrm>
            <a:off x="5485439" y="4497215"/>
            <a:ext cx="8408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521FA594-29E4-4560-840F-AC8334C3565A}"/>
              </a:ext>
            </a:extLst>
          </p:cNvPr>
          <p:cNvCxnSpPr>
            <a:cxnSpLocks/>
          </p:cNvCxnSpPr>
          <p:nvPr/>
        </p:nvCxnSpPr>
        <p:spPr>
          <a:xfrm flipV="1">
            <a:off x="5501466" y="4172963"/>
            <a:ext cx="4755" cy="3242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71D83B1A-3624-4257-89E6-64D4484A765E}"/>
              </a:ext>
            </a:extLst>
          </p:cNvPr>
          <p:cNvCxnSpPr>
            <a:cxnSpLocks/>
          </p:cNvCxnSpPr>
          <p:nvPr/>
        </p:nvCxnSpPr>
        <p:spPr>
          <a:xfrm>
            <a:off x="5485439" y="4335089"/>
            <a:ext cx="8408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AD79779C-ABF3-4C0A-BDE5-A9467984E001}"/>
              </a:ext>
            </a:extLst>
          </p:cNvPr>
          <p:cNvCxnSpPr>
            <a:cxnSpLocks/>
          </p:cNvCxnSpPr>
          <p:nvPr/>
        </p:nvCxnSpPr>
        <p:spPr>
          <a:xfrm>
            <a:off x="5485439" y="4172963"/>
            <a:ext cx="8408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06485FD-DAA4-445A-B9D5-F83A63127AED}"/>
                  </a:ext>
                </a:extLst>
              </p14:cNvPr>
              <p14:cNvContentPartPr/>
              <p14:nvPr/>
            </p14:nvContentPartPr>
            <p14:xfrm>
              <a:off x="842830" y="2563555"/>
              <a:ext cx="37800" cy="53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06485FD-DAA4-445A-B9D5-F83A63127A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830" y="2554555"/>
                <a:ext cx="55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1D2BA12-84D5-45C8-BFE0-2BA5C9C249D0}"/>
                  </a:ext>
                </a:extLst>
              </p14:cNvPr>
              <p14:cNvContentPartPr/>
              <p14:nvPr/>
            </p14:nvContentPartPr>
            <p14:xfrm>
              <a:off x="878470" y="2545195"/>
              <a:ext cx="21240" cy="2628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1D2BA12-84D5-45C8-BFE0-2BA5C9C249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9470" y="2536195"/>
                <a:ext cx="38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51C92912-AFCA-4365-AE31-39A46BC708C6}"/>
                  </a:ext>
                </a:extLst>
              </p14:cNvPr>
              <p14:cNvContentPartPr/>
              <p14:nvPr/>
            </p14:nvContentPartPr>
            <p14:xfrm>
              <a:off x="1029670" y="2519995"/>
              <a:ext cx="120960" cy="1458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1C92912-AFCA-4365-AE31-39A46BC708C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0670" y="2510995"/>
                <a:ext cx="1386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D6DB03A2-B835-488E-AE99-438D226293E5}"/>
                  </a:ext>
                </a:extLst>
              </p14:cNvPr>
              <p14:cNvContentPartPr/>
              <p14:nvPr/>
            </p14:nvContentPartPr>
            <p14:xfrm>
              <a:off x="1123270" y="2642035"/>
              <a:ext cx="50400" cy="432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D6DB03A2-B835-488E-AE99-438D226293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14270" y="2633035"/>
                <a:ext cx="68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5FD9A483-310C-4370-A623-5DD4B2E73447}"/>
                  </a:ext>
                </a:extLst>
              </p14:cNvPr>
              <p14:cNvContentPartPr/>
              <p14:nvPr/>
            </p14:nvContentPartPr>
            <p14:xfrm>
              <a:off x="1165030" y="2682715"/>
              <a:ext cx="51120" cy="7444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5FD9A483-310C-4370-A623-5DD4B2E7344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6030" y="2673715"/>
                <a:ext cx="687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69E278B-A901-481D-A9F4-26329BE34625}"/>
                  </a:ext>
                </a:extLst>
              </p14:cNvPr>
              <p14:cNvContentPartPr/>
              <p14:nvPr/>
            </p14:nvContentPartPr>
            <p14:xfrm>
              <a:off x="1311910" y="3478315"/>
              <a:ext cx="196920" cy="2163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69E278B-A901-481D-A9F4-26329BE346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02910" y="3469315"/>
                <a:ext cx="214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46BC4B2F-3A6A-45C5-8293-BAD352052D96}"/>
                  </a:ext>
                </a:extLst>
              </p14:cNvPr>
              <p14:cNvContentPartPr/>
              <p14:nvPr/>
            </p14:nvContentPartPr>
            <p14:xfrm>
              <a:off x="1064950" y="3661555"/>
              <a:ext cx="267120" cy="10728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46BC4B2F-3A6A-45C5-8293-BAD352052D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5950" y="3652555"/>
                <a:ext cx="2847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F4D26BEE-876E-490E-B086-E2772626F94A}"/>
                  </a:ext>
                </a:extLst>
              </p14:cNvPr>
              <p14:cNvContentPartPr/>
              <p14:nvPr/>
            </p14:nvContentPartPr>
            <p14:xfrm>
              <a:off x="1299670" y="3495595"/>
              <a:ext cx="200520" cy="27144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F4D26BEE-876E-490E-B086-E2772626F9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0670" y="3486595"/>
                <a:ext cx="21816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892E578-D45D-456B-933F-8D809606DDB2}"/>
                  </a:ext>
                </a:extLst>
              </p14:cNvPr>
              <p14:cNvContentPartPr/>
              <p14:nvPr/>
            </p14:nvContentPartPr>
            <p14:xfrm>
              <a:off x="1131190" y="3606115"/>
              <a:ext cx="314640" cy="20376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892E578-D45D-456B-933F-8D809606DD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2190" y="3597115"/>
                <a:ext cx="3322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A48C5A39-3883-42C0-82B1-81D6E4BA72FE}"/>
                  </a:ext>
                </a:extLst>
              </p14:cNvPr>
              <p14:cNvContentPartPr/>
              <p14:nvPr/>
            </p14:nvContentPartPr>
            <p14:xfrm>
              <a:off x="1036510" y="3807355"/>
              <a:ext cx="19440" cy="4320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A48C5A39-3883-42C0-82B1-81D6E4BA72F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27510" y="3798355"/>
                <a:ext cx="370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09F8790C-DA87-44B7-907C-5BB15A78D309}"/>
                  </a:ext>
                </a:extLst>
              </p14:cNvPr>
              <p14:cNvContentPartPr/>
              <p14:nvPr/>
            </p14:nvContentPartPr>
            <p14:xfrm>
              <a:off x="923830" y="3931555"/>
              <a:ext cx="224640" cy="6228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09F8790C-DA87-44B7-907C-5BB15A78D30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4830" y="3922555"/>
                <a:ext cx="242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1077C749-2222-4E56-BCF9-B750B9293264}"/>
                  </a:ext>
                </a:extLst>
              </p14:cNvPr>
              <p14:cNvContentPartPr/>
              <p14:nvPr/>
            </p14:nvContentPartPr>
            <p14:xfrm>
              <a:off x="928870" y="3996715"/>
              <a:ext cx="263160" cy="5472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1077C749-2222-4E56-BCF9-B750B929326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9870" y="3987715"/>
                <a:ext cx="2808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BD8A1EB5-2B21-462C-A17C-FAEF3246155C}"/>
                  </a:ext>
                </a:extLst>
              </p14:cNvPr>
              <p14:cNvContentPartPr/>
              <p14:nvPr/>
            </p14:nvContentPartPr>
            <p14:xfrm>
              <a:off x="904750" y="3987715"/>
              <a:ext cx="106560" cy="7488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BD8A1EB5-2B21-462C-A17C-FAEF3246155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5750" y="3978715"/>
                <a:ext cx="124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01A37145-88D9-4F8F-9599-B492C1EB133E}"/>
                  </a:ext>
                </a:extLst>
              </p14:cNvPr>
              <p14:cNvContentPartPr/>
              <p14:nvPr/>
            </p14:nvContentPartPr>
            <p14:xfrm>
              <a:off x="1220470" y="3977275"/>
              <a:ext cx="47160" cy="399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01A37145-88D9-4F8F-9599-B492C1EB133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11470" y="3968275"/>
                <a:ext cx="648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FB181E03-D916-40A2-8144-3FFACE96BF25}"/>
                  </a:ext>
                </a:extLst>
              </p14:cNvPr>
              <p14:cNvContentPartPr/>
              <p14:nvPr/>
            </p14:nvContentPartPr>
            <p14:xfrm>
              <a:off x="1217950" y="3949915"/>
              <a:ext cx="150480" cy="453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FB181E03-D916-40A2-8144-3FFACE96BF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08950" y="3940915"/>
                <a:ext cx="168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99B13DC1-E669-4E5B-8D6F-750211CCDD50}"/>
                  </a:ext>
                </a:extLst>
              </p14:cNvPr>
              <p14:cNvContentPartPr/>
              <p14:nvPr/>
            </p14:nvContentPartPr>
            <p14:xfrm>
              <a:off x="1260070" y="3998155"/>
              <a:ext cx="114480" cy="777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99B13DC1-E669-4E5B-8D6F-750211CCDD5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51070" y="3989155"/>
                <a:ext cx="1321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63552589-8E4D-478A-87CF-842C887BC745}"/>
                  </a:ext>
                </a:extLst>
              </p14:cNvPr>
              <p14:cNvContentPartPr/>
              <p14:nvPr/>
            </p14:nvContentPartPr>
            <p14:xfrm>
              <a:off x="1343230" y="3915715"/>
              <a:ext cx="135000" cy="23040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63552589-8E4D-478A-87CF-842C887BC7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34230" y="3906715"/>
                <a:ext cx="1526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E02E7661-03A6-41C7-A318-904A19B574C2}"/>
                  </a:ext>
                </a:extLst>
              </p14:cNvPr>
              <p14:cNvContentPartPr/>
              <p14:nvPr/>
            </p14:nvContentPartPr>
            <p14:xfrm>
              <a:off x="930670" y="4029115"/>
              <a:ext cx="311400" cy="1314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E02E7661-03A6-41C7-A318-904A19B574C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1670" y="4020115"/>
                <a:ext cx="3290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BF773A59-FE7A-4DEA-BADB-1FFA5728D13E}"/>
                  </a:ext>
                </a:extLst>
              </p14:cNvPr>
              <p14:cNvContentPartPr/>
              <p14:nvPr/>
            </p14:nvContentPartPr>
            <p14:xfrm>
              <a:off x="1017430" y="4102555"/>
              <a:ext cx="442800" cy="32220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BF773A59-FE7A-4DEA-BADB-1FFA5728D13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8430" y="4093555"/>
                <a:ext cx="4604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9" name="Entrada de lápiz 1038">
                <a:extLst>
                  <a:ext uri="{FF2B5EF4-FFF2-40B4-BE49-F238E27FC236}">
                    <a16:creationId xmlns:a16="http://schemas.microsoft.com/office/drawing/2014/main" id="{BA4B4C96-65D0-405A-B459-F24C10926016}"/>
                  </a:ext>
                </a:extLst>
              </p14:cNvPr>
              <p14:cNvContentPartPr/>
              <p14:nvPr/>
            </p14:nvContentPartPr>
            <p14:xfrm>
              <a:off x="798550" y="3713755"/>
              <a:ext cx="751680" cy="899280"/>
            </p14:xfrm>
          </p:contentPart>
        </mc:Choice>
        <mc:Fallback xmlns="">
          <p:pic>
            <p:nvPicPr>
              <p:cNvPr id="1039" name="Entrada de lápiz 1038">
                <a:extLst>
                  <a:ext uri="{FF2B5EF4-FFF2-40B4-BE49-F238E27FC236}">
                    <a16:creationId xmlns:a16="http://schemas.microsoft.com/office/drawing/2014/main" id="{BA4B4C96-65D0-405A-B459-F24C1092601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9550" y="3704755"/>
                <a:ext cx="76932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0" name="Entrada de lápiz 1039">
                <a:extLst>
                  <a:ext uri="{FF2B5EF4-FFF2-40B4-BE49-F238E27FC236}">
                    <a16:creationId xmlns:a16="http://schemas.microsoft.com/office/drawing/2014/main" id="{912E03B9-5F93-40A1-A47E-D3B714CC434D}"/>
                  </a:ext>
                </a:extLst>
              </p14:cNvPr>
              <p14:cNvContentPartPr/>
              <p14:nvPr/>
            </p14:nvContentPartPr>
            <p14:xfrm>
              <a:off x="1052710" y="3741835"/>
              <a:ext cx="35640" cy="46800"/>
            </p14:xfrm>
          </p:contentPart>
        </mc:Choice>
        <mc:Fallback xmlns="">
          <p:pic>
            <p:nvPicPr>
              <p:cNvPr id="1040" name="Entrada de lápiz 1039">
                <a:extLst>
                  <a:ext uri="{FF2B5EF4-FFF2-40B4-BE49-F238E27FC236}">
                    <a16:creationId xmlns:a16="http://schemas.microsoft.com/office/drawing/2014/main" id="{912E03B9-5F93-40A1-A47E-D3B714CC434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43710" y="3732835"/>
                <a:ext cx="53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41" name="Entrada de lápiz 1040">
                <a:extLst>
                  <a:ext uri="{FF2B5EF4-FFF2-40B4-BE49-F238E27FC236}">
                    <a16:creationId xmlns:a16="http://schemas.microsoft.com/office/drawing/2014/main" id="{2790CD2F-83DC-48D3-B0B3-28AC52A7C8C8}"/>
                  </a:ext>
                </a:extLst>
              </p14:cNvPr>
              <p14:cNvContentPartPr/>
              <p14:nvPr/>
            </p14:nvContentPartPr>
            <p14:xfrm>
              <a:off x="1343590" y="3472195"/>
              <a:ext cx="82440" cy="112320"/>
            </p14:xfrm>
          </p:contentPart>
        </mc:Choice>
        <mc:Fallback xmlns="">
          <p:pic>
            <p:nvPicPr>
              <p:cNvPr id="1041" name="Entrada de lápiz 1040">
                <a:extLst>
                  <a:ext uri="{FF2B5EF4-FFF2-40B4-BE49-F238E27FC236}">
                    <a16:creationId xmlns:a16="http://schemas.microsoft.com/office/drawing/2014/main" id="{2790CD2F-83DC-48D3-B0B3-28AC52A7C8C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34590" y="3463195"/>
                <a:ext cx="1000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52" name="Entrada de lápiz 1051">
                <a:extLst>
                  <a:ext uri="{FF2B5EF4-FFF2-40B4-BE49-F238E27FC236}">
                    <a16:creationId xmlns:a16="http://schemas.microsoft.com/office/drawing/2014/main" id="{9B2DB786-A20C-47BF-8211-7C099C90EC2E}"/>
                  </a:ext>
                </a:extLst>
              </p14:cNvPr>
              <p14:cNvContentPartPr/>
              <p14:nvPr/>
            </p14:nvContentPartPr>
            <p14:xfrm>
              <a:off x="1346470" y="3643915"/>
              <a:ext cx="127800" cy="120240"/>
            </p14:xfrm>
          </p:contentPart>
        </mc:Choice>
        <mc:Fallback xmlns="">
          <p:pic>
            <p:nvPicPr>
              <p:cNvPr id="1052" name="Entrada de lápiz 1051">
                <a:extLst>
                  <a:ext uri="{FF2B5EF4-FFF2-40B4-BE49-F238E27FC236}">
                    <a16:creationId xmlns:a16="http://schemas.microsoft.com/office/drawing/2014/main" id="{9B2DB786-A20C-47BF-8211-7C099C90EC2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37470" y="3634915"/>
                <a:ext cx="1454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3" name="Entrada de lápiz 1052">
                <a:extLst>
                  <a:ext uri="{FF2B5EF4-FFF2-40B4-BE49-F238E27FC236}">
                    <a16:creationId xmlns:a16="http://schemas.microsoft.com/office/drawing/2014/main" id="{93A884BB-4430-4C1E-BECC-CF330A4C8DA4}"/>
                  </a:ext>
                </a:extLst>
              </p14:cNvPr>
              <p14:cNvContentPartPr/>
              <p14:nvPr/>
            </p14:nvContentPartPr>
            <p14:xfrm>
              <a:off x="941110" y="3945955"/>
              <a:ext cx="179280" cy="44640"/>
            </p14:xfrm>
          </p:contentPart>
        </mc:Choice>
        <mc:Fallback xmlns="">
          <p:pic>
            <p:nvPicPr>
              <p:cNvPr id="1053" name="Entrada de lápiz 1052">
                <a:extLst>
                  <a:ext uri="{FF2B5EF4-FFF2-40B4-BE49-F238E27FC236}">
                    <a16:creationId xmlns:a16="http://schemas.microsoft.com/office/drawing/2014/main" id="{93A884BB-4430-4C1E-BECC-CF330A4C8D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2110" y="3936955"/>
                <a:ext cx="196920" cy="6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uál es la función de la epiglotis?">
            <a:extLst>
              <a:ext uri="{FF2B5EF4-FFF2-40B4-BE49-F238E27FC236}">
                <a16:creationId xmlns:a16="http://schemas.microsoft.com/office/drawing/2014/main" id="{73A1757F-E632-4B4C-8302-EE85AD79C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r="6190"/>
          <a:stretch/>
        </p:blipFill>
        <p:spPr bwMode="auto">
          <a:xfrm>
            <a:off x="166255" y="54442"/>
            <a:ext cx="1974272" cy="1894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4" name="Google Shape;354;p1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2" descr="Print Map Quiz: Aparato Digestivo Localizar (conocimiento del medio - el  cuerpo humano)">
            <a:extLst>
              <a:ext uri="{FF2B5EF4-FFF2-40B4-BE49-F238E27FC236}">
                <a16:creationId xmlns:a16="http://schemas.microsoft.com/office/drawing/2014/main" id="{CD47BB36-8AC2-432D-A7D2-1FBF32F15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252" r="30186"/>
          <a:stretch/>
        </p:blipFill>
        <p:spPr bwMode="auto">
          <a:xfrm>
            <a:off x="2823288" y="54442"/>
            <a:ext cx="3127239" cy="503461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450C491-B2F1-4FB8-869E-C95942CF4CDA}"/>
              </a:ext>
            </a:extLst>
          </p:cNvPr>
          <p:cNvSpPr txBox="1"/>
          <p:nvPr/>
        </p:nvSpPr>
        <p:spPr>
          <a:xfrm>
            <a:off x="1024292" y="1852227"/>
            <a:ext cx="8515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4"/>
                </a:solidFill>
              </a:rPr>
              <a:t>TRÀQUEA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8E976B-5C51-42F6-B904-BB9FB226EA8F}"/>
              </a:ext>
            </a:extLst>
          </p:cNvPr>
          <p:cNvSpPr txBox="1"/>
          <p:nvPr/>
        </p:nvSpPr>
        <p:spPr>
          <a:xfrm>
            <a:off x="460658" y="1629985"/>
            <a:ext cx="8996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rgbClr val="7030A0"/>
                </a:solidFill>
              </a:rPr>
              <a:t>EPÍGLOTIS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0F495EB-336F-42A3-AB91-AEE20E0D712A}"/>
              </a:ext>
            </a:extLst>
          </p:cNvPr>
          <p:cNvSpPr txBox="1"/>
          <p:nvPr/>
        </p:nvSpPr>
        <p:spPr>
          <a:xfrm>
            <a:off x="1778088" y="1851711"/>
            <a:ext cx="724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996633"/>
                </a:solidFill>
              </a:rPr>
              <a:t>ESÒFAG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A4628850-B65D-4CED-B328-AF07E4803CFB}"/>
              </a:ext>
            </a:extLst>
          </p:cNvPr>
          <p:cNvSpPr/>
          <p:nvPr/>
        </p:nvSpPr>
        <p:spPr>
          <a:xfrm>
            <a:off x="1912295" y="928255"/>
            <a:ext cx="118918" cy="57618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A954AA-F05F-4B98-AF67-D5847E2996FE}"/>
              </a:ext>
            </a:extLst>
          </p:cNvPr>
          <p:cNvSpPr txBox="1"/>
          <p:nvPr/>
        </p:nvSpPr>
        <p:spPr>
          <a:xfrm>
            <a:off x="1971754" y="1093238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1"/>
                </a:solidFill>
              </a:rPr>
              <a:t>FARINGE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8055D39-E2FA-4AEB-9BF5-7A46E4751CE9}"/>
              </a:ext>
            </a:extLst>
          </p:cNvPr>
          <p:cNvSpPr txBox="1"/>
          <p:nvPr/>
        </p:nvSpPr>
        <p:spPr>
          <a:xfrm rot="1467720">
            <a:off x="192455" y="654644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chemeClr val="accent4"/>
                </a:solidFill>
              </a:rPr>
              <a:t>aire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8544B7-8D84-45A3-8558-320519EA7FB3}"/>
              </a:ext>
            </a:extLst>
          </p:cNvPr>
          <p:cNvSpPr txBox="1"/>
          <p:nvPr/>
        </p:nvSpPr>
        <p:spPr>
          <a:xfrm rot="16898330">
            <a:off x="125" y="1141685"/>
            <a:ext cx="702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996633"/>
                </a:solidFill>
              </a:rPr>
              <a:t>aliments</a:t>
            </a:r>
          </a:p>
        </p:txBody>
      </p:sp>
      <p:pic>
        <p:nvPicPr>
          <p:cNvPr id="2050" name="Picture 2" descr="Juegos de Ciencias | Juego de Partes basicas del estomago | Cerebriti">
            <a:extLst>
              <a:ext uri="{FF2B5EF4-FFF2-40B4-BE49-F238E27FC236}">
                <a16:creationId xmlns:a16="http://schemas.microsoft.com/office/drawing/2014/main" id="{EA306AF9-322D-4819-AB0B-F7DFC171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14" y="2132581"/>
            <a:ext cx="1564888" cy="1630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CF1B6115-B091-41D9-818B-74B3DB6709AC}"/>
              </a:ext>
            </a:extLst>
          </p:cNvPr>
          <p:cNvSpPr/>
          <p:nvPr/>
        </p:nvSpPr>
        <p:spPr>
          <a:xfrm>
            <a:off x="7502236" y="2722418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733C81F8-02D9-4F9B-9469-34AA70CC10E0}"/>
              </a:ext>
            </a:extLst>
          </p:cNvPr>
          <p:cNvSpPr/>
          <p:nvPr/>
        </p:nvSpPr>
        <p:spPr>
          <a:xfrm>
            <a:off x="7495308" y="2770909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D998C7B3-BD5B-4395-8FC6-8D808594B175}"/>
              </a:ext>
            </a:extLst>
          </p:cNvPr>
          <p:cNvSpPr/>
          <p:nvPr/>
        </p:nvSpPr>
        <p:spPr>
          <a:xfrm>
            <a:off x="7489942" y="2819400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34CAFE3C-B8D9-4D37-BE83-514120877051}"/>
              </a:ext>
            </a:extLst>
          </p:cNvPr>
          <p:cNvSpPr/>
          <p:nvPr/>
        </p:nvSpPr>
        <p:spPr>
          <a:xfrm>
            <a:off x="7473583" y="2867891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DC854583-00F7-4253-B50C-4B8D2F5953D1}"/>
              </a:ext>
            </a:extLst>
          </p:cNvPr>
          <p:cNvSpPr/>
          <p:nvPr/>
        </p:nvSpPr>
        <p:spPr>
          <a:xfrm>
            <a:off x="7450723" y="2916382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1248971-4AFC-46FC-9360-E13190C79E03}"/>
              </a:ext>
            </a:extLst>
          </p:cNvPr>
          <p:cNvSpPr/>
          <p:nvPr/>
        </p:nvSpPr>
        <p:spPr>
          <a:xfrm>
            <a:off x="7424575" y="2964873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97503146-A3F7-4A31-9664-9E72C1B1A8BB}"/>
              </a:ext>
            </a:extLst>
          </p:cNvPr>
          <p:cNvSpPr/>
          <p:nvPr/>
        </p:nvSpPr>
        <p:spPr>
          <a:xfrm>
            <a:off x="7401715" y="3013364"/>
            <a:ext cx="45719" cy="484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BAFE5C1-D675-42FE-874B-EC2B68675076}"/>
              </a:ext>
            </a:extLst>
          </p:cNvPr>
          <p:cNvSpPr txBox="1"/>
          <p:nvPr/>
        </p:nvSpPr>
        <p:spPr>
          <a:xfrm>
            <a:off x="7505774" y="2650764"/>
            <a:ext cx="7809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C000"/>
                </a:solidFill>
              </a:rPr>
              <a:t>glàndules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2BA63C7-7838-4FE4-8CAB-FC6B7C5A12F9}"/>
              </a:ext>
            </a:extLst>
          </p:cNvPr>
          <p:cNvSpPr txBox="1"/>
          <p:nvPr/>
        </p:nvSpPr>
        <p:spPr>
          <a:xfrm>
            <a:off x="7505774" y="2475007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92D050"/>
                </a:solidFill>
              </a:rPr>
              <a:t>SUCS GÀSTRICS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59CEA4B-9936-4E82-B23F-40EDC8E7A487}"/>
              </a:ext>
            </a:extLst>
          </p:cNvPr>
          <p:cNvSpPr txBox="1"/>
          <p:nvPr/>
        </p:nvSpPr>
        <p:spPr>
          <a:xfrm>
            <a:off x="6413516" y="1971637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FF00"/>
                </a:solidFill>
              </a:rPr>
              <a:t>àcid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D4A76B1-9CF1-4560-A4E6-C53922594F20}"/>
              </a:ext>
            </a:extLst>
          </p:cNvPr>
          <p:cNvSpPr/>
          <p:nvPr/>
        </p:nvSpPr>
        <p:spPr>
          <a:xfrm rot="21260742">
            <a:off x="6854845" y="2284359"/>
            <a:ext cx="191976" cy="4571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80FC63DD-B529-41A0-A15B-845B1F927534}"/>
              </a:ext>
            </a:extLst>
          </p:cNvPr>
          <p:cNvSpPr/>
          <p:nvPr/>
        </p:nvSpPr>
        <p:spPr>
          <a:xfrm rot="18992459">
            <a:off x="6301723" y="2985401"/>
            <a:ext cx="191976" cy="4571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2DBCE0C-DE92-48D7-95F1-9E0C177F99D3}"/>
              </a:ext>
            </a:extLst>
          </p:cNvPr>
          <p:cNvSpPr txBox="1"/>
          <p:nvPr/>
        </p:nvSpPr>
        <p:spPr>
          <a:xfrm>
            <a:off x="6984503" y="2157033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7030A0"/>
                </a:solidFill>
              </a:rPr>
              <a:t>CÀRDIA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00077BD-8C45-4C30-968C-545DFB5617EF}"/>
              </a:ext>
            </a:extLst>
          </p:cNvPr>
          <p:cNvSpPr txBox="1"/>
          <p:nvPr/>
        </p:nvSpPr>
        <p:spPr>
          <a:xfrm>
            <a:off x="6057489" y="2670161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7030A0"/>
                </a:solidFill>
              </a:rPr>
              <a:t>PÍLOR</a:t>
            </a:r>
          </a:p>
        </p:txBody>
      </p:sp>
      <p:pic>
        <p:nvPicPr>
          <p:cNvPr id="2052" name="Picture 4" descr="4,491 Intestino Grueso Vectores, Ilustraciones y Gráficos - 123RF">
            <a:extLst>
              <a:ext uri="{FF2B5EF4-FFF2-40B4-BE49-F238E27FC236}">
                <a16:creationId xmlns:a16="http://schemas.microsoft.com/office/drawing/2014/main" id="{E8BF1ABF-3AD8-4D7D-A32C-BA71EAE3C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1798" r="1729"/>
          <a:stretch/>
        </p:blipFill>
        <p:spPr bwMode="auto">
          <a:xfrm>
            <a:off x="285354" y="2610184"/>
            <a:ext cx="2190994" cy="227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F1271A1-04E2-40C8-AF08-1AEFA4632FCF}"/>
              </a:ext>
            </a:extLst>
          </p:cNvPr>
          <p:cNvSpPr/>
          <p:nvPr/>
        </p:nvSpPr>
        <p:spPr>
          <a:xfrm>
            <a:off x="1151972" y="4052455"/>
            <a:ext cx="416581" cy="73307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3F0C3BA-B883-49EB-965B-25CE0A31CFB4}"/>
              </a:ext>
            </a:extLst>
          </p:cNvPr>
          <p:cNvSpPr/>
          <p:nvPr/>
        </p:nvSpPr>
        <p:spPr>
          <a:xfrm>
            <a:off x="558108" y="3955473"/>
            <a:ext cx="548700" cy="46351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E3F0A83-CB6D-4FAD-BEBD-A5C070661E79}"/>
              </a:ext>
            </a:extLst>
          </p:cNvPr>
          <p:cNvCxnSpPr>
            <a:cxnSpLocks/>
          </p:cNvCxnSpPr>
          <p:nvPr/>
        </p:nvCxnSpPr>
        <p:spPr>
          <a:xfrm flipV="1">
            <a:off x="460658" y="2670161"/>
            <a:ext cx="0" cy="1216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1376D8-CBA8-474D-9163-897F5B93F611}"/>
              </a:ext>
            </a:extLst>
          </p:cNvPr>
          <p:cNvCxnSpPr>
            <a:cxnSpLocks/>
          </p:cNvCxnSpPr>
          <p:nvPr/>
        </p:nvCxnSpPr>
        <p:spPr>
          <a:xfrm>
            <a:off x="460658" y="2671546"/>
            <a:ext cx="18010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831BAA0A-57B3-4B5A-8778-D427F93CA636}"/>
              </a:ext>
            </a:extLst>
          </p:cNvPr>
          <p:cNvCxnSpPr>
            <a:cxnSpLocks/>
          </p:cNvCxnSpPr>
          <p:nvPr/>
        </p:nvCxnSpPr>
        <p:spPr>
          <a:xfrm flipV="1">
            <a:off x="2261749" y="2670161"/>
            <a:ext cx="0" cy="16934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6B898D53-F3F4-46EA-AF9C-D5962714DEDE}"/>
              </a:ext>
            </a:extLst>
          </p:cNvPr>
          <p:cNvCxnSpPr>
            <a:cxnSpLocks/>
          </p:cNvCxnSpPr>
          <p:nvPr/>
        </p:nvCxnSpPr>
        <p:spPr>
          <a:xfrm>
            <a:off x="1676400" y="4363571"/>
            <a:ext cx="5853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05AD1D90-7B84-4332-A78D-BB52CEE57E7E}"/>
              </a:ext>
            </a:extLst>
          </p:cNvPr>
          <p:cNvCxnSpPr>
            <a:cxnSpLocks/>
          </p:cNvCxnSpPr>
          <p:nvPr/>
        </p:nvCxnSpPr>
        <p:spPr>
          <a:xfrm>
            <a:off x="460658" y="3886201"/>
            <a:ext cx="82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24B7E7E-D16F-4427-B1F8-750060250ED8}"/>
              </a:ext>
            </a:extLst>
          </p:cNvPr>
          <p:cNvSpPr txBox="1"/>
          <p:nvPr/>
        </p:nvSpPr>
        <p:spPr>
          <a:xfrm>
            <a:off x="1521447" y="4386420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0070C0"/>
                </a:solidFill>
              </a:rPr>
              <a:t>RECTE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A8820A8-E82F-482F-842E-0B30D76A6A23}"/>
              </a:ext>
            </a:extLst>
          </p:cNvPr>
          <p:cNvSpPr txBox="1"/>
          <p:nvPr/>
        </p:nvSpPr>
        <p:spPr>
          <a:xfrm>
            <a:off x="993346" y="2702536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0000"/>
                </a:solidFill>
              </a:rPr>
              <a:t>CÒLON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D0419DD-CE4D-43F2-886E-C7E541FED081}"/>
              </a:ext>
            </a:extLst>
          </p:cNvPr>
          <p:cNvSpPr txBox="1"/>
          <p:nvPr/>
        </p:nvSpPr>
        <p:spPr>
          <a:xfrm>
            <a:off x="853341" y="372639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00B050"/>
                </a:solidFill>
              </a:rPr>
              <a:t>CEC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46C36E8D-CFE4-4D8B-AD6A-1F4CCE5E2D87}"/>
              </a:ext>
            </a:extLst>
          </p:cNvPr>
          <p:cNvSpPr txBox="1"/>
          <p:nvPr/>
        </p:nvSpPr>
        <p:spPr>
          <a:xfrm>
            <a:off x="1101693" y="4769778"/>
            <a:ext cx="482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FF00"/>
                </a:solidFill>
              </a:rPr>
              <a:t>anus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B916A204-8C86-4CD3-BF2C-14AA7C5912AF}"/>
              </a:ext>
            </a:extLst>
          </p:cNvPr>
          <p:cNvSpPr txBox="1"/>
          <p:nvPr/>
        </p:nvSpPr>
        <p:spPr>
          <a:xfrm>
            <a:off x="127394" y="4369668"/>
            <a:ext cx="1071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b="1">
                <a:solidFill>
                  <a:srgbClr val="7030A0"/>
                </a:solidFill>
              </a:rPr>
              <a:t>apèndix vermiforme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FDFC8D8-5C91-458E-BB7B-65B7639E47BE}"/>
              </a:ext>
            </a:extLst>
          </p:cNvPr>
          <p:cNvSpPr/>
          <p:nvPr/>
        </p:nvSpPr>
        <p:spPr>
          <a:xfrm>
            <a:off x="910460" y="4239491"/>
            <a:ext cx="147998" cy="14692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93D5BE5-C948-474B-A8EC-081478E9E233}"/>
              </a:ext>
            </a:extLst>
          </p:cNvPr>
          <p:cNvSpPr txBox="1"/>
          <p:nvPr/>
        </p:nvSpPr>
        <p:spPr>
          <a:xfrm rot="16200000">
            <a:off x="255144" y="3358855"/>
            <a:ext cx="8162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0000"/>
                </a:solidFill>
              </a:rPr>
              <a:t>ascendent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D57C3DA2-EE60-4100-8FB3-E2BCAA76473A}"/>
              </a:ext>
            </a:extLst>
          </p:cNvPr>
          <p:cNvSpPr txBox="1"/>
          <p:nvPr/>
        </p:nvSpPr>
        <p:spPr>
          <a:xfrm rot="5082641">
            <a:off x="1628726" y="3370649"/>
            <a:ext cx="8947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0000"/>
                </a:solidFill>
              </a:rPr>
              <a:t>descendent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1B8AAE8B-74E9-4141-BD85-50E8930B230C}"/>
              </a:ext>
            </a:extLst>
          </p:cNvPr>
          <p:cNvSpPr txBox="1"/>
          <p:nvPr/>
        </p:nvSpPr>
        <p:spPr>
          <a:xfrm>
            <a:off x="955553" y="2998400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0000"/>
                </a:solidFill>
              </a:rPr>
              <a:t>transvers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5AB71C4-6311-4106-BDE3-4B1EF3E3AD30}"/>
              </a:ext>
            </a:extLst>
          </p:cNvPr>
          <p:cNvSpPr/>
          <p:nvPr/>
        </p:nvSpPr>
        <p:spPr>
          <a:xfrm>
            <a:off x="3636818" y="741218"/>
            <a:ext cx="764740" cy="76322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5BFCEF3C-FF8A-4604-95FD-9DD74000BC24}"/>
              </a:ext>
            </a:extLst>
          </p:cNvPr>
          <p:cNvSpPr/>
          <p:nvPr/>
        </p:nvSpPr>
        <p:spPr>
          <a:xfrm>
            <a:off x="3680470" y="3424004"/>
            <a:ext cx="1424930" cy="1345773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5B4D14A8-F42B-4FA9-8FDA-D9627BDE1910}"/>
              </a:ext>
            </a:extLst>
          </p:cNvPr>
          <p:cNvSpPr/>
          <p:nvPr/>
        </p:nvSpPr>
        <p:spPr>
          <a:xfrm>
            <a:off x="4277438" y="2745554"/>
            <a:ext cx="764740" cy="61065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8B88C89B-5693-4D33-BB49-D526D4D0A82E}"/>
                  </a:ext>
                </a:extLst>
              </p14:cNvPr>
              <p14:cNvContentPartPr/>
              <p14:nvPr/>
            </p14:nvContentPartPr>
            <p14:xfrm>
              <a:off x="417310" y="600475"/>
              <a:ext cx="1384560" cy="10843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8B88C89B-5693-4D33-BB49-D526D4D0A8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8230" y="581395"/>
                <a:ext cx="142236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9756E5D0-B6BA-4E3F-8E43-1E56B15445C5}"/>
                  </a:ext>
                </a:extLst>
              </p14:cNvPr>
              <p14:cNvContentPartPr/>
              <p14:nvPr/>
            </p14:nvContentPartPr>
            <p14:xfrm>
              <a:off x="548350" y="824755"/>
              <a:ext cx="1374120" cy="9964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9756E5D0-B6BA-4E3F-8E43-1E56B15445C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270" y="805675"/>
                <a:ext cx="141192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D11964D9-F7A3-41E6-9DCC-32A8B6085DB0}"/>
                  </a:ext>
                </a:extLst>
              </p14:cNvPr>
              <p14:cNvContentPartPr/>
              <p14:nvPr/>
            </p14:nvContentPartPr>
            <p14:xfrm>
              <a:off x="1519990" y="1700635"/>
              <a:ext cx="225360" cy="788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D11964D9-F7A3-41E6-9DCC-32A8B6085DB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00910" y="1681555"/>
                <a:ext cx="263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7A24104C-5218-45BC-A394-6EA91A3C4226}"/>
                  </a:ext>
                </a:extLst>
              </p14:cNvPr>
              <p14:cNvContentPartPr/>
              <p14:nvPr/>
            </p14:nvContentPartPr>
            <p14:xfrm>
              <a:off x="1723030" y="1600555"/>
              <a:ext cx="177120" cy="10584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7A24104C-5218-45BC-A394-6EA91A3C42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21590" y="1599115"/>
                <a:ext cx="1800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51" name="Entrada de lápiz 2050">
                <a:extLst>
                  <a:ext uri="{FF2B5EF4-FFF2-40B4-BE49-F238E27FC236}">
                    <a16:creationId xmlns:a16="http://schemas.microsoft.com/office/drawing/2014/main" id="{8D742C18-8B29-4BBF-AB44-3E29DB78F190}"/>
                  </a:ext>
                </a:extLst>
              </p14:cNvPr>
              <p14:cNvContentPartPr/>
              <p14:nvPr/>
            </p14:nvContentPartPr>
            <p14:xfrm>
              <a:off x="3758110" y="3596395"/>
              <a:ext cx="195120" cy="422640"/>
            </p14:xfrm>
          </p:contentPart>
        </mc:Choice>
        <mc:Fallback xmlns="">
          <p:pic>
            <p:nvPicPr>
              <p:cNvPr id="2051" name="Entrada de lápiz 2050">
                <a:extLst>
                  <a:ext uri="{FF2B5EF4-FFF2-40B4-BE49-F238E27FC236}">
                    <a16:creationId xmlns:a16="http://schemas.microsoft.com/office/drawing/2014/main" id="{8D742C18-8B29-4BBF-AB44-3E29DB78F1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1630" y="3589915"/>
                <a:ext cx="20736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57" name="Entrada de lápiz 2056">
                <a:extLst>
                  <a:ext uri="{FF2B5EF4-FFF2-40B4-BE49-F238E27FC236}">
                    <a16:creationId xmlns:a16="http://schemas.microsoft.com/office/drawing/2014/main" id="{13A84DFF-F5F2-4980-A4B7-3656575B97B4}"/>
                  </a:ext>
                </a:extLst>
              </p14:cNvPr>
              <p14:cNvContentPartPr/>
              <p14:nvPr/>
            </p14:nvContentPartPr>
            <p14:xfrm>
              <a:off x="3823990" y="3371755"/>
              <a:ext cx="313560" cy="214920"/>
            </p14:xfrm>
          </p:contentPart>
        </mc:Choice>
        <mc:Fallback xmlns="">
          <p:pic>
            <p:nvPicPr>
              <p:cNvPr id="2057" name="Entrada de lápiz 2056">
                <a:extLst>
                  <a:ext uri="{FF2B5EF4-FFF2-40B4-BE49-F238E27FC236}">
                    <a16:creationId xmlns:a16="http://schemas.microsoft.com/office/drawing/2014/main" id="{13A84DFF-F5F2-4980-A4B7-3656575B97B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17510" y="3365275"/>
                <a:ext cx="3258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8" name="Entrada de lápiz 2057">
                <a:extLst>
                  <a:ext uri="{FF2B5EF4-FFF2-40B4-BE49-F238E27FC236}">
                    <a16:creationId xmlns:a16="http://schemas.microsoft.com/office/drawing/2014/main" id="{59FC7CC1-0A33-4465-8230-8E0FF474FD20}"/>
                  </a:ext>
                </a:extLst>
              </p14:cNvPr>
              <p14:cNvContentPartPr/>
              <p14:nvPr/>
            </p14:nvContentPartPr>
            <p14:xfrm>
              <a:off x="3982030" y="3444115"/>
              <a:ext cx="101160" cy="101880"/>
            </p14:xfrm>
          </p:contentPart>
        </mc:Choice>
        <mc:Fallback xmlns="">
          <p:pic>
            <p:nvPicPr>
              <p:cNvPr id="2058" name="Entrada de lápiz 2057">
                <a:extLst>
                  <a:ext uri="{FF2B5EF4-FFF2-40B4-BE49-F238E27FC236}">
                    <a16:creationId xmlns:a16="http://schemas.microsoft.com/office/drawing/2014/main" id="{59FC7CC1-0A33-4465-8230-8E0FF474FD2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75550" y="3437635"/>
                <a:ext cx="11340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9" name="Entrada de lápiz 2058">
                <a:extLst>
                  <a:ext uri="{FF2B5EF4-FFF2-40B4-BE49-F238E27FC236}">
                    <a16:creationId xmlns:a16="http://schemas.microsoft.com/office/drawing/2014/main" id="{2DBAD755-7C2E-47F3-A2F3-FCC9176DF6AE}"/>
                  </a:ext>
                </a:extLst>
              </p14:cNvPr>
              <p14:cNvContentPartPr/>
              <p14:nvPr/>
            </p14:nvContentPartPr>
            <p14:xfrm>
              <a:off x="4087510" y="3479755"/>
              <a:ext cx="126360" cy="86760"/>
            </p14:xfrm>
          </p:contentPart>
        </mc:Choice>
        <mc:Fallback xmlns="">
          <p:pic>
            <p:nvPicPr>
              <p:cNvPr id="2059" name="Entrada de lápiz 2058">
                <a:extLst>
                  <a:ext uri="{FF2B5EF4-FFF2-40B4-BE49-F238E27FC236}">
                    <a16:creationId xmlns:a16="http://schemas.microsoft.com/office/drawing/2014/main" id="{2DBAD755-7C2E-47F3-A2F3-FCC9176DF6A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81030" y="3473275"/>
                <a:ext cx="1386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05" name="Entrada de lápiz 2104">
                <a:extLst>
                  <a:ext uri="{FF2B5EF4-FFF2-40B4-BE49-F238E27FC236}">
                    <a16:creationId xmlns:a16="http://schemas.microsoft.com/office/drawing/2014/main" id="{A2854A62-12C1-40A1-9461-87E9D6B2D77C}"/>
                  </a:ext>
                </a:extLst>
              </p14:cNvPr>
              <p14:cNvContentPartPr/>
              <p14:nvPr/>
            </p14:nvContentPartPr>
            <p14:xfrm>
              <a:off x="4159870" y="3144595"/>
              <a:ext cx="933840" cy="1143360"/>
            </p14:xfrm>
          </p:contentPart>
        </mc:Choice>
        <mc:Fallback xmlns="">
          <p:pic>
            <p:nvPicPr>
              <p:cNvPr id="2105" name="Entrada de lápiz 2104">
                <a:extLst>
                  <a:ext uri="{FF2B5EF4-FFF2-40B4-BE49-F238E27FC236}">
                    <a16:creationId xmlns:a16="http://schemas.microsoft.com/office/drawing/2014/main" id="{A2854A62-12C1-40A1-9461-87E9D6B2D7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3390" y="3138115"/>
                <a:ext cx="94608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10" name="Entrada de lápiz 2109">
                <a:extLst>
                  <a:ext uri="{FF2B5EF4-FFF2-40B4-BE49-F238E27FC236}">
                    <a16:creationId xmlns:a16="http://schemas.microsoft.com/office/drawing/2014/main" id="{22C2984F-E243-40F4-A0B6-E55FAA06A914}"/>
                  </a:ext>
                </a:extLst>
              </p14:cNvPr>
              <p14:cNvContentPartPr/>
              <p14:nvPr/>
            </p14:nvContentPartPr>
            <p14:xfrm>
              <a:off x="4596550" y="4286515"/>
              <a:ext cx="352080" cy="238320"/>
            </p14:xfrm>
          </p:contentPart>
        </mc:Choice>
        <mc:Fallback xmlns="">
          <p:pic>
            <p:nvPicPr>
              <p:cNvPr id="2110" name="Entrada de lápiz 2109">
                <a:extLst>
                  <a:ext uri="{FF2B5EF4-FFF2-40B4-BE49-F238E27FC236}">
                    <a16:creationId xmlns:a16="http://schemas.microsoft.com/office/drawing/2014/main" id="{22C2984F-E243-40F4-A0B6-E55FAA06A91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90070" y="4280035"/>
                <a:ext cx="3643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5" name="Entrada de lápiz 324">
                <a:extLst>
                  <a:ext uri="{FF2B5EF4-FFF2-40B4-BE49-F238E27FC236}">
                    <a16:creationId xmlns:a16="http://schemas.microsoft.com/office/drawing/2014/main" id="{4C4BF30C-A394-4F8E-B1AC-E844C1ABE596}"/>
                  </a:ext>
                </a:extLst>
              </p14:cNvPr>
              <p14:cNvContentPartPr/>
              <p14:nvPr/>
            </p14:nvContentPartPr>
            <p14:xfrm>
              <a:off x="4349950" y="4353475"/>
              <a:ext cx="260280" cy="465480"/>
            </p14:xfrm>
          </p:contentPart>
        </mc:Choice>
        <mc:Fallback xmlns="">
          <p:pic>
            <p:nvPicPr>
              <p:cNvPr id="325" name="Entrada de lápiz 324">
                <a:extLst>
                  <a:ext uri="{FF2B5EF4-FFF2-40B4-BE49-F238E27FC236}">
                    <a16:creationId xmlns:a16="http://schemas.microsoft.com/office/drawing/2014/main" id="{4C4BF30C-A394-4F8E-B1AC-E844C1ABE59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3470" y="4346995"/>
                <a:ext cx="27252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6" name="Entrada de lápiz 325">
                <a:extLst>
                  <a:ext uri="{FF2B5EF4-FFF2-40B4-BE49-F238E27FC236}">
                    <a16:creationId xmlns:a16="http://schemas.microsoft.com/office/drawing/2014/main" id="{9DD9F9C2-7250-442F-BA08-4A590F115ECC}"/>
                  </a:ext>
                </a:extLst>
              </p14:cNvPr>
              <p14:cNvContentPartPr/>
              <p14:nvPr/>
            </p14:nvContentPartPr>
            <p14:xfrm>
              <a:off x="3808510" y="4038115"/>
              <a:ext cx="156240" cy="133560"/>
            </p14:xfrm>
          </p:contentPart>
        </mc:Choice>
        <mc:Fallback xmlns="">
          <p:pic>
            <p:nvPicPr>
              <p:cNvPr id="326" name="Entrada de lápiz 325">
                <a:extLst>
                  <a:ext uri="{FF2B5EF4-FFF2-40B4-BE49-F238E27FC236}">
                    <a16:creationId xmlns:a16="http://schemas.microsoft.com/office/drawing/2014/main" id="{9DD9F9C2-7250-442F-BA08-4A590F115E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2030" y="4031635"/>
                <a:ext cx="1684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9" name="Entrada de lápiz 328">
                <a:extLst>
                  <a:ext uri="{FF2B5EF4-FFF2-40B4-BE49-F238E27FC236}">
                    <a16:creationId xmlns:a16="http://schemas.microsoft.com/office/drawing/2014/main" id="{C9EED545-34CD-4E6E-B0C7-561F59FE43BD}"/>
                  </a:ext>
                </a:extLst>
              </p14:cNvPr>
              <p14:cNvContentPartPr/>
              <p14:nvPr/>
            </p14:nvContentPartPr>
            <p14:xfrm>
              <a:off x="3918670" y="4079875"/>
              <a:ext cx="203400" cy="226440"/>
            </p14:xfrm>
          </p:contentPart>
        </mc:Choice>
        <mc:Fallback xmlns="">
          <p:pic>
            <p:nvPicPr>
              <p:cNvPr id="329" name="Entrada de lápiz 328">
                <a:extLst>
                  <a:ext uri="{FF2B5EF4-FFF2-40B4-BE49-F238E27FC236}">
                    <a16:creationId xmlns:a16="http://schemas.microsoft.com/office/drawing/2014/main" id="{C9EED545-34CD-4E6E-B0C7-561F59FE43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12190" y="4073395"/>
                <a:ext cx="2156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0" name="Entrada de lápiz 329">
                <a:extLst>
                  <a:ext uri="{FF2B5EF4-FFF2-40B4-BE49-F238E27FC236}">
                    <a16:creationId xmlns:a16="http://schemas.microsoft.com/office/drawing/2014/main" id="{61F6592D-6550-45C3-A072-8971D3F4638F}"/>
                  </a:ext>
                </a:extLst>
              </p14:cNvPr>
              <p14:cNvContentPartPr/>
              <p14:nvPr/>
            </p14:nvContentPartPr>
            <p14:xfrm>
              <a:off x="4075630" y="4268515"/>
              <a:ext cx="84960" cy="117720"/>
            </p14:xfrm>
          </p:contentPart>
        </mc:Choice>
        <mc:Fallback xmlns="">
          <p:pic>
            <p:nvPicPr>
              <p:cNvPr id="330" name="Entrada de lápiz 329">
                <a:extLst>
                  <a:ext uri="{FF2B5EF4-FFF2-40B4-BE49-F238E27FC236}">
                    <a16:creationId xmlns:a16="http://schemas.microsoft.com/office/drawing/2014/main" id="{61F6592D-6550-45C3-A072-8971D3F4638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069150" y="4262035"/>
                <a:ext cx="97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1" name="Entrada de lápiz 330">
                <a:extLst>
                  <a:ext uri="{FF2B5EF4-FFF2-40B4-BE49-F238E27FC236}">
                    <a16:creationId xmlns:a16="http://schemas.microsoft.com/office/drawing/2014/main" id="{0609D689-223E-4FE9-B13C-C607168AB9FC}"/>
                  </a:ext>
                </a:extLst>
              </p14:cNvPr>
              <p14:cNvContentPartPr/>
              <p14:nvPr/>
            </p14:nvContentPartPr>
            <p14:xfrm>
              <a:off x="4423030" y="4816075"/>
              <a:ext cx="69480" cy="52560"/>
            </p14:xfrm>
          </p:contentPart>
        </mc:Choice>
        <mc:Fallback xmlns="">
          <p:pic>
            <p:nvPicPr>
              <p:cNvPr id="331" name="Entrada de lápiz 330">
                <a:extLst>
                  <a:ext uri="{FF2B5EF4-FFF2-40B4-BE49-F238E27FC236}">
                    <a16:creationId xmlns:a16="http://schemas.microsoft.com/office/drawing/2014/main" id="{0609D689-223E-4FE9-B13C-C607168AB9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16550" y="4809595"/>
                <a:ext cx="81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4" name="Entrada de lápiz 333">
                <a:extLst>
                  <a:ext uri="{FF2B5EF4-FFF2-40B4-BE49-F238E27FC236}">
                    <a16:creationId xmlns:a16="http://schemas.microsoft.com/office/drawing/2014/main" id="{8D5025EF-9503-434C-B8DD-1F29D3119BE5}"/>
                  </a:ext>
                </a:extLst>
              </p14:cNvPr>
              <p14:cNvContentPartPr/>
              <p14:nvPr/>
            </p14:nvContentPartPr>
            <p14:xfrm>
              <a:off x="6716230" y="2180155"/>
              <a:ext cx="264600" cy="105120"/>
            </p14:xfrm>
          </p:contentPart>
        </mc:Choice>
        <mc:Fallback xmlns="">
          <p:pic>
            <p:nvPicPr>
              <p:cNvPr id="334" name="Entrada de lápiz 333">
                <a:extLst>
                  <a:ext uri="{FF2B5EF4-FFF2-40B4-BE49-F238E27FC236}">
                    <a16:creationId xmlns:a16="http://schemas.microsoft.com/office/drawing/2014/main" id="{8D5025EF-9503-434C-B8DD-1F29D3119BE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09750" y="2173675"/>
                <a:ext cx="276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5" name="Entrada de lápiz 334">
                <a:extLst>
                  <a:ext uri="{FF2B5EF4-FFF2-40B4-BE49-F238E27FC236}">
                    <a16:creationId xmlns:a16="http://schemas.microsoft.com/office/drawing/2014/main" id="{B8EF3348-905E-4BE5-B0A4-FFB5573F8B9E}"/>
                  </a:ext>
                </a:extLst>
              </p14:cNvPr>
              <p14:cNvContentPartPr/>
              <p14:nvPr/>
            </p14:nvContentPartPr>
            <p14:xfrm>
              <a:off x="4552990" y="2720515"/>
              <a:ext cx="61920" cy="54360"/>
            </p14:xfrm>
          </p:contentPart>
        </mc:Choice>
        <mc:Fallback xmlns="">
          <p:pic>
            <p:nvPicPr>
              <p:cNvPr id="335" name="Entrada de lápiz 334">
                <a:extLst>
                  <a:ext uri="{FF2B5EF4-FFF2-40B4-BE49-F238E27FC236}">
                    <a16:creationId xmlns:a16="http://schemas.microsoft.com/office/drawing/2014/main" id="{B8EF3348-905E-4BE5-B0A4-FFB5573F8B9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46510" y="2714035"/>
                <a:ext cx="741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6" name="Entrada de lápiz 335">
                <a:extLst>
                  <a:ext uri="{FF2B5EF4-FFF2-40B4-BE49-F238E27FC236}">
                    <a16:creationId xmlns:a16="http://schemas.microsoft.com/office/drawing/2014/main" id="{927DB281-E556-4F3D-8055-B6561866F505}"/>
                  </a:ext>
                </a:extLst>
              </p14:cNvPr>
              <p14:cNvContentPartPr/>
              <p14:nvPr/>
            </p14:nvContentPartPr>
            <p14:xfrm>
              <a:off x="4193350" y="3186355"/>
              <a:ext cx="60840" cy="99360"/>
            </p14:xfrm>
          </p:contentPart>
        </mc:Choice>
        <mc:Fallback xmlns="">
          <p:pic>
            <p:nvPicPr>
              <p:cNvPr id="336" name="Entrada de lápiz 335">
                <a:extLst>
                  <a:ext uri="{FF2B5EF4-FFF2-40B4-BE49-F238E27FC236}">
                    <a16:creationId xmlns:a16="http://schemas.microsoft.com/office/drawing/2014/main" id="{927DB281-E556-4F3D-8055-B6561866F50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6870" y="3179875"/>
                <a:ext cx="73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55" name="Entrada de lápiz 354">
                <a:extLst>
                  <a:ext uri="{FF2B5EF4-FFF2-40B4-BE49-F238E27FC236}">
                    <a16:creationId xmlns:a16="http://schemas.microsoft.com/office/drawing/2014/main" id="{7CE7BDAF-0F16-4919-936F-B279507FA111}"/>
                  </a:ext>
                </a:extLst>
              </p14:cNvPr>
              <p14:cNvContentPartPr/>
              <p14:nvPr/>
            </p14:nvContentPartPr>
            <p14:xfrm>
              <a:off x="6545590" y="2529715"/>
              <a:ext cx="920160" cy="854280"/>
            </p14:xfrm>
          </p:contentPart>
        </mc:Choice>
        <mc:Fallback xmlns="">
          <p:pic>
            <p:nvPicPr>
              <p:cNvPr id="355" name="Entrada de lápiz 354">
                <a:extLst>
                  <a:ext uri="{FF2B5EF4-FFF2-40B4-BE49-F238E27FC236}">
                    <a16:creationId xmlns:a16="http://schemas.microsoft.com/office/drawing/2014/main" id="{7CE7BDAF-0F16-4919-936F-B279507FA11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539110" y="2523235"/>
                <a:ext cx="932400" cy="8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56" name="Entrada de lápiz 355">
                <a:extLst>
                  <a:ext uri="{FF2B5EF4-FFF2-40B4-BE49-F238E27FC236}">
                    <a16:creationId xmlns:a16="http://schemas.microsoft.com/office/drawing/2014/main" id="{12691F20-5B03-45E4-98DB-95FF885F5C84}"/>
                  </a:ext>
                </a:extLst>
              </p14:cNvPr>
              <p14:cNvContentPartPr/>
              <p14:nvPr/>
            </p14:nvContentPartPr>
            <p14:xfrm>
              <a:off x="7405630" y="2756515"/>
              <a:ext cx="90720" cy="55440"/>
            </p14:xfrm>
          </p:contentPart>
        </mc:Choice>
        <mc:Fallback xmlns="">
          <p:pic>
            <p:nvPicPr>
              <p:cNvPr id="356" name="Entrada de lápiz 355">
                <a:extLst>
                  <a:ext uri="{FF2B5EF4-FFF2-40B4-BE49-F238E27FC236}">
                    <a16:creationId xmlns:a16="http://schemas.microsoft.com/office/drawing/2014/main" id="{12691F20-5B03-45E4-98DB-95FF885F5C8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99150" y="2750035"/>
                <a:ext cx="102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7" name="Entrada de lápiz 356">
                <a:extLst>
                  <a:ext uri="{FF2B5EF4-FFF2-40B4-BE49-F238E27FC236}">
                    <a16:creationId xmlns:a16="http://schemas.microsoft.com/office/drawing/2014/main" id="{8A0CACA4-8CF0-4A03-82DF-AC91A87093F9}"/>
                  </a:ext>
                </a:extLst>
              </p14:cNvPr>
              <p14:cNvContentPartPr/>
              <p14:nvPr/>
            </p14:nvContentPartPr>
            <p14:xfrm>
              <a:off x="7231390" y="2905195"/>
              <a:ext cx="176040" cy="126360"/>
            </p14:xfrm>
          </p:contentPart>
        </mc:Choice>
        <mc:Fallback xmlns="">
          <p:pic>
            <p:nvPicPr>
              <p:cNvPr id="357" name="Entrada de lápiz 356">
                <a:extLst>
                  <a:ext uri="{FF2B5EF4-FFF2-40B4-BE49-F238E27FC236}">
                    <a16:creationId xmlns:a16="http://schemas.microsoft.com/office/drawing/2014/main" id="{8A0CACA4-8CF0-4A03-82DF-AC91A87093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24910" y="2898715"/>
                <a:ext cx="1882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8" name="Entrada de lápiz 357">
                <a:extLst>
                  <a:ext uri="{FF2B5EF4-FFF2-40B4-BE49-F238E27FC236}">
                    <a16:creationId xmlns:a16="http://schemas.microsoft.com/office/drawing/2014/main" id="{990CD6CB-BF66-47FD-904A-7AC7C27F3377}"/>
                  </a:ext>
                </a:extLst>
              </p14:cNvPr>
              <p14:cNvContentPartPr/>
              <p14:nvPr/>
            </p14:nvContentPartPr>
            <p14:xfrm>
              <a:off x="7902430" y="2681995"/>
              <a:ext cx="84240" cy="61920"/>
            </p14:xfrm>
          </p:contentPart>
        </mc:Choice>
        <mc:Fallback xmlns="">
          <p:pic>
            <p:nvPicPr>
              <p:cNvPr id="358" name="Entrada de lápiz 357">
                <a:extLst>
                  <a:ext uri="{FF2B5EF4-FFF2-40B4-BE49-F238E27FC236}">
                    <a16:creationId xmlns:a16="http://schemas.microsoft.com/office/drawing/2014/main" id="{990CD6CB-BF66-47FD-904A-7AC7C27F33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95950" y="2675515"/>
                <a:ext cx="96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1" name="Entrada de lápiz 360">
                <a:extLst>
                  <a:ext uri="{FF2B5EF4-FFF2-40B4-BE49-F238E27FC236}">
                    <a16:creationId xmlns:a16="http://schemas.microsoft.com/office/drawing/2014/main" id="{B85C9865-B35F-4234-A624-9B6C001B48E4}"/>
                  </a:ext>
                </a:extLst>
              </p14:cNvPr>
              <p14:cNvContentPartPr/>
              <p14:nvPr/>
            </p14:nvContentPartPr>
            <p14:xfrm>
              <a:off x="3810310" y="1061635"/>
              <a:ext cx="632160" cy="515160"/>
            </p14:xfrm>
          </p:contentPart>
        </mc:Choice>
        <mc:Fallback xmlns="">
          <p:pic>
            <p:nvPicPr>
              <p:cNvPr id="361" name="Entrada de lápiz 360">
                <a:extLst>
                  <a:ext uri="{FF2B5EF4-FFF2-40B4-BE49-F238E27FC236}">
                    <a16:creationId xmlns:a16="http://schemas.microsoft.com/office/drawing/2014/main" id="{B85C9865-B35F-4234-A624-9B6C001B48E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3830" y="1055155"/>
                <a:ext cx="6444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2" name="Entrada de lápiz 361">
                <a:extLst>
                  <a:ext uri="{FF2B5EF4-FFF2-40B4-BE49-F238E27FC236}">
                    <a16:creationId xmlns:a16="http://schemas.microsoft.com/office/drawing/2014/main" id="{0FC6492B-8247-44CB-84C9-A9244219B611}"/>
                  </a:ext>
                </a:extLst>
              </p14:cNvPr>
              <p14:cNvContentPartPr/>
              <p14:nvPr/>
            </p14:nvContentPartPr>
            <p14:xfrm>
              <a:off x="4361110" y="1257835"/>
              <a:ext cx="50400" cy="109080"/>
            </p14:xfrm>
          </p:contentPart>
        </mc:Choice>
        <mc:Fallback xmlns="">
          <p:pic>
            <p:nvPicPr>
              <p:cNvPr id="362" name="Entrada de lápiz 361">
                <a:extLst>
                  <a:ext uri="{FF2B5EF4-FFF2-40B4-BE49-F238E27FC236}">
                    <a16:creationId xmlns:a16="http://schemas.microsoft.com/office/drawing/2014/main" id="{0FC6492B-8247-44CB-84C9-A9244219B6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54630" y="1251355"/>
                <a:ext cx="626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3" name="Entrada de lápiz 362">
                <a:extLst>
                  <a:ext uri="{FF2B5EF4-FFF2-40B4-BE49-F238E27FC236}">
                    <a16:creationId xmlns:a16="http://schemas.microsoft.com/office/drawing/2014/main" id="{3DE08B3D-B6CE-43DE-BE8E-3EA725D02D64}"/>
                  </a:ext>
                </a:extLst>
              </p14:cNvPr>
              <p14:cNvContentPartPr/>
              <p14:nvPr/>
            </p14:nvContentPartPr>
            <p14:xfrm>
              <a:off x="3700510" y="941755"/>
              <a:ext cx="635040" cy="232200"/>
            </p14:xfrm>
          </p:contentPart>
        </mc:Choice>
        <mc:Fallback xmlns="">
          <p:pic>
            <p:nvPicPr>
              <p:cNvPr id="363" name="Entrada de lápiz 362">
                <a:extLst>
                  <a:ext uri="{FF2B5EF4-FFF2-40B4-BE49-F238E27FC236}">
                    <a16:creationId xmlns:a16="http://schemas.microsoft.com/office/drawing/2014/main" id="{3DE08B3D-B6CE-43DE-BE8E-3EA725D02D6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94030" y="935275"/>
                <a:ext cx="647280" cy="24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E645C4-B401-446A-A64A-231628DD7ED6}"/>
              </a:ext>
            </a:extLst>
          </p:cNvPr>
          <p:cNvSpPr/>
          <p:nvPr/>
        </p:nvSpPr>
        <p:spPr>
          <a:xfrm>
            <a:off x="3633787" y="931646"/>
            <a:ext cx="25985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SUBLINGUALS:</a:t>
            </a:r>
            <a:r>
              <a:rPr lang="es-ES" sz="11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baix de la llengua</a:t>
            </a:r>
            <a:br>
              <a:rPr lang="es-ES" sz="1100">
                <a:solidFill>
                  <a:schemeClr val="accent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SUBMAXIL·LARS:</a:t>
            </a:r>
            <a:r>
              <a:rPr lang="es-ES" sz="11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a la mandíbula</a:t>
            </a:r>
            <a:br>
              <a:rPr lang="es-ES" sz="1100">
                <a:solidFill>
                  <a:schemeClr val="tx1"/>
                </a:solidFill>
                <a:latin typeface="Muli"/>
                <a:sym typeface="Muli"/>
              </a:rPr>
            </a:br>
            <a:r>
              <a:rPr lang="es-ES" sz="1100" b="1">
                <a:solidFill>
                  <a:schemeClr val="accent1"/>
                </a:solidFill>
                <a:latin typeface="Muli"/>
                <a:sym typeface="Muli"/>
              </a:rPr>
              <a:t>PARÒTIDES:</a:t>
            </a:r>
            <a:r>
              <a:rPr lang="es-ES" sz="11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100">
                <a:solidFill>
                  <a:schemeClr val="tx1"/>
                </a:solidFill>
                <a:latin typeface="Muli"/>
                <a:sym typeface="Muli"/>
              </a:rPr>
              <a:t>davall de les orelles</a:t>
            </a:r>
            <a:endParaRPr lang="es-ES" sz="1100">
              <a:solidFill>
                <a:schemeClr val="accent1"/>
              </a:solidFill>
              <a:latin typeface="Muli"/>
              <a:sym typeface="Muli"/>
            </a:endParaRPr>
          </a:p>
        </p:txBody>
      </p:sp>
      <p:sp>
        <p:nvSpPr>
          <p:cNvPr id="7" name="Hexágono 6">
            <a:extLst>
              <a:ext uri="{FF2B5EF4-FFF2-40B4-BE49-F238E27FC236}">
                <a16:creationId xmlns:a16="http://schemas.microsoft.com/office/drawing/2014/main" id="{86C74822-F22F-4E68-AB15-F803340352D6}"/>
              </a:ext>
            </a:extLst>
          </p:cNvPr>
          <p:cNvSpPr/>
          <p:nvPr/>
        </p:nvSpPr>
        <p:spPr>
          <a:xfrm>
            <a:off x="209140" y="140042"/>
            <a:ext cx="2014509" cy="3665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ESTRUCTURA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1F6961A6-AE13-4C2E-9F71-A60DA0DA12F8}"/>
              </a:ext>
            </a:extLst>
          </p:cNvPr>
          <p:cNvSpPr/>
          <p:nvPr/>
        </p:nvSpPr>
        <p:spPr>
          <a:xfrm>
            <a:off x="287907" y="570781"/>
            <a:ext cx="2773948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LES GLÀNDULES ANNEXES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0BB85C4A-6177-4D9F-8773-986813E71A1B}"/>
              </a:ext>
            </a:extLst>
          </p:cNvPr>
          <p:cNvSpPr/>
          <p:nvPr/>
        </p:nvSpPr>
        <p:spPr>
          <a:xfrm>
            <a:off x="293107" y="881053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1º</a:t>
            </a:r>
            <a:endParaRPr lang="es-ES" sz="3600" b="1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85A496-390F-476C-A899-2603E2B7B99B}"/>
              </a:ext>
            </a:extLst>
          </p:cNvPr>
          <p:cNvSpPr txBox="1"/>
          <p:nvPr/>
        </p:nvSpPr>
        <p:spPr>
          <a:xfrm>
            <a:off x="772097" y="896032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LES GLÀNDULES SALIVALS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43BC714-779C-4E8C-BA19-BF54CA88F066}"/>
              </a:ext>
            </a:extLst>
          </p:cNvPr>
          <p:cNvCxnSpPr>
            <a:cxnSpLocks/>
          </p:cNvCxnSpPr>
          <p:nvPr/>
        </p:nvCxnSpPr>
        <p:spPr>
          <a:xfrm flipV="1">
            <a:off x="3348345" y="1053144"/>
            <a:ext cx="30976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914CE73-4098-4BEA-8045-8E38956E793A}"/>
              </a:ext>
            </a:extLst>
          </p:cNvPr>
          <p:cNvCxnSpPr>
            <a:cxnSpLocks/>
          </p:cNvCxnSpPr>
          <p:nvPr/>
        </p:nvCxnSpPr>
        <p:spPr>
          <a:xfrm>
            <a:off x="3486698" y="1212604"/>
            <a:ext cx="171414" cy="5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5E41AC5-46F3-4240-BBA8-7EEA37E4D365}"/>
              </a:ext>
            </a:extLst>
          </p:cNvPr>
          <p:cNvCxnSpPr>
            <a:cxnSpLocks/>
          </p:cNvCxnSpPr>
          <p:nvPr/>
        </p:nvCxnSpPr>
        <p:spPr>
          <a:xfrm>
            <a:off x="3481943" y="1377395"/>
            <a:ext cx="171414" cy="53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04B70AF-3FA8-41FF-9A9C-210889912ACB}"/>
              </a:ext>
            </a:extLst>
          </p:cNvPr>
          <p:cNvCxnSpPr>
            <a:cxnSpLocks/>
          </p:cNvCxnSpPr>
          <p:nvPr/>
        </p:nvCxnSpPr>
        <p:spPr>
          <a:xfrm flipV="1">
            <a:off x="3481943" y="1060070"/>
            <a:ext cx="4755" cy="3242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Print Map Quiz: Aparato Digestivo Localizar (conocimiento del medio - el  cuerpo humano)">
            <a:extLst>
              <a:ext uri="{FF2B5EF4-FFF2-40B4-BE49-F238E27FC236}">
                <a16:creationId xmlns:a16="http://schemas.microsoft.com/office/drawing/2014/main" id="{423BC4DB-4ED0-4804-9E4F-F59ADBE76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252" r="30186"/>
          <a:stretch/>
        </p:blipFill>
        <p:spPr bwMode="auto">
          <a:xfrm>
            <a:off x="6374395" y="931646"/>
            <a:ext cx="2592598" cy="417388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1D65EDD4-5453-4830-8FCE-61FA21568A8D}"/>
              </a:ext>
            </a:extLst>
          </p:cNvPr>
          <p:cNvSpPr txBox="1"/>
          <p:nvPr/>
        </p:nvSpPr>
        <p:spPr>
          <a:xfrm>
            <a:off x="3029139" y="567261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Glàndules que es troben fora del </a:t>
            </a:r>
            <a:r>
              <a:rPr lang="es-ES" sz="1200" u="sng">
                <a:solidFill>
                  <a:schemeClr val="tx1"/>
                </a:solidFill>
              </a:rPr>
              <a:t>tub digestiu</a:t>
            </a:r>
            <a:r>
              <a:rPr lang="es-ES" sz="1200">
                <a:solidFill>
                  <a:schemeClr val="tx1"/>
                </a:solidFill>
              </a:rPr>
              <a:t> però l’aboquen el </a:t>
            </a:r>
            <a:r>
              <a:rPr lang="es-ES" sz="1200" b="1" u="sng">
                <a:solidFill>
                  <a:schemeClr val="tx1"/>
                </a:solidFill>
              </a:rPr>
              <a:t>suc</a:t>
            </a:r>
            <a:r>
              <a:rPr lang="es-ES" sz="1200">
                <a:solidFill>
                  <a:schemeClr val="tx1"/>
                </a:solidFill>
              </a:rPr>
              <a:t> que produeixen:</a:t>
            </a:r>
            <a:endParaRPr lang="es-ES" sz="1600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59" name="Hexágono 58">
            <a:extLst>
              <a:ext uri="{FF2B5EF4-FFF2-40B4-BE49-F238E27FC236}">
                <a16:creationId xmlns:a16="http://schemas.microsoft.com/office/drawing/2014/main" id="{C5282F2D-9DA7-45D0-BA2F-6EA503CDAC88}"/>
              </a:ext>
            </a:extLst>
          </p:cNvPr>
          <p:cNvSpPr/>
          <p:nvPr/>
        </p:nvSpPr>
        <p:spPr>
          <a:xfrm>
            <a:off x="309831" y="1402533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2º</a:t>
            </a:r>
            <a:endParaRPr lang="es-ES" sz="3600" b="1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DF45209-8402-45DF-B45E-8C5F0DDA8BCC}"/>
              </a:ext>
            </a:extLst>
          </p:cNvPr>
          <p:cNvSpPr txBox="1"/>
          <p:nvPr/>
        </p:nvSpPr>
        <p:spPr>
          <a:xfrm>
            <a:off x="790989" y="1413208"/>
            <a:ext cx="802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EL PÀNCREES</a:t>
            </a:r>
            <a:r>
              <a:rPr lang="es-ES" b="1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 </a:t>
            </a:r>
            <a:r>
              <a:rPr lang="es-ES" sz="1100" b="1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(davall de l’estòmac)</a:t>
            </a:r>
            <a:r>
              <a:rPr lang="es-ES" sz="1100" b="1">
                <a:solidFill>
                  <a:schemeClr val="tx1"/>
                </a:solidFill>
              </a:rPr>
              <a:t>: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produeix el </a:t>
            </a:r>
            <a:r>
              <a:rPr lang="es-ES" sz="1200" b="1" u="sng">
                <a:solidFill>
                  <a:schemeClr val="tx1"/>
                </a:solidFill>
                <a:latin typeface="Muli"/>
              </a:rPr>
              <a:t>suc pancreàtic</a:t>
            </a:r>
            <a:r>
              <a:rPr lang="es-ES" sz="1200">
                <a:solidFill>
                  <a:schemeClr val="tx1"/>
                </a:solidFill>
                <a:latin typeface="Muli"/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61" name="Hexágono 60">
            <a:extLst>
              <a:ext uri="{FF2B5EF4-FFF2-40B4-BE49-F238E27FC236}">
                <a16:creationId xmlns:a16="http://schemas.microsoft.com/office/drawing/2014/main" id="{92C7678E-E987-4916-BFA5-A58F8FC99CA3}"/>
              </a:ext>
            </a:extLst>
          </p:cNvPr>
          <p:cNvSpPr/>
          <p:nvPr/>
        </p:nvSpPr>
        <p:spPr>
          <a:xfrm>
            <a:off x="309831" y="1782306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3º</a:t>
            </a:r>
            <a:endParaRPr lang="es-ES" sz="3600" b="1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4971E62C-B86A-4805-BF0A-B60B34BF77B8}"/>
              </a:ext>
            </a:extLst>
          </p:cNvPr>
          <p:cNvSpPr txBox="1"/>
          <p:nvPr/>
        </p:nvSpPr>
        <p:spPr>
          <a:xfrm>
            <a:off x="790989" y="1792981"/>
            <a:ext cx="8028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>
                <a:solidFill>
                  <a:schemeClr val="tx1"/>
                </a:solidFill>
                <a:uFill>
                  <a:solidFill>
                    <a:srgbClr val="FFFF00"/>
                  </a:solidFill>
                </a:uFill>
              </a:rPr>
              <a:t>EL FETGE</a:t>
            </a:r>
            <a:r>
              <a:rPr lang="es-ES" b="1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 </a:t>
            </a:r>
            <a:r>
              <a:rPr lang="es-ES" sz="1100" b="1">
                <a:solidFill>
                  <a:schemeClr val="tx1"/>
                </a:solidFill>
                <a:uFill>
                  <a:solidFill>
                    <a:srgbClr val="FFC000"/>
                  </a:solidFill>
                </a:uFill>
              </a:rPr>
              <a:t>(damunt de l’estòmac)</a:t>
            </a:r>
            <a:r>
              <a:rPr lang="es-ES" sz="1100" b="1">
                <a:solidFill>
                  <a:schemeClr val="tx1"/>
                </a:solidFill>
              </a:rPr>
              <a:t>:</a:t>
            </a:r>
            <a:r>
              <a:rPr lang="es-ES" sz="1100">
                <a:solidFill>
                  <a:schemeClr val="tx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</a:rPr>
              <a:t>aboca la </a:t>
            </a:r>
            <a:r>
              <a:rPr lang="es-ES" sz="1200" b="1" u="sng">
                <a:solidFill>
                  <a:schemeClr val="tx1"/>
                </a:solidFill>
                <a:latin typeface="Muli"/>
              </a:rPr>
              <a:t>bilis</a:t>
            </a:r>
            <a:r>
              <a:rPr lang="es-ES" sz="1200">
                <a:solidFill>
                  <a:schemeClr val="tx1"/>
                </a:solidFill>
                <a:latin typeface="Muli"/>
              </a:rPr>
              <a:t> que produeix, a la </a:t>
            </a:r>
            <a:r>
              <a:rPr lang="es-ES" sz="1200" b="1" u="sng">
                <a:solidFill>
                  <a:schemeClr val="tx1"/>
                </a:solidFill>
                <a:latin typeface="Muli"/>
              </a:rPr>
              <a:t>vesícula biliar</a:t>
            </a:r>
            <a:r>
              <a:rPr lang="es-ES" sz="1200">
                <a:solidFill>
                  <a:schemeClr val="tx1"/>
                </a:solidFill>
                <a:latin typeface="Muli"/>
              </a:rPr>
              <a:t>.</a:t>
            </a:r>
            <a:endParaRPr lang="es-ES" u="sng">
              <a:solidFill>
                <a:schemeClr val="tx1"/>
              </a:solidFill>
              <a:latin typeface="Muli"/>
            </a:endParaRPr>
          </a:p>
        </p:txBody>
      </p:sp>
      <p:pic>
        <p:nvPicPr>
          <p:cNvPr id="4102" name="Picture 6" descr="Hígado y páncreas. ilustración vectorial en estilo de dibujos animados. |  Vector Premium">
            <a:extLst>
              <a:ext uri="{FF2B5EF4-FFF2-40B4-BE49-F238E27FC236}">
                <a16:creationId xmlns:a16="http://schemas.microsoft.com/office/drawing/2014/main" id="{03C014A2-2975-4242-B5F4-CCBAB70EC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8" y="2125290"/>
            <a:ext cx="2652965" cy="2652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3CB6BB53-1AD6-4CC4-89CF-D59E36A9AB91}"/>
              </a:ext>
            </a:extLst>
          </p:cNvPr>
          <p:cNvSpPr txBox="1"/>
          <p:nvPr/>
        </p:nvSpPr>
        <p:spPr>
          <a:xfrm>
            <a:off x="3567650" y="2219688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chemeClr val="accent4"/>
                </a:solidFill>
              </a:rPr>
              <a:t>FETGE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214B563-ADCB-4C79-BF56-4ADEB042610B}"/>
              </a:ext>
            </a:extLst>
          </p:cNvPr>
          <p:cNvSpPr txBox="1"/>
          <p:nvPr/>
        </p:nvSpPr>
        <p:spPr>
          <a:xfrm>
            <a:off x="5474794" y="3695111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>
                <a:solidFill>
                  <a:srgbClr val="996633"/>
                </a:solidFill>
              </a:rPr>
              <a:t>PÀNCREES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622692F-BE25-411E-9EB1-97C1128AE4BD}"/>
              </a:ext>
            </a:extLst>
          </p:cNvPr>
          <p:cNvSpPr txBox="1"/>
          <p:nvPr/>
        </p:nvSpPr>
        <p:spPr>
          <a:xfrm>
            <a:off x="4352228" y="2717462"/>
            <a:ext cx="4395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0000"/>
                </a:solidFill>
              </a:rPr>
              <a:t>bilis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94B6AAC-49A9-44B6-91B5-CCF5CBE81E46}"/>
              </a:ext>
            </a:extLst>
          </p:cNvPr>
          <p:cNvSpPr txBox="1"/>
          <p:nvPr/>
        </p:nvSpPr>
        <p:spPr>
          <a:xfrm rot="20990953">
            <a:off x="4754011" y="3480033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FF0000"/>
                </a:solidFill>
              </a:rPr>
              <a:t>suc pancreàtic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7A11203-2857-4590-AFCA-DF3758905068}"/>
              </a:ext>
            </a:extLst>
          </p:cNvPr>
          <p:cNvSpPr txBox="1"/>
          <p:nvPr/>
        </p:nvSpPr>
        <p:spPr>
          <a:xfrm rot="19897901">
            <a:off x="3515520" y="3720702"/>
            <a:ext cx="129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>
                <a:solidFill>
                  <a:srgbClr val="00B050"/>
                </a:solidFill>
              </a:rPr>
              <a:t>VESÍCULA BILIAR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C3146A2F-D6DA-46DF-AA8C-A6CD518813F3}"/>
              </a:ext>
            </a:extLst>
          </p:cNvPr>
          <p:cNvCxnSpPr>
            <a:stCxn id="65" idx="2"/>
          </p:cNvCxnSpPr>
          <p:nvPr/>
        </p:nvCxnSpPr>
        <p:spPr>
          <a:xfrm flipH="1">
            <a:off x="4412673" y="2963683"/>
            <a:ext cx="159327" cy="340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2B113C1D-6161-4025-9C9A-B0DEC637E00F}"/>
              </a:ext>
            </a:extLst>
          </p:cNvPr>
          <p:cNvSpPr/>
          <p:nvPr/>
        </p:nvSpPr>
        <p:spPr>
          <a:xfrm>
            <a:off x="7135089" y="3019156"/>
            <a:ext cx="817419" cy="763226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E5F32D04-2975-493E-B6F2-94A95858B9DF}"/>
                  </a:ext>
                </a:extLst>
              </p14:cNvPr>
              <p14:cNvContentPartPr/>
              <p14:nvPr/>
            </p14:nvContentPartPr>
            <p14:xfrm>
              <a:off x="7179550" y="1883794"/>
              <a:ext cx="81000" cy="388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E5F32D04-2975-493E-B6F2-94A95858B9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3070" y="1877314"/>
                <a:ext cx="93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92E306B2-04B9-4BD5-A4D0-B6BC15C635B4}"/>
                  </a:ext>
                </a:extLst>
              </p14:cNvPr>
              <p14:cNvContentPartPr/>
              <p14:nvPr/>
            </p14:nvContentPartPr>
            <p14:xfrm>
              <a:off x="7501750" y="1998634"/>
              <a:ext cx="18720" cy="180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92E306B2-04B9-4BD5-A4D0-B6BC15C635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95270" y="1992154"/>
                <a:ext cx="309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51810BF1-BDE9-4743-99F9-17A12E7D2195}"/>
                  </a:ext>
                </a:extLst>
              </p14:cNvPr>
              <p14:cNvContentPartPr/>
              <p14:nvPr/>
            </p14:nvContentPartPr>
            <p14:xfrm>
              <a:off x="7462510" y="1979194"/>
              <a:ext cx="85680" cy="9288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51810BF1-BDE9-4743-99F9-17A12E7D219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56030" y="1972714"/>
                <a:ext cx="979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10A77D10-BE2A-4C92-8239-DF411B9C794F}"/>
                  </a:ext>
                </a:extLst>
              </p14:cNvPr>
              <p14:cNvContentPartPr/>
              <p14:nvPr/>
            </p14:nvContentPartPr>
            <p14:xfrm>
              <a:off x="7610110" y="1678954"/>
              <a:ext cx="96120" cy="2034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10A77D10-BE2A-4C92-8239-DF411B9C79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03630" y="1672474"/>
                <a:ext cx="1083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EF6275B8-6E9A-4865-ABB9-FCA0ACCC6FB0}"/>
                  </a:ext>
                </a:extLst>
              </p14:cNvPr>
              <p14:cNvContentPartPr/>
              <p14:nvPr/>
            </p14:nvContentPartPr>
            <p14:xfrm>
              <a:off x="7557550" y="3644914"/>
              <a:ext cx="277920" cy="831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EF6275B8-6E9A-4865-ABB9-FCA0ACCC6FB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51070" y="3638434"/>
                <a:ext cx="2901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A2117D45-D2E7-4398-85E0-3AE1672F75DF}"/>
                  </a:ext>
                </a:extLst>
              </p14:cNvPr>
              <p14:cNvContentPartPr/>
              <p14:nvPr/>
            </p14:nvContentPartPr>
            <p14:xfrm>
              <a:off x="7306630" y="3230194"/>
              <a:ext cx="34560" cy="8748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A2117D45-D2E7-4398-85E0-3AE1672F75D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00150" y="3223714"/>
                <a:ext cx="46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9A937407-27D9-4918-8E56-069F88AD06B6}"/>
                  </a:ext>
                </a:extLst>
              </p14:cNvPr>
              <p14:cNvContentPartPr/>
              <p14:nvPr/>
            </p14:nvContentPartPr>
            <p14:xfrm>
              <a:off x="7198270" y="3139114"/>
              <a:ext cx="243000" cy="29772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9A937407-27D9-4918-8E56-069F88AD06B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91790" y="3132634"/>
                <a:ext cx="255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52C72DF2-849E-458A-BCE7-630912B0024C}"/>
                  </a:ext>
                </a:extLst>
              </p14:cNvPr>
              <p14:cNvContentPartPr/>
              <p14:nvPr/>
            </p14:nvContentPartPr>
            <p14:xfrm>
              <a:off x="7245430" y="3100594"/>
              <a:ext cx="677160" cy="2487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52C72DF2-849E-458A-BCE7-630912B002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31030" y="3086194"/>
                <a:ext cx="7052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B78A9158-17F3-46B4-8D2D-2C0EF7636CB7}"/>
                  </a:ext>
                </a:extLst>
              </p14:cNvPr>
              <p14:cNvContentPartPr/>
              <p14:nvPr/>
            </p14:nvContentPartPr>
            <p14:xfrm>
              <a:off x="7152910" y="3226234"/>
              <a:ext cx="172080" cy="4208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B78A9158-17F3-46B4-8D2D-2C0EF7636CB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38510" y="3211834"/>
                <a:ext cx="2001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098" name="Entrada de lápiz 4097">
                <a:extLst>
                  <a:ext uri="{FF2B5EF4-FFF2-40B4-BE49-F238E27FC236}">
                    <a16:creationId xmlns:a16="http://schemas.microsoft.com/office/drawing/2014/main" id="{DDC423EA-DA6D-4458-AAD8-2DCA845BDC9F}"/>
                  </a:ext>
                </a:extLst>
              </p14:cNvPr>
              <p14:cNvContentPartPr/>
              <p14:nvPr/>
            </p14:nvContentPartPr>
            <p14:xfrm>
              <a:off x="7162990" y="3093394"/>
              <a:ext cx="867960" cy="594720"/>
            </p14:xfrm>
          </p:contentPart>
        </mc:Choice>
        <mc:Fallback xmlns="">
          <p:pic>
            <p:nvPicPr>
              <p:cNvPr id="4098" name="Entrada de lápiz 4097">
                <a:extLst>
                  <a:ext uri="{FF2B5EF4-FFF2-40B4-BE49-F238E27FC236}">
                    <a16:creationId xmlns:a16="http://schemas.microsoft.com/office/drawing/2014/main" id="{DDC423EA-DA6D-4458-AAD8-2DCA845BDC9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48590" y="3078994"/>
                <a:ext cx="89604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99" name="Entrada de lápiz 4098">
                <a:extLst>
                  <a:ext uri="{FF2B5EF4-FFF2-40B4-BE49-F238E27FC236}">
                    <a16:creationId xmlns:a16="http://schemas.microsoft.com/office/drawing/2014/main" id="{940923FD-6BED-404A-82A4-5E588D78C044}"/>
                  </a:ext>
                </a:extLst>
              </p14:cNvPr>
              <p14:cNvContentPartPr/>
              <p14:nvPr/>
            </p14:nvContentPartPr>
            <p14:xfrm>
              <a:off x="4164190" y="2644474"/>
              <a:ext cx="330840" cy="94320"/>
            </p14:xfrm>
          </p:contentPart>
        </mc:Choice>
        <mc:Fallback xmlns="">
          <p:pic>
            <p:nvPicPr>
              <p:cNvPr id="4099" name="Entrada de lápiz 4098">
                <a:extLst>
                  <a:ext uri="{FF2B5EF4-FFF2-40B4-BE49-F238E27FC236}">
                    <a16:creationId xmlns:a16="http://schemas.microsoft.com/office/drawing/2014/main" id="{940923FD-6BED-404A-82A4-5E588D78C04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7710" y="2637994"/>
                <a:ext cx="3430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00" name="Entrada de lápiz 4099">
                <a:extLst>
                  <a:ext uri="{FF2B5EF4-FFF2-40B4-BE49-F238E27FC236}">
                    <a16:creationId xmlns:a16="http://schemas.microsoft.com/office/drawing/2014/main" id="{9191FF9C-D073-466B-9424-B5361A498642}"/>
                  </a:ext>
                </a:extLst>
              </p14:cNvPr>
              <p14:cNvContentPartPr/>
              <p14:nvPr/>
            </p14:nvContentPartPr>
            <p14:xfrm>
              <a:off x="4099030" y="2931394"/>
              <a:ext cx="249840" cy="81000"/>
            </p14:xfrm>
          </p:contentPart>
        </mc:Choice>
        <mc:Fallback xmlns="">
          <p:pic>
            <p:nvPicPr>
              <p:cNvPr id="4100" name="Entrada de lápiz 4099">
                <a:extLst>
                  <a:ext uri="{FF2B5EF4-FFF2-40B4-BE49-F238E27FC236}">
                    <a16:creationId xmlns:a16="http://schemas.microsoft.com/office/drawing/2014/main" id="{9191FF9C-D073-466B-9424-B5361A4986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92550" y="2924914"/>
                <a:ext cx="2620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01" name="Entrada de lápiz 4100">
                <a:extLst>
                  <a:ext uri="{FF2B5EF4-FFF2-40B4-BE49-F238E27FC236}">
                    <a16:creationId xmlns:a16="http://schemas.microsoft.com/office/drawing/2014/main" id="{9291D52A-9407-48B9-AC4C-72A93AC658C2}"/>
                  </a:ext>
                </a:extLst>
              </p14:cNvPr>
              <p14:cNvContentPartPr/>
              <p14:nvPr/>
            </p14:nvContentPartPr>
            <p14:xfrm>
              <a:off x="4796710" y="2900074"/>
              <a:ext cx="185400" cy="50400"/>
            </p14:xfrm>
          </p:contentPart>
        </mc:Choice>
        <mc:Fallback xmlns="">
          <p:pic>
            <p:nvPicPr>
              <p:cNvPr id="4101" name="Entrada de lápiz 4100">
                <a:extLst>
                  <a:ext uri="{FF2B5EF4-FFF2-40B4-BE49-F238E27FC236}">
                    <a16:creationId xmlns:a16="http://schemas.microsoft.com/office/drawing/2014/main" id="{9291D52A-9407-48B9-AC4C-72A93AC658C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90230" y="2893594"/>
                <a:ext cx="197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03" name="Entrada de lápiz 4102">
                <a:extLst>
                  <a:ext uri="{FF2B5EF4-FFF2-40B4-BE49-F238E27FC236}">
                    <a16:creationId xmlns:a16="http://schemas.microsoft.com/office/drawing/2014/main" id="{C4030A95-71BF-4029-9DFD-2EE28CE3EC4A}"/>
                  </a:ext>
                </a:extLst>
              </p14:cNvPr>
              <p14:cNvContentPartPr/>
              <p14:nvPr/>
            </p14:nvContentPartPr>
            <p14:xfrm>
              <a:off x="4788430" y="2717554"/>
              <a:ext cx="192600" cy="52200"/>
            </p14:xfrm>
          </p:contentPart>
        </mc:Choice>
        <mc:Fallback xmlns="">
          <p:pic>
            <p:nvPicPr>
              <p:cNvPr id="4103" name="Entrada de lápiz 4102">
                <a:extLst>
                  <a:ext uri="{FF2B5EF4-FFF2-40B4-BE49-F238E27FC236}">
                    <a16:creationId xmlns:a16="http://schemas.microsoft.com/office/drawing/2014/main" id="{C4030A95-71BF-4029-9DFD-2EE28CE3EC4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81950" y="2711074"/>
                <a:ext cx="204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07" name="Entrada de lápiz 4106">
                <a:extLst>
                  <a:ext uri="{FF2B5EF4-FFF2-40B4-BE49-F238E27FC236}">
                    <a16:creationId xmlns:a16="http://schemas.microsoft.com/office/drawing/2014/main" id="{CC1C2174-C308-4DBB-BA4D-92BCE0E15D67}"/>
                  </a:ext>
                </a:extLst>
              </p14:cNvPr>
              <p14:cNvContentPartPr/>
              <p14:nvPr/>
            </p14:nvContentPartPr>
            <p14:xfrm>
              <a:off x="4177870" y="3315874"/>
              <a:ext cx="172800" cy="285480"/>
            </p14:xfrm>
          </p:contentPart>
        </mc:Choice>
        <mc:Fallback xmlns="">
          <p:pic>
            <p:nvPicPr>
              <p:cNvPr id="4107" name="Entrada de lápiz 4106">
                <a:extLst>
                  <a:ext uri="{FF2B5EF4-FFF2-40B4-BE49-F238E27FC236}">
                    <a16:creationId xmlns:a16="http://schemas.microsoft.com/office/drawing/2014/main" id="{CC1C2174-C308-4DBB-BA4D-92BCE0E15D6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71390" y="3309394"/>
                <a:ext cx="1850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13" name="Entrada de lápiz 4112">
                <a:extLst>
                  <a:ext uri="{FF2B5EF4-FFF2-40B4-BE49-F238E27FC236}">
                    <a16:creationId xmlns:a16="http://schemas.microsoft.com/office/drawing/2014/main" id="{47A77A3B-A36C-4DC5-88E8-701D307A3174}"/>
                  </a:ext>
                </a:extLst>
              </p14:cNvPr>
              <p14:cNvContentPartPr/>
              <p14:nvPr/>
            </p14:nvContentPartPr>
            <p14:xfrm>
              <a:off x="7349110" y="3473554"/>
              <a:ext cx="144720" cy="173520"/>
            </p14:xfrm>
          </p:contentPart>
        </mc:Choice>
        <mc:Fallback xmlns="">
          <p:pic>
            <p:nvPicPr>
              <p:cNvPr id="4113" name="Entrada de lápiz 4112">
                <a:extLst>
                  <a:ext uri="{FF2B5EF4-FFF2-40B4-BE49-F238E27FC236}">
                    <a16:creationId xmlns:a16="http://schemas.microsoft.com/office/drawing/2014/main" id="{47A77A3B-A36C-4DC5-88E8-701D307A317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42630" y="3467074"/>
                <a:ext cx="1569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21" name="Entrada de lápiz 4120">
                <a:extLst>
                  <a:ext uri="{FF2B5EF4-FFF2-40B4-BE49-F238E27FC236}">
                    <a16:creationId xmlns:a16="http://schemas.microsoft.com/office/drawing/2014/main" id="{6343F2A7-6E22-4B47-B4A5-3CF5E40033DD}"/>
                  </a:ext>
                </a:extLst>
              </p14:cNvPr>
              <p14:cNvContentPartPr/>
              <p14:nvPr/>
            </p14:nvContentPartPr>
            <p14:xfrm>
              <a:off x="7199350" y="3163234"/>
              <a:ext cx="607680" cy="381600"/>
            </p14:xfrm>
          </p:contentPart>
        </mc:Choice>
        <mc:Fallback xmlns="">
          <p:pic>
            <p:nvPicPr>
              <p:cNvPr id="4121" name="Entrada de lápiz 4120">
                <a:extLst>
                  <a:ext uri="{FF2B5EF4-FFF2-40B4-BE49-F238E27FC236}">
                    <a16:creationId xmlns:a16="http://schemas.microsoft.com/office/drawing/2014/main" id="{6343F2A7-6E22-4B47-B4A5-3CF5E40033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92870" y="3156754"/>
                <a:ext cx="6199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30" name="Entrada de lápiz 4129">
                <a:extLst>
                  <a:ext uri="{FF2B5EF4-FFF2-40B4-BE49-F238E27FC236}">
                    <a16:creationId xmlns:a16="http://schemas.microsoft.com/office/drawing/2014/main" id="{4765E78B-DC35-46B1-AAD8-782A0B44342D}"/>
                  </a:ext>
                </a:extLst>
              </p14:cNvPr>
              <p14:cNvContentPartPr/>
              <p14:nvPr/>
            </p14:nvContentPartPr>
            <p14:xfrm>
              <a:off x="4675030" y="3516754"/>
              <a:ext cx="1034640" cy="611640"/>
            </p14:xfrm>
          </p:contentPart>
        </mc:Choice>
        <mc:Fallback xmlns="">
          <p:pic>
            <p:nvPicPr>
              <p:cNvPr id="4130" name="Entrada de lápiz 4129">
                <a:extLst>
                  <a:ext uri="{FF2B5EF4-FFF2-40B4-BE49-F238E27FC236}">
                    <a16:creationId xmlns:a16="http://schemas.microsoft.com/office/drawing/2014/main" id="{4765E78B-DC35-46B1-AAD8-782A0B44342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68550" y="3510274"/>
                <a:ext cx="104688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24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57">
            <a:extLst>
              <a:ext uri="{FF2B5EF4-FFF2-40B4-BE49-F238E27FC236}">
                <a16:creationId xmlns:a16="http://schemas.microsoft.com/office/drawing/2014/main" id="{97EFC123-2B39-455B-ABBA-DD552E877FF6}"/>
              </a:ext>
            </a:extLst>
          </p:cNvPr>
          <p:cNvSpPr/>
          <p:nvPr/>
        </p:nvSpPr>
        <p:spPr>
          <a:xfrm>
            <a:off x="711610" y="776004"/>
            <a:ext cx="7995971" cy="120519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38821FE-CED4-46D2-8991-082F2A3AD4F9}"/>
              </a:ext>
            </a:extLst>
          </p:cNvPr>
          <p:cNvSpPr/>
          <p:nvPr/>
        </p:nvSpPr>
        <p:spPr>
          <a:xfrm>
            <a:off x="858982" y="662179"/>
            <a:ext cx="1752600" cy="2067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95983"/>
            <a:ext cx="57921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ELS PROCESSOS DIGESTIUS</a:t>
            </a:r>
            <a:endParaRPr sz="3600"/>
          </a:p>
        </p:txBody>
      </p:sp>
      <p:sp>
        <p:nvSpPr>
          <p:cNvPr id="343" name="Google Shape;343;p12"/>
          <p:cNvSpPr txBox="1"/>
          <p:nvPr/>
        </p:nvSpPr>
        <p:spPr>
          <a:xfrm>
            <a:off x="806184" y="525963"/>
            <a:ext cx="5792099" cy="43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Els 4 processos digestius són:</a:t>
            </a:r>
            <a:endParaRPr sz="110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2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A4E496A-CD16-4560-B72C-B60DE143560F}"/>
              </a:ext>
            </a:extLst>
          </p:cNvPr>
          <p:cNvGraphicFramePr/>
          <p:nvPr/>
        </p:nvGraphicFramePr>
        <p:xfrm>
          <a:off x="1039090" y="776005"/>
          <a:ext cx="4710546" cy="886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Rectángulo 59">
            <a:extLst>
              <a:ext uri="{FF2B5EF4-FFF2-40B4-BE49-F238E27FC236}">
                <a16:creationId xmlns:a16="http://schemas.microsoft.com/office/drawing/2014/main" id="{BEED5FDC-BC26-4CC4-AE66-2D6EE3685992}"/>
              </a:ext>
            </a:extLst>
          </p:cNvPr>
          <p:cNvSpPr/>
          <p:nvPr/>
        </p:nvSpPr>
        <p:spPr>
          <a:xfrm>
            <a:off x="807272" y="1556388"/>
            <a:ext cx="5981244" cy="342984"/>
          </a:xfrm>
          <a:prstGeom prst="rect">
            <a:avLst/>
          </a:prstGeom>
          <a:solidFill>
            <a:schemeClr val="accent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Google Shape;343;p12">
            <a:extLst>
              <a:ext uri="{FF2B5EF4-FFF2-40B4-BE49-F238E27FC236}">
                <a16:creationId xmlns:a16="http://schemas.microsoft.com/office/drawing/2014/main" id="{872A17A5-3104-404D-BF85-CCB24336ABA4}"/>
              </a:ext>
            </a:extLst>
          </p:cNvPr>
          <p:cNvSpPr txBox="1"/>
          <p:nvPr/>
        </p:nvSpPr>
        <p:spPr>
          <a:xfrm>
            <a:off x="858982" y="1468732"/>
            <a:ext cx="5792099" cy="430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100" b="1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FUNCIÓ: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Tenen la finalitat de convertir els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aliments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 en </a:t>
            </a:r>
            <a:r>
              <a:rPr lang="es-ES" sz="1100" b="1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nutrients</a:t>
            </a:r>
            <a:r>
              <a:rPr lang="es-ES" sz="1100">
                <a:solidFill>
                  <a:schemeClr val="tx1"/>
                </a:solidFill>
                <a:latin typeface="Muli"/>
                <a:ea typeface="Muli"/>
                <a:cs typeface="Muli"/>
                <a:sym typeface="Muli"/>
              </a:rPr>
              <a:t>.</a:t>
            </a:r>
            <a:endParaRPr sz="1100">
              <a:solidFill>
                <a:schemeClr val="tx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" name="Hexágono 10">
            <a:extLst>
              <a:ext uri="{FF2B5EF4-FFF2-40B4-BE49-F238E27FC236}">
                <a16:creationId xmlns:a16="http://schemas.microsoft.com/office/drawing/2014/main" id="{2684705B-684F-41EF-B12B-748E0B0FEDF8}"/>
              </a:ext>
            </a:extLst>
          </p:cNvPr>
          <p:cNvSpPr/>
          <p:nvPr/>
        </p:nvSpPr>
        <p:spPr>
          <a:xfrm>
            <a:off x="153722" y="2101951"/>
            <a:ext cx="2457860" cy="3665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TIPUS D’ACCIONS</a:t>
            </a: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913568FC-E5D4-4DF5-A132-C1059DE20735}"/>
              </a:ext>
            </a:extLst>
          </p:cNvPr>
          <p:cNvSpPr/>
          <p:nvPr/>
        </p:nvSpPr>
        <p:spPr>
          <a:xfrm>
            <a:off x="147500" y="2531019"/>
            <a:ext cx="2457860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ACCIONS MECÀNIQUES</a:t>
            </a:r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6EF9A0F8-996F-43A0-B501-EE8661329116}"/>
              </a:ext>
            </a:extLst>
          </p:cNvPr>
          <p:cNvSpPr/>
          <p:nvPr/>
        </p:nvSpPr>
        <p:spPr>
          <a:xfrm>
            <a:off x="147500" y="2819528"/>
            <a:ext cx="2457860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ACCIONS QUÍMIQUES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334F026-B3CE-4DA3-80EE-CA7E65D8C506}"/>
              </a:ext>
            </a:extLst>
          </p:cNvPr>
          <p:cNvSpPr txBox="1"/>
          <p:nvPr/>
        </p:nvSpPr>
        <p:spPr>
          <a:xfrm>
            <a:off x="2544230" y="2505498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Consisteixen en </a:t>
            </a:r>
            <a:r>
              <a:rPr lang="es-ES" sz="1200" b="1">
                <a:solidFill>
                  <a:schemeClr val="accent1"/>
                </a:solidFill>
              </a:rPr>
              <a:t>reduir l’aliment sòlid</a:t>
            </a:r>
            <a:r>
              <a:rPr lang="es-ES" sz="1200">
                <a:solidFill>
                  <a:schemeClr val="tx1"/>
                </a:solidFill>
              </a:rPr>
              <a:t> i afavorir les </a:t>
            </a:r>
            <a:r>
              <a:rPr lang="es-ES" sz="1200" u="sng">
                <a:solidFill>
                  <a:schemeClr val="tx1"/>
                </a:solidFill>
              </a:rPr>
              <a:t>reaccions químiques</a:t>
            </a:r>
            <a:r>
              <a:rPr lang="es-ES" sz="1200">
                <a:solidFill>
                  <a:schemeClr val="tx1"/>
                </a:solidFill>
              </a:rPr>
              <a:t>.</a:t>
            </a:r>
            <a:endParaRPr lang="es-ES" sz="1600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F7397F-CFF2-4678-BC94-01930DB3D588}"/>
              </a:ext>
            </a:extLst>
          </p:cNvPr>
          <p:cNvSpPr txBox="1"/>
          <p:nvPr/>
        </p:nvSpPr>
        <p:spPr>
          <a:xfrm>
            <a:off x="2544230" y="2808018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>
                <a:solidFill>
                  <a:schemeClr val="accent1"/>
                </a:solidFill>
              </a:rPr>
              <a:t>Trenquen les macromolècules</a:t>
            </a:r>
            <a:r>
              <a:rPr lang="es-ES" sz="1200">
                <a:solidFill>
                  <a:schemeClr val="accent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</a:rPr>
              <a:t>que hi ha a l’aliment gràcies als </a:t>
            </a:r>
            <a:r>
              <a:rPr lang="es-ES" sz="1200" u="sng">
                <a:solidFill>
                  <a:schemeClr val="tx1"/>
                </a:solidFill>
              </a:rPr>
              <a:t>sucs digestius</a:t>
            </a:r>
            <a:r>
              <a:rPr lang="es-ES" sz="1200">
                <a:solidFill>
                  <a:schemeClr val="tx1"/>
                </a:solidFill>
              </a:rPr>
              <a:t>.</a:t>
            </a:r>
            <a:endParaRPr lang="es-ES" sz="1600" b="1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16" name="Hexágono 15">
            <a:extLst>
              <a:ext uri="{FF2B5EF4-FFF2-40B4-BE49-F238E27FC236}">
                <a16:creationId xmlns:a16="http://schemas.microsoft.com/office/drawing/2014/main" id="{93812FAD-E07A-400F-82BE-1D79F2CE9207}"/>
              </a:ext>
            </a:extLst>
          </p:cNvPr>
          <p:cNvSpPr/>
          <p:nvPr/>
        </p:nvSpPr>
        <p:spPr>
          <a:xfrm>
            <a:off x="147499" y="3130545"/>
            <a:ext cx="3253791" cy="36651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PROCESSOS DIGESTIUS</a:t>
            </a:r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8642BCB5-9DF0-4A4E-8401-893A347CD95C}"/>
              </a:ext>
            </a:extLst>
          </p:cNvPr>
          <p:cNvSpPr/>
          <p:nvPr/>
        </p:nvSpPr>
        <p:spPr>
          <a:xfrm>
            <a:off x="712315" y="3594674"/>
            <a:ext cx="1210953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INGESTIÓ</a:t>
            </a:r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8FFE492E-879F-4246-9C42-202E28FA29CD}"/>
              </a:ext>
            </a:extLst>
          </p:cNvPr>
          <p:cNvSpPr/>
          <p:nvPr/>
        </p:nvSpPr>
        <p:spPr>
          <a:xfrm>
            <a:off x="167088" y="3542589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1º</a:t>
            </a:r>
            <a:endParaRPr lang="es-ES" sz="3600" b="1"/>
          </a:p>
        </p:txBody>
      </p:sp>
      <p:pic>
        <p:nvPicPr>
          <p:cNvPr id="19" name="Picture 2" descr="Print Map Quiz: Aparato Digestivo Localizar (conocimiento del medio - el  cuerpo humano)">
            <a:extLst>
              <a:ext uri="{FF2B5EF4-FFF2-40B4-BE49-F238E27FC236}">
                <a16:creationId xmlns:a16="http://schemas.microsoft.com/office/drawing/2014/main" id="{E0D90DBE-BEC8-4C19-BD52-F13574D9E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252" r="30186"/>
          <a:stretch/>
        </p:blipFill>
        <p:spPr bwMode="auto">
          <a:xfrm>
            <a:off x="911361" y="3885573"/>
            <a:ext cx="771966" cy="124280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A21F41D-2653-4703-BD9A-4BDAC211D410}"/>
              </a:ext>
            </a:extLst>
          </p:cNvPr>
          <p:cNvSpPr/>
          <p:nvPr/>
        </p:nvSpPr>
        <p:spPr>
          <a:xfrm>
            <a:off x="1115291" y="4022299"/>
            <a:ext cx="360218" cy="459022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1B26C9-8AC6-4A00-AD43-C3797623714E}"/>
              </a:ext>
            </a:extLst>
          </p:cNvPr>
          <p:cNvSpPr txBox="1"/>
          <p:nvPr/>
        </p:nvSpPr>
        <p:spPr>
          <a:xfrm rot="16200000">
            <a:off x="40959" y="4307470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</a:rPr>
              <a:t>boca, faringe, esòfag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E61CED4-3D94-4758-A98B-39DB566D5A68}"/>
              </a:ext>
            </a:extLst>
          </p:cNvPr>
          <p:cNvCxnSpPr>
            <a:stCxn id="17" idx="0"/>
          </p:cNvCxnSpPr>
          <p:nvPr/>
        </p:nvCxnSpPr>
        <p:spPr>
          <a:xfrm flipV="1">
            <a:off x="1923268" y="3714080"/>
            <a:ext cx="68209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AA87163-2023-4311-91BE-3BE4964177B4}"/>
              </a:ext>
            </a:extLst>
          </p:cNvPr>
          <p:cNvSpPr txBox="1"/>
          <p:nvPr/>
        </p:nvSpPr>
        <p:spPr>
          <a:xfrm>
            <a:off x="1930195" y="3497061"/>
            <a:ext cx="5389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</a:rPr>
              <a:t>inclou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ABC702E-BAFA-4D57-B5AD-B8F922E7DD7F}"/>
              </a:ext>
            </a:extLst>
          </p:cNvPr>
          <p:cNvSpPr/>
          <p:nvPr/>
        </p:nvSpPr>
        <p:spPr>
          <a:xfrm>
            <a:off x="2605360" y="3568179"/>
            <a:ext cx="50631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200" b="1">
                <a:solidFill>
                  <a:schemeClr val="accent1"/>
                </a:solidFill>
                <a:latin typeface="Muli"/>
                <a:sym typeface="Muli"/>
              </a:rPr>
              <a:t>MASTICACIÓ.</a:t>
            </a:r>
            <a:endParaRPr lang="es-ES" sz="1200">
              <a:solidFill>
                <a:schemeClr val="accent1"/>
              </a:solidFill>
              <a:latin typeface="Muli"/>
              <a:sym typeface="Muli"/>
            </a:endParaRPr>
          </a:p>
          <a:p>
            <a:pPr lvl="0">
              <a:spcBef>
                <a:spcPts val="600"/>
              </a:spcBef>
            </a:pPr>
            <a:r>
              <a:rPr lang="es-ES" sz="1200" b="1">
                <a:solidFill>
                  <a:schemeClr val="accent1"/>
                </a:solidFill>
                <a:latin typeface="Muli"/>
                <a:sym typeface="Muli"/>
              </a:rPr>
              <a:t>INSALIVACIÓ:</a:t>
            </a:r>
            <a:r>
              <a:rPr lang="es-ES" sz="12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  <a:sym typeface="Muli"/>
              </a:rPr>
              <a:t>comença la formació del </a:t>
            </a:r>
            <a:r>
              <a:rPr lang="es-ES" sz="1200" b="1" u="sng">
                <a:solidFill>
                  <a:schemeClr val="tx1"/>
                </a:solidFill>
                <a:latin typeface="Muli"/>
                <a:sym typeface="Muli"/>
              </a:rPr>
              <a:t>BOL ALIMENTARI</a:t>
            </a:r>
            <a:r>
              <a:rPr lang="es-ES" sz="1200">
                <a:solidFill>
                  <a:schemeClr val="tx1"/>
                </a:solidFill>
                <a:latin typeface="Muli"/>
                <a:sym typeface="Muli"/>
              </a:rPr>
              <a:t> (aliment + saliva).</a:t>
            </a:r>
          </a:p>
          <a:p>
            <a:pPr lvl="0">
              <a:spcBef>
                <a:spcPts val="600"/>
              </a:spcBef>
            </a:pPr>
            <a:r>
              <a:rPr lang="es-ES" sz="1200" b="1">
                <a:solidFill>
                  <a:schemeClr val="accent1"/>
                </a:solidFill>
                <a:latin typeface="Muli"/>
                <a:sym typeface="Muli"/>
              </a:rPr>
              <a:t>DEGLUCIÓ:</a:t>
            </a:r>
            <a:r>
              <a:rPr lang="es-ES" sz="12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  <a:sym typeface="Muli"/>
              </a:rPr>
              <a:t>pas del bol alimentari de la boca a la faringe.</a:t>
            </a:r>
            <a:endParaRPr lang="es-ES" sz="1200">
              <a:solidFill>
                <a:schemeClr val="accent1"/>
              </a:solidFill>
              <a:latin typeface="Muli"/>
              <a:sym typeface="Muli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206C6DF-CBBF-48C3-AEBE-E68C2EC4CF6A}"/>
              </a:ext>
            </a:extLst>
          </p:cNvPr>
          <p:cNvSpPr txBox="1"/>
          <p:nvPr/>
        </p:nvSpPr>
        <p:spPr>
          <a:xfrm>
            <a:off x="3527393" y="3554337"/>
            <a:ext cx="875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accent6"/>
                </a:solidFill>
              </a:rPr>
              <a:t>a.mecànica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D59F3CD-81C5-4D9F-A9A0-A3CEDF92E5AA}"/>
              </a:ext>
            </a:extLst>
          </p:cNvPr>
          <p:cNvSpPr txBox="1"/>
          <p:nvPr/>
        </p:nvSpPr>
        <p:spPr>
          <a:xfrm>
            <a:off x="7344320" y="3833487"/>
            <a:ext cx="7697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accent6"/>
                </a:solidFill>
              </a:rPr>
              <a:t>a.química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4E0937D-9A67-4CD0-AD27-AD0D3892C969}"/>
              </a:ext>
            </a:extLst>
          </p:cNvPr>
          <p:cNvSpPr txBox="1"/>
          <p:nvPr/>
        </p:nvSpPr>
        <p:spPr>
          <a:xfrm>
            <a:off x="6127713" y="4087403"/>
            <a:ext cx="875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accent6"/>
                </a:solidFill>
              </a:rPr>
              <a:t>a.mecànica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256B931-A798-4CF4-9824-B7135495720C}"/>
              </a:ext>
            </a:extLst>
          </p:cNvPr>
          <p:cNvCxnSpPr>
            <a:cxnSpLocks/>
          </p:cNvCxnSpPr>
          <p:nvPr/>
        </p:nvCxnSpPr>
        <p:spPr>
          <a:xfrm>
            <a:off x="2386770" y="3960445"/>
            <a:ext cx="219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56D9D05-70FE-49EB-9B31-443E9E1A8199}"/>
              </a:ext>
            </a:extLst>
          </p:cNvPr>
          <p:cNvCxnSpPr>
            <a:cxnSpLocks/>
          </p:cNvCxnSpPr>
          <p:nvPr/>
        </p:nvCxnSpPr>
        <p:spPr>
          <a:xfrm>
            <a:off x="2386027" y="4214361"/>
            <a:ext cx="219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6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7" name="Hexágono 16">
            <a:extLst>
              <a:ext uri="{FF2B5EF4-FFF2-40B4-BE49-F238E27FC236}">
                <a16:creationId xmlns:a16="http://schemas.microsoft.com/office/drawing/2014/main" id="{8642BCB5-9DF0-4A4E-8401-893A347CD95C}"/>
              </a:ext>
            </a:extLst>
          </p:cNvPr>
          <p:cNvSpPr/>
          <p:nvPr/>
        </p:nvSpPr>
        <p:spPr>
          <a:xfrm>
            <a:off x="677679" y="221092"/>
            <a:ext cx="1210953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DIGESTIÓ</a:t>
            </a:r>
          </a:p>
        </p:txBody>
      </p:sp>
      <p:sp>
        <p:nvSpPr>
          <p:cNvPr id="18" name="Hexágono 17">
            <a:extLst>
              <a:ext uri="{FF2B5EF4-FFF2-40B4-BE49-F238E27FC236}">
                <a16:creationId xmlns:a16="http://schemas.microsoft.com/office/drawing/2014/main" id="{8FFE492E-879F-4246-9C42-202E28FA29CD}"/>
              </a:ext>
            </a:extLst>
          </p:cNvPr>
          <p:cNvSpPr/>
          <p:nvPr/>
        </p:nvSpPr>
        <p:spPr>
          <a:xfrm>
            <a:off x="132452" y="169007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2º</a:t>
            </a:r>
            <a:endParaRPr lang="es-ES" sz="3600" b="1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B42B40C2-CF9D-40E4-BE70-30D6BD671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84072"/>
              </p:ext>
            </p:extLst>
          </p:nvPr>
        </p:nvGraphicFramePr>
        <p:xfrm>
          <a:off x="562257" y="577741"/>
          <a:ext cx="8495822" cy="256032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399489">
                  <a:extLst>
                    <a:ext uri="{9D8B030D-6E8A-4147-A177-3AD203B41FA5}">
                      <a16:colId xmlns:a16="http://schemas.microsoft.com/office/drawing/2014/main" val="4217222861"/>
                    </a:ext>
                  </a:extLst>
                </a:gridCol>
                <a:gridCol w="7096333">
                  <a:extLst>
                    <a:ext uri="{9D8B030D-6E8A-4147-A177-3AD203B41FA5}">
                      <a16:colId xmlns:a16="http://schemas.microsoft.com/office/drawing/2014/main" val="240209039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BOCA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accent6"/>
                          </a:solidFill>
                        </a:rPr>
                        <a:t>A.MECÀNICA</a:t>
                      </a:r>
                      <a:r>
                        <a:rPr lang="es-ES" sz="1200" b="1"/>
                        <a:t>:</a:t>
                      </a:r>
                      <a:r>
                        <a:rPr lang="es-ES" sz="1200" b="0"/>
                        <a:t> dents/llengua mesclen</a:t>
                      </a:r>
                      <a:endParaRPr lang="es-ES" sz="1200" b="1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42515"/>
                  </a:ext>
                </a:extLst>
              </a:tr>
              <a:tr h="2297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accent6"/>
                          </a:solidFill>
                        </a:rPr>
                        <a:t>A.QUÍMICA</a:t>
                      </a:r>
                      <a:r>
                        <a:rPr lang="es-ES" sz="1200" b="1"/>
                        <a:t>:</a:t>
                      </a:r>
                      <a:r>
                        <a:rPr lang="es-ES" sz="1200" b="0"/>
                        <a:t> gràcies a la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AMILASA</a:t>
                      </a:r>
                      <a:r>
                        <a:rPr lang="es-ES" sz="1200" b="0"/>
                        <a:t> (enzim) que es troba a la saliva, comença la digestió dels </a:t>
                      </a:r>
                      <a:r>
                        <a:rPr lang="es-ES" sz="1200" b="0" u="sng"/>
                        <a:t>glúcids complexos</a:t>
                      </a:r>
                      <a:r>
                        <a:rPr lang="es-ES" sz="1200" b="0" u="none"/>
                        <a:t>.</a:t>
                      </a:r>
                      <a:endParaRPr lang="es-ES" sz="1200" b="1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779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ESTÒMAC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accent6"/>
                          </a:solidFill>
                        </a:rPr>
                        <a:t>A.MECÀNICA</a:t>
                      </a:r>
                      <a:r>
                        <a:rPr lang="es-ES" sz="1200" b="1"/>
                        <a:t>:</a:t>
                      </a:r>
                      <a:r>
                        <a:rPr lang="es-ES" sz="1200" b="0"/>
                        <a:t> les parets musculosas generen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moviments peristàltics</a:t>
                      </a:r>
                      <a:r>
                        <a:rPr lang="es-ES" sz="1200" b="0" u="none"/>
                        <a:t> que mesclen el </a:t>
                      </a:r>
                      <a:r>
                        <a:rPr lang="es-ES" sz="1200" b="0" u="sng"/>
                        <a:t>bol alimentari</a:t>
                      </a:r>
                      <a:r>
                        <a:rPr lang="es-ES" sz="1200" b="0" u="none"/>
                        <a:t> amb els </a:t>
                      </a:r>
                      <a:r>
                        <a:rPr lang="es-ES" sz="1200" b="0" u="sng"/>
                        <a:t>sucs gàstrics</a:t>
                      </a:r>
                      <a:r>
                        <a:rPr lang="es-ES" sz="1200" b="0" u="none"/>
                        <a:t> formant el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QUIM</a:t>
                      </a:r>
                      <a:r>
                        <a:rPr lang="es-ES" sz="1200" b="0" u="none"/>
                        <a:t>.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0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accent6"/>
                          </a:solidFill>
                        </a:rPr>
                        <a:t>A.QUÍMICA</a:t>
                      </a:r>
                      <a:r>
                        <a:rPr lang="es-ES" sz="1200" b="1"/>
                        <a:t>:</a:t>
                      </a:r>
                      <a:r>
                        <a:rPr lang="es-ES" sz="1200" b="0"/>
                        <a:t> els sucs gàstrics (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àcid clorhídric</a:t>
                      </a:r>
                      <a:r>
                        <a:rPr lang="es-ES" sz="12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b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pepsina</a:t>
                      </a:r>
                      <a:r>
                        <a:rPr lang="es-ES" sz="1200" b="0"/>
                        <a:t>) </a:t>
                      </a:r>
                      <a:r>
                        <a:rPr lang="es-ES" sz="1200" b="0" u="sng"/>
                        <a:t>trenquen els enllaços</a:t>
                      </a:r>
                      <a:r>
                        <a:rPr lang="es-ES" sz="1200" b="0" u="none"/>
                        <a:t> de les </a:t>
                      </a:r>
                      <a:r>
                        <a:rPr lang="es-ES" sz="1200" b="0" u="sng"/>
                        <a:t>proteïnes</a:t>
                      </a:r>
                      <a:r>
                        <a:rPr lang="es-ES" sz="1200" b="0" u="none"/>
                        <a:t> per obtindre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aminoàcids</a:t>
                      </a:r>
                      <a:r>
                        <a:rPr lang="es-ES" sz="1200" b="0" u="none"/>
                        <a:t>.</a:t>
                      </a:r>
                      <a:endParaRPr lang="es-ES" sz="1200" b="1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5814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INTESTÍ PRIM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accent6"/>
                          </a:solidFill>
                        </a:rPr>
                        <a:t>A.MECÀNICA</a:t>
                      </a:r>
                      <a:r>
                        <a:rPr lang="es-ES" sz="1200" b="1"/>
                        <a:t>:</a:t>
                      </a:r>
                      <a:r>
                        <a:rPr lang="es-ES" sz="1200" b="0"/>
                        <a:t> les parets musculoses generen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moviments peristàltics</a:t>
                      </a:r>
                      <a:r>
                        <a:rPr lang="es-ES" sz="1200" b="0"/>
                        <a:t> que mesclen el </a:t>
                      </a:r>
                      <a:r>
                        <a:rPr lang="es-ES" sz="1200" b="0" u="sng"/>
                        <a:t>quim</a:t>
                      </a:r>
                      <a:r>
                        <a:rPr lang="es-ES" sz="1200" b="0" u="none"/>
                        <a:t> amb els </a:t>
                      </a:r>
                      <a:r>
                        <a:rPr lang="es-ES" sz="1200" b="0" u="sng"/>
                        <a:t>sucs intestinals</a:t>
                      </a:r>
                      <a:r>
                        <a:rPr lang="es-ES" sz="1200" b="0" u="none"/>
                        <a:t> fromant el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QUIL</a:t>
                      </a:r>
                      <a:r>
                        <a:rPr lang="es-ES" sz="1200" b="0" u="none"/>
                        <a:t>.</a:t>
                      </a:r>
                      <a:endParaRPr lang="es-ES" sz="1200" b="1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64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>
                          <a:solidFill>
                            <a:schemeClr val="accent6"/>
                          </a:solidFill>
                        </a:rPr>
                        <a:t>A.QUÍMICA</a:t>
                      </a:r>
                      <a:r>
                        <a:rPr lang="es-ES" sz="1200" b="1"/>
                        <a:t>:</a:t>
                      </a:r>
                      <a:r>
                        <a:rPr lang="es-ES" sz="1200" b="0"/>
                        <a:t> els sucs intestinals (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suc pancreàtic</a:t>
                      </a:r>
                      <a:r>
                        <a:rPr lang="es-ES" sz="1200" b="1"/>
                        <a:t>,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bilis</a:t>
                      </a:r>
                      <a:r>
                        <a:rPr lang="es-ES" sz="1200" b="1"/>
                        <a:t> </a:t>
                      </a:r>
                      <a:r>
                        <a:rPr lang="es-ES" sz="1200" b="0"/>
                        <a:t>i </a:t>
                      </a:r>
                      <a:r>
                        <a:rPr lang="es-ES" sz="1200" b="1">
                          <a:solidFill>
                            <a:schemeClr val="accent1"/>
                          </a:solidFill>
                        </a:rPr>
                        <a:t>enzims</a:t>
                      </a:r>
                      <a:r>
                        <a:rPr lang="es-ES" sz="1200" b="0"/>
                        <a:t>) </a:t>
                      </a:r>
                      <a:r>
                        <a:rPr lang="es-ES" sz="1200" b="0" u="sng"/>
                        <a:t>trenquen els enllaços de la resta de nutrients</a:t>
                      </a:r>
                      <a:r>
                        <a:rPr lang="es-ES" sz="1200" b="0" u="none"/>
                        <a:t>.</a:t>
                      </a:r>
                      <a:endParaRPr lang="es-ES" sz="1200" b="1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553493"/>
                  </a:ext>
                </a:extLst>
              </a:tr>
            </a:tbl>
          </a:graphicData>
        </a:graphic>
      </p:graphicFrame>
      <p:pic>
        <p:nvPicPr>
          <p:cNvPr id="19" name="Picture 2" descr="Print Map Quiz: Aparato Digestivo Localizar (conocimiento del medio - el  cuerpo humano)">
            <a:extLst>
              <a:ext uri="{FF2B5EF4-FFF2-40B4-BE49-F238E27FC236}">
                <a16:creationId xmlns:a16="http://schemas.microsoft.com/office/drawing/2014/main" id="{E0D90DBE-BEC8-4C19-BD52-F13574D9E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252" r="30186"/>
          <a:stretch/>
        </p:blipFill>
        <p:spPr bwMode="auto">
          <a:xfrm>
            <a:off x="8197171" y="26594"/>
            <a:ext cx="538300" cy="86662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A21F41D-2653-4703-BD9A-4BDAC211D410}"/>
              </a:ext>
            </a:extLst>
          </p:cNvPr>
          <p:cNvSpPr/>
          <p:nvPr/>
        </p:nvSpPr>
        <p:spPr>
          <a:xfrm>
            <a:off x="8353026" y="126759"/>
            <a:ext cx="113295" cy="9433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98FF07B-3DEA-43E3-A73B-9B473018991B}"/>
              </a:ext>
            </a:extLst>
          </p:cNvPr>
          <p:cNvSpPr/>
          <p:nvPr/>
        </p:nvSpPr>
        <p:spPr>
          <a:xfrm>
            <a:off x="8466321" y="499486"/>
            <a:ext cx="113295" cy="9433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4B6CBA4-9090-4C13-B81E-CDF13AFF4827}"/>
              </a:ext>
            </a:extLst>
          </p:cNvPr>
          <p:cNvSpPr/>
          <p:nvPr/>
        </p:nvSpPr>
        <p:spPr>
          <a:xfrm>
            <a:off x="8357602" y="633797"/>
            <a:ext cx="222014" cy="142015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5FA96391-D792-4291-A165-C28B511FADDE}"/>
              </a:ext>
            </a:extLst>
          </p:cNvPr>
          <p:cNvSpPr/>
          <p:nvPr/>
        </p:nvSpPr>
        <p:spPr>
          <a:xfrm>
            <a:off x="717191" y="3248957"/>
            <a:ext cx="1301262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ABSORCIÓ</a:t>
            </a:r>
          </a:p>
        </p:txBody>
      </p:sp>
      <p:sp>
        <p:nvSpPr>
          <p:cNvPr id="37" name="Hexágono 36">
            <a:extLst>
              <a:ext uri="{FF2B5EF4-FFF2-40B4-BE49-F238E27FC236}">
                <a16:creationId xmlns:a16="http://schemas.microsoft.com/office/drawing/2014/main" id="{1B843522-5AFB-4B4A-AFDD-ADCF9C9AE8A6}"/>
              </a:ext>
            </a:extLst>
          </p:cNvPr>
          <p:cNvSpPr/>
          <p:nvPr/>
        </p:nvSpPr>
        <p:spPr>
          <a:xfrm>
            <a:off x="171964" y="3196872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3º</a:t>
            </a:r>
            <a:endParaRPr lang="es-ES" sz="3600" b="1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5DF4147-1585-4812-8476-876D90C80387}"/>
              </a:ext>
            </a:extLst>
          </p:cNvPr>
          <p:cNvSpPr txBox="1"/>
          <p:nvPr/>
        </p:nvSpPr>
        <p:spPr>
          <a:xfrm>
            <a:off x="1961722" y="3229863"/>
            <a:ext cx="7304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Pas dels </a:t>
            </a:r>
            <a:r>
              <a:rPr lang="es-ES" sz="1200" b="1">
                <a:solidFill>
                  <a:schemeClr val="accent1"/>
                </a:solidFill>
              </a:rPr>
              <a:t>nutrients</a:t>
            </a:r>
            <a:r>
              <a:rPr lang="es-ES" sz="1200">
                <a:solidFill>
                  <a:schemeClr val="tx1"/>
                </a:solidFill>
              </a:rPr>
              <a:t>, obtinguts a la digestió, a través de les </a:t>
            </a:r>
            <a:r>
              <a:rPr lang="es-ES" sz="1200" u="sng">
                <a:solidFill>
                  <a:schemeClr val="tx1"/>
                </a:solidFill>
              </a:rPr>
              <a:t>microvellositats</a:t>
            </a:r>
            <a:r>
              <a:rPr lang="es-ES" sz="1200">
                <a:solidFill>
                  <a:schemeClr val="tx1"/>
                </a:solidFill>
              </a:rPr>
              <a:t> del tub digestiu fins a la </a:t>
            </a:r>
            <a:r>
              <a:rPr lang="es-ES" sz="1200" u="sng">
                <a:solidFill>
                  <a:schemeClr val="tx1"/>
                </a:solidFill>
              </a:rPr>
              <a:t>sang</a:t>
            </a:r>
            <a:r>
              <a:rPr lang="es-ES" sz="1200">
                <a:solidFill>
                  <a:schemeClr val="tx1"/>
                </a:solidFill>
              </a:rPr>
              <a:t>.</a:t>
            </a:r>
            <a:endParaRPr lang="es-ES" sz="1600" u="sng">
              <a:solidFill>
                <a:schemeClr val="tx1"/>
              </a:solidFill>
              <a:latin typeface="Muli"/>
            </a:endParaRPr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C1554CA-2A15-402D-9B1F-B55795AE97EE}"/>
              </a:ext>
            </a:extLst>
          </p:cNvPr>
          <p:cNvCxnSpPr/>
          <p:nvPr/>
        </p:nvCxnSpPr>
        <p:spPr>
          <a:xfrm flipV="1">
            <a:off x="1358342" y="3685757"/>
            <a:ext cx="68209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FACED13-C1B1-4D29-870E-9337E9578D88}"/>
              </a:ext>
            </a:extLst>
          </p:cNvPr>
          <p:cNvSpPr txBox="1"/>
          <p:nvPr/>
        </p:nvSpPr>
        <p:spPr>
          <a:xfrm>
            <a:off x="1365269" y="3468738"/>
            <a:ext cx="5373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</a:rPr>
              <a:t>té lloc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121BA2AE-4B36-4424-86BF-C96F6BFE3C42}"/>
              </a:ext>
            </a:extLst>
          </p:cNvPr>
          <p:cNvSpPr/>
          <p:nvPr/>
        </p:nvSpPr>
        <p:spPr>
          <a:xfrm>
            <a:off x="2040434" y="3539856"/>
            <a:ext cx="631259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s-ES" sz="1200" b="1">
                <a:solidFill>
                  <a:schemeClr val="accent1"/>
                </a:solidFill>
                <a:latin typeface="Muli"/>
                <a:sym typeface="Muli"/>
              </a:rPr>
              <a:t>INTESTÍ PRIM:</a:t>
            </a:r>
            <a:r>
              <a:rPr lang="es-ES" sz="12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  <a:sym typeface="Muli"/>
              </a:rPr>
              <a:t>absorció de glúdics, d’aminoacids, àcids grasos, aigua, sals minerals i vitamines.</a:t>
            </a:r>
            <a:endParaRPr lang="es-ES" sz="1200">
              <a:solidFill>
                <a:schemeClr val="accent1"/>
              </a:solidFill>
              <a:latin typeface="Muli"/>
              <a:sym typeface="Muli"/>
            </a:endParaRPr>
          </a:p>
          <a:p>
            <a:pPr lvl="0">
              <a:spcBef>
                <a:spcPts val="600"/>
              </a:spcBef>
            </a:pPr>
            <a:r>
              <a:rPr lang="es-ES" sz="1200" b="1">
                <a:solidFill>
                  <a:schemeClr val="accent1"/>
                </a:solidFill>
                <a:latin typeface="Muli"/>
                <a:sym typeface="Muli"/>
              </a:rPr>
              <a:t>INTESTÍ GROS:</a:t>
            </a:r>
            <a:r>
              <a:rPr lang="es-ES" sz="1200">
                <a:solidFill>
                  <a:schemeClr val="accent1"/>
                </a:solidFill>
                <a:latin typeface="Muli"/>
                <a:sym typeface="Muli"/>
              </a:rPr>
              <a:t> </a:t>
            </a:r>
            <a:r>
              <a:rPr lang="es-ES" sz="1200">
                <a:solidFill>
                  <a:schemeClr val="tx1"/>
                </a:solidFill>
                <a:latin typeface="Muli"/>
                <a:sym typeface="Muli"/>
              </a:rPr>
              <a:t>absorció d’aigua, sals minerals i vitamines.</a:t>
            </a:r>
            <a:endParaRPr lang="es-ES" sz="1200">
              <a:solidFill>
                <a:schemeClr val="accent1"/>
              </a:solidFill>
              <a:latin typeface="Muli"/>
              <a:sym typeface="Muli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9715EE6-5D9A-4E65-9F76-CCFA8A0A55CB}"/>
              </a:ext>
            </a:extLst>
          </p:cNvPr>
          <p:cNvCxnSpPr>
            <a:cxnSpLocks/>
          </p:cNvCxnSpPr>
          <p:nvPr/>
        </p:nvCxnSpPr>
        <p:spPr>
          <a:xfrm flipV="1">
            <a:off x="1365269" y="3506862"/>
            <a:ext cx="0" cy="1910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96C2690C-880C-463B-8DDD-BE1DDE537F52}"/>
              </a:ext>
            </a:extLst>
          </p:cNvPr>
          <p:cNvCxnSpPr>
            <a:cxnSpLocks/>
          </p:cNvCxnSpPr>
          <p:nvPr/>
        </p:nvCxnSpPr>
        <p:spPr>
          <a:xfrm>
            <a:off x="1835585" y="3906259"/>
            <a:ext cx="2193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Hexágono 53">
            <a:extLst>
              <a:ext uri="{FF2B5EF4-FFF2-40B4-BE49-F238E27FC236}">
                <a16:creationId xmlns:a16="http://schemas.microsoft.com/office/drawing/2014/main" id="{F38DFA70-5C68-49AB-B385-DB677660AFA8}"/>
              </a:ext>
            </a:extLst>
          </p:cNvPr>
          <p:cNvSpPr/>
          <p:nvPr/>
        </p:nvSpPr>
        <p:spPr>
          <a:xfrm>
            <a:off x="717191" y="4633124"/>
            <a:ext cx="3227591" cy="238813"/>
          </a:xfrm>
          <a:prstGeom prst="hexagon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FORMACIÓ D’EXCREMENTS</a:t>
            </a:r>
          </a:p>
        </p:txBody>
      </p:sp>
      <p:sp>
        <p:nvSpPr>
          <p:cNvPr id="55" name="Hexágono 54">
            <a:extLst>
              <a:ext uri="{FF2B5EF4-FFF2-40B4-BE49-F238E27FC236}">
                <a16:creationId xmlns:a16="http://schemas.microsoft.com/office/drawing/2014/main" id="{A162E9CA-AEC6-4748-B67E-81863ADBF77A}"/>
              </a:ext>
            </a:extLst>
          </p:cNvPr>
          <p:cNvSpPr/>
          <p:nvPr/>
        </p:nvSpPr>
        <p:spPr>
          <a:xfrm>
            <a:off x="171965" y="4581039"/>
            <a:ext cx="538300" cy="342984"/>
          </a:xfrm>
          <a:prstGeom prst="hexagon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/>
              <a:t>4º</a:t>
            </a:r>
            <a:endParaRPr lang="es-ES" sz="3600" b="1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B55DF60-5932-4BE1-B233-18FD1D6BB663}"/>
              </a:ext>
            </a:extLst>
          </p:cNvPr>
          <p:cNvSpPr txBox="1"/>
          <p:nvPr/>
        </p:nvSpPr>
        <p:spPr>
          <a:xfrm>
            <a:off x="3907595" y="4593804"/>
            <a:ext cx="530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A l’</a:t>
            </a:r>
            <a:r>
              <a:rPr lang="es-ES" sz="1200" u="sng">
                <a:solidFill>
                  <a:schemeClr val="tx1"/>
                </a:solidFill>
              </a:rPr>
              <a:t>intestí gros</a:t>
            </a:r>
            <a:r>
              <a:rPr lang="es-ES" sz="1200">
                <a:solidFill>
                  <a:schemeClr val="tx1"/>
                </a:solidFill>
              </a:rPr>
              <a:t> les </a:t>
            </a:r>
            <a:r>
              <a:rPr lang="es-ES" sz="1200" b="1">
                <a:solidFill>
                  <a:schemeClr val="accent1"/>
                </a:solidFill>
              </a:rPr>
              <a:t>substàncies de rebuig</a:t>
            </a:r>
            <a:r>
              <a:rPr lang="es-ES" sz="1200">
                <a:solidFill>
                  <a:schemeClr val="accent1"/>
                </a:solidFill>
              </a:rPr>
              <a:t> </a:t>
            </a:r>
            <a:r>
              <a:rPr lang="es-ES" sz="1200">
                <a:solidFill>
                  <a:schemeClr val="tx1"/>
                </a:solidFill>
              </a:rPr>
              <a:t>es compacten convertint-se en </a:t>
            </a:r>
            <a:r>
              <a:rPr lang="es-ES" sz="1200" b="1">
                <a:solidFill>
                  <a:schemeClr val="accent1"/>
                </a:solidFill>
              </a:rPr>
              <a:t>excrements</a:t>
            </a:r>
            <a:r>
              <a:rPr lang="es-ES" sz="1200">
                <a:solidFill>
                  <a:schemeClr val="tx1"/>
                </a:solidFill>
              </a:rPr>
              <a:t> que són expulsats a l’exterior per </a:t>
            </a:r>
            <a:r>
              <a:rPr lang="es-ES" sz="1200" b="1">
                <a:solidFill>
                  <a:schemeClr val="accent1"/>
                </a:solidFill>
              </a:rPr>
              <a:t>DEFECACIÓ</a:t>
            </a:r>
            <a:r>
              <a:rPr lang="es-ES" sz="1200">
                <a:solidFill>
                  <a:schemeClr val="tx1"/>
                </a:solidFill>
              </a:rPr>
              <a:t>.</a:t>
            </a:r>
            <a:endParaRPr lang="es-ES" sz="1600" u="sng">
              <a:solidFill>
                <a:schemeClr val="tx1"/>
              </a:solidFill>
              <a:latin typeface="Muli"/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2FA19596-6002-4694-B50E-4EF7022EA6D8}"/>
              </a:ext>
            </a:extLst>
          </p:cNvPr>
          <p:cNvSpPr txBox="1"/>
          <p:nvPr/>
        </p:nvSpPr>
        <p:spPr>
          <a:xfrm rot="5400000">
            <a:off x="63479" y="892647"/>
            <a:ext cx="6062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</a:rPr>
              <a:t>glúcids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3BE9E5DB-493A-46B8-BBEC-2EB814410D5F}"/>
              </a:ext>
            </a:extLst>
          </p:cNvPr>
          <p:cNvSpPr txBox="1"/>
          <p:nvPr/>
        </p:nvSpPr>
        <p:spPr>
          <a:xfrm rot="5400000">
            <a:off x="-7051" y="1630702"/>
            <a:ext cx="7473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</a:rPr>
              <a:t>proteïnes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316AB4C-1412-40A4-A21D-1CC0A0E98654}"/>
              </a:ext>
            </a:extLst>
          </p:cNvPr>
          <p:cNvSpPr txBox="1"/>
          <p:nvPr/>
        </p:nvSpPr>
        <p:spPr>
          <a:xfrm rot="5400000">
            <a:off x="34625" y="2575458"/>
            <a:ext cx="663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tx1"/>
                </a:solidFill>
              </a:rPr>
              <a:t>restants</a:t>
            </a: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D0B4AD8B-2D72-4C43-9C7C-C36B153F617F}"/>
              </a:ext>
            </a:extLst>
          </p:cNvPr>
          <p:cNvCxnSpPr/>
          <p:nvPr/>
        </p:nvCxnSpPr>
        <p:spPr>
          <a:xfrm flipH="1">
            <a:off x="366607" y="577741"/>
            <a:ext cx="1269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E969696E-05F1-4BF2-A7B2-46F432AD70B0}"/>
              </a:ext>
            </a:extLst>
          </p:cNvPr>
          <p:cNvCxnSpPr>
            <a:endCxn id="62" idx="1"/>
          </p:cNvCxnSpPr>
          <p:nvPr/>
        </p:nvCxnSpPr>
        <p:spPr>
          <a:xfrm>
            <a:off x="366607" y="577741"/>
            <a:ext cx="0" cy="138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869EBCE3-C967-4893-B947-50B8F7D37B61}"/>
              </a:ext>
            </a:extLst>
          </p:cNvPr>
          <p:cNvCxnSpPr>
            <a:stCxn id="62" idx="3"/>
            <a:endCxn id="63" idx="1"/>
          </p:cNvCxnSpPr>
          <p:nvPr/>
        </p:nvCxnSpPr>
        <p:spPr>
          <a:xfrm>
            <a:off x="366607" y="1322733"/>
            <a:ext cx="2" cy="612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564DC340-BDF8-4592-91FA-0F4D29BA2D59}"/>
              </a:ext>
            </a:extLst>
          </p:cNvPr>
          <p:cNvCxnSpPr>
            <a:stCxn id="63" idx="3"/>
            <a:endCxn id="64" idx="1"/>
          </p:cNvCxnSpPr>
          <p:nvPr/>
        </p:nvCxnSpPr>
        <p:spPr>
          <a:xfrm flipH="1">
            <a:off x="366607" y="2131320"/>
            <a:ext cx="2" cy="239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5DF46A6D-4F8F-45C0-8D19-1B01E2B207FE}"/>
              </a:ext>
            </a:extLst>
          </p:cNvPr>
          <p:cNvCxnSpPr/>
          <p:nvPr/>
        </p:nvCxnSpPr>
        <p:spPr>
          <a:xfrm flipH="1">
            <a:off x="366607" y="3131121"/>
            <a:ext cx="195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FE986C25-50D0-4DB0-837F-AF85BBB17FB2}"/>
              </a:ext>
            </a:extLst>
          </p:cNvPr>
          <p:cNvCxnSpPr>
            <a:endCxn id="64" idx="3"/>
          </p:cNvCxnSpPr>
          <p:nvPr/>
        </p:nvCxnSpPr>
        <p:spPr>
          <a:xfrm flipV="1">
            <a:off x="366607" y="3034398"/>
            <a:ext cx="0" cy="1036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12E1616-F05E-464B-A61C-C03C86BC68B0}"/>
              </a:ext>
            </a:extLst>
          </p:cNvPr>
          <p:cNvCxnSpPr>
            <a:cxnSpLocks/>
          </p:cNvCxnSpPr>
          <p:nvPr/>
        </p:nvCxnSpPr>
        <p:spPr>
          <a:xfrm>
            <a:off x="366609" y="1341957"/>
            <a:ext cx="126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BEDEE757-EB90-43D8-A6E9-D79B0CE5FFC8}"/>
              </a:ext>
            </a:extLst>
          </p:cNvPr>
          <p:cNvCxnSpPr>
            <a:cxnSpLocks/>
          </p:cNvCxnSpPr>
          <p:nvPr/>
        </p:nvCxnSpPr>
        <p:spPr>
          <a:xfrm>
            <a:off x="389762" y="2250877"/>
            <a:ext cx="1269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D1428A80-61CC-4C26-AF0B-6D8971892B0D}"/>
              </a:ext>
            </a:extLst>
          </p:cNvPr>
          <p:cNvSpPr/>
          <p:nvPr/>
        </p:nvSpPr>
        <p:spPr>
          <a:xfrm>
            <a:off x="6310039" y="4319532"/>
            <a:ext cx="1467134" cy="21051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9FEA6ED2-1498-4108-B07D-4A5AC13B8DBD}"/>
                  </a:ext>
                </a:extLst>
              </p14:cNvPr>
              <p14:cNvContentPartPr/>
              <p14:nvPr/>
            </p14:nvContentPartPr>
            <p14:xfrm>
              <a:off x="6241467" y="4258644"/>
              <a:ext cx="86400" cy="31572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9FEA6ED2-1498-4108-B07D-4A5AC13B8D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34987" y="4252164"/>
                <a:ext cx="9864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E789BE31-79AF-4D6A-BFF8-C7D4A259BA9D}"/>
                  </a:ext>
                </a:extLst>
              </p14:cNvPr>
              <p14:cNvContentPartPr/>
              <p14:nvPr/>
            </p14:nvContentPartPr>
            <p14:xfrm>
              <a:off x="7758147" y="4259364"/>
              <a:ext cx="56160" cy="3344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E789BE31-79AF-4D6A-BFF8-C7D4A259BA9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51667" y="4252884"/>
                <a:ext cx="684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CB912E68-B92E-49A2-BE75-CFEF0700BB01}"/>
                  </a:ext>
                </a:extLst>
              </p14:cNvPr>
              <p14:cNvContentPartPr/>
              <p14:nvPr/>
            </p14:nvContentPartPr>
            <p14:xfrm>
              <a:off x="6282867" y="4399404"/>
              <a:ext cx="1432440" cy="5112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CB912E68-B92E-49A2-BE75-CFEF0700BB0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44707" y="4361244"/>
                <a:ext cx="1508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5DDB4365-C23B-4C2A-A13B-D3E2DAAE1EB8}"/>
                  </a:ext>
                </a:extLst>
              </p14:cNvPr>
              <p14:cNvContentPartPr/>
              <p14:nvPr/>
            </p14:nvContentPartPr>
            <p14:xfrm>
              <a:off x="6306987" y="4041924"/>
              <a:ext cx="1520280" cy="2541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5DDB4365-C23B-4C2A-A13B-D3E2DAAE1E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92587" y="4027524"/>
                <a:ext cx="154836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A217235D-15C0-4F3E-91DA-A6400D76D2B4}"/>
                  </a:ext>
                </a:extLst>
              </p14:cNvPr>
              <p14:cNvContentPartPr/>
              <p14:nvPr/>
            </p14:nvContentPartPr>
            <p14:xfrm>
              <a:off x="6385827" y="4082964"/>
              <a:ext cx="400680" cy="21348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A217235D-15C0-4F3E-91DA-A6400D76D2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1427" y="4068564"/>
                <a:ext cx="428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71E1BDEE-3593-4CE8-8BDA-C34FAD5938DC}"/>
                  </a:ext>
                </a:extLst>
              </p14:cNvPr>
              <p14:cNvContentPartPr/>
              <p14:nvPr/>
            </p14:nvContentPartPr>
            <p14:xfrm>
              <a:off x="6759147" y="4282764"/>
              <a:ext cx="1042920" cy="3240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71E1BDEE-3593-4CE8-8BDA-C34FAD5938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4747" y="4268364"/>
                <a:ext cx="10710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27C4DF64-5C22-47FA-B624-D48E27317DEB}"/>
                  </a:ext>
                </a:extLst>
              </p14:cNvPr>
              <p14:cNvContentPartPr/>
              <p14:nvPr/>
            </p14:nvContentPartPr>
            <p14:xfrm>
              <a:off x="6772467" y="4097364"/>
              <a:ext cx="351000" cy="198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27C4DF64-5C22-47FA-B624-D48E27317DE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58067" y="4082964"/>
                <a:ext cx="379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EBCA64B5-E2D2-4465-A620-1B84024E194C}"/>
                  </a:ext>
                </a:extLst>
              </p14:cNvPr>
              <p14:cNvContentPartPr/>
              <p14:nvPr/>
            </p14:nvContentPartPr>
            <p14:xfrm>
              <a:off x="7122747" y="4055964"/>
              <a:ext cx="425520" cy="24480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EBCA64B5-E2D2-4465-A620-1B84024E19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08347" y="4041564"/>
                <a:ext cx="45360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7D8280E8-82D9-4696-83ED-A7C3621E17B2}"/>
                  </a:ext>
                </a:extLst>
              </p14:cNvPr>
              <p14:cNvContentPartPr/>
              <p14:nvPr/>
            </p14:nvContentPartPr>
            <p14:xfrm>
              <a:off x="7283667" y="4057044"/>
              <a:ext cx="495000" cy="23112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7D8280E8-82D9-4696-83ED-A7C3621E17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69267" y="4042644"/>
                <a:ext cx="5230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73D3382-4C55-4939-A8C3-BA9E359FCFCD}"/>
                  </a:ext>
                </a:extLst>
              </p14:cNvPr>
              <p14:cNvContentPartPr/>
              <p14:nvPr/>
            </p14:nvContentPartPr>
            <p14:xfrm>
              <a:off x="6367467" y="4164324"/>
              <a:ext cx="464040" cy="1353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73D3382-4C55-4939-A8C3-BA9E359FCFC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3067" y="4149924"/>
                <a:ext cx="492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4" name="Entrada de lápiz 113">
                <a:extLst>
                  <a:ext uri="{FF2B5EF4-FFF2-40B4-BE49-F238E27FC236}">
                    <a16:creationId xmlns:a16="http://schemas.microsoft.com/office/drawing/2014/main" id="{2DA8E450-A3BB-432F-9115-C3D4AF255DBE}"/>
                  </a:ext>
                </a:extLst>
              </p14:cNvPr>
              <p14:cNvContentPartPr/>
              <p14:nvPr/>
            </p14:nvContentPartPr>
            <p14:xfrm>
              <a:off x="6308067" y="3990444"/>
              <a:ext cx="1505160" cy="342360"/>
            </p14:xfrm>
          </p:contentPart>
        </mc:Choice>
        <mc:Fallback xmlns="">
          <p:pic>
            <p:nvPicPr>
              <p:cNvPr id="114" name="Entrada de lápiz 113">
                <a:extLst>
                  <a:ext uri="{FF2B5EF4-FFF2-40B4-BE49-F238E27FC236}">
                    <a16:creationId xmlns:a16="http://schemas.microsoft.com/office/drawing/2014/main" id="{2DA8E450-A3BB-432F-9115-C3D4AF255D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01587" y="3983964"/>
                <a:ext cx="1517400" cy="354600"/>
              </a:xfrm>
              <a:prstGeom prst="rect">
                <a:avLst/>
              </a:prstGeom>
            </p:spPr>
          </p:pic>
        </mc:Fallback>
      </mc:AlternateContent>
      <p:sp>
        <p:nvSpPr>
          <p:cNvPr id="116" name="Elipse 115">
            <a:extLst>
              <a:ext uri="{FF2B5EF4-FFF2-40B4-BE49-F238E27FC236}">
                <a16:creationId xmlns:a16="http://schemas.microsoft.com/office/drawing/2014/main" id="{0E886278-73D7-470C-AE72-0F1FC867E3D2}"/>
              </a:ext>
            </a:extLst>
          </p:cNvPr>
          <p:cNvSpPr/>
          <p:nvPr/>
        </p:nvSpPr>
        <p:spPr>
          <a:xfrm>
            <a:off x="8177444" y="3598022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002975E6-0005-460E-86C7-858F4E116C9D}"/>
              </a:ext>
            </a:extLst>
          </p:cNvPr>
          <p:cNvSpPr/>
          <p:nvPr/>
        </p:nvSpPr>
        <p:spPr>
          <a:xfrm>
            <a:off x="8239789" y="3714634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EB49AACE-7CA0-470C-9B9A-5B0214238C2B}"/>
              </a:ext>
            </a:extLst>
          </p:cNvPr>
          <p:cNvSpPr/>
          <p:nvPr/>
        </p:nvSpPr>
        <p:spPr>
          <a:xfrm>
            <a:off x="8311835" y="3620881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0E667170-F258-4262-915B-7D565AD29EC2}"/>
              </a:ext>
            </a:extLst>
          </p:cNvPr>
          <p:cNvSpPr/>
          <p:nvPr/>
        </p:nvSpPr>
        <p:spPr>
          <a:xfrm>
            <a:off x="8402914" y="3743551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282B634C-3A68-406B-9966-CC451E51C116}"/>
              </a:ext>
            </a:extLst>
          </p:cNvPr>
          <p:cNvSpPr/>
          <p:nvPr/>
        </p:nvSpPr>
        <p:spPr>
          <a:xfrm>
            <a:off x="8311835" y="3795037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A08950B9-5473-404E-AA71-6F0D89A1EC25}"/>
              </a:ext>
            </a:extLst>
          </p:cNvPr>
          <p:cNvSpPr/>
          <p:nvPr/>
        </p:nvSpPr>
        <p:spPr>
          <a:xfrm>
            <a:off x="8107836" y="3755938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97D5688B-DE48-43C1-810F-CE9A87841E28}"/>
              </a:ext>
            </a:extLst>
          </p:cNvPr>
          <p:cNvSpPr/>
          <p:nvPr/>
        </p:nvSpPr>
        <p:spPr>
          <a:xfrm>
            <a:off x="8194162" y="3870038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9B059C7B-292D-42F5-B7E0-CB149EAD5C26}"/>
              </a:ext>
            </a:extLst>
          </p:cNvPr>
          <p:cNvSpPr/>
          <p:nvPr/>
        </p:nvSpPr>
        <p:spPr>
          <a:xfrm>
            <a:off x="8387258" y="3902226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82BA894C-D774-42DA-8217-0BD8ED4DC1BF}"/>
              </a:ext>
            </a:extLst>
          </p:cNvPr>
          <p:cNvSpPr/>
          <p:nvPr/>
        </p:nvSpPr>
        <p:spPr>
          <a:xfrm>
            <a:off x="8434086" y="3632529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Elipse 124">
            <a:extLst>
              <a:ext uri="{FF2B5EF4-FFF2-40B4-BE49-F238E27FC236}">
                <a16:creationId xmlns:a16="http://schemas.microsoft.com/office/drawing/2014/main" id="{932C0EA4-25EE-4DAE-BE4B-97B2F7ED756D}"/>
              </a:ext>
            </a:extLst>
          </p:cNvPr>
          <p:cNvSpPr/>
          <p:nvPr/>
        </p:nvSpPr>
        <p:spPr>
          <a:xfrm>
            <a:off x="8528997" y="3748571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Elipse 125">
            <a:extLst>
              <a:ext uri="{FF2B5EF4-FFF2-40B4-BE49-F238E27FC236}">
                <a16:creationId xmlns:a16="http://schemas.microsoft.com/office/drawing/2014/main" id="{90AEE42E-044C-4E31-B574-0326ED5282EC}"/>
              </a:ext>
            </a:extLst>
          </p:cNvPr>
          <p:cNvSpPr/>
          <p:nvPr/>
        </p:nvSpPr>
        <p:spPr>
          <a:xfrm>
            <a:off x="8324913" y="3521801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Elipse 126">
            <a:extLst>
              <a:ext uri="{FF2B5EF4-FFF2-40B4-BE49-F238E27FC236}">
                <a16:creationId xmlns:a16="http://schemas.microsoft.com/office/drawing/2014/main" id="{2D28B74A-4D62-47A2-A631-D09CCAD9D23E}"/>
              </a:ext>
            </a:extLst>
          </p:cNvPr>
          <p:cNvSpPr/>
          <p:nvPr/>
        </p:nvSpPr>
        <p:spPr>
          <a:xfrm>
            <a:off x="8270961" y="3950887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F8BF187E-74BF-45A8-A5DF-D22681064ADE}"/>
              </a:ext>
            </a:extLst>
          </p:cNvPr>
          <p:cNvSpPr/>
          <p:nvPr/>
        </p:nvSpPr>
        <p:spPr>
          <a:xfrm>
            <a:off x="8509336" y="3843140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0C99A9FF-FB18-4B0C-8DEB-2A5179CC524D}"/>
              </a:ext>
            </a:extLst>
          </p:cNvPr>
          <p:cNvSpPr/>
          <p:nvPr/>
        </p:nvSpPr>
        <p:spPr>
          <a:xfrm>
            <a:off x="8080705" y="3860861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Flecha: hacia arriba 114">
            <a:extLst>
              <a:ext uri="{FF2B5EF4-FFF2-40B4-BE49-F238E27FC236}">
                <a16:creationId xmlns:a16="http://schemas.microsoft.com/office/drawing/2014/main" id="{3C0D9212-477B-4C87-BF24-FBA6DBFF2526}"/>
              </a:ext>
            </a:extLst>
          </p:cNvPr>
          <p:cNvSpPr/>
          <p:nvPr/>
        </p:nvSpPr>
        <p:spPr>
          <a:xfrm rot="14414926">
            <a:off x="7825039" y="3764240"/>
            <a:ext cx="163773" cy="272955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3DAD3413-6F55-44E0-99AB-A62BE358055C}"/>
                  </a:ext>
                </a:extLst>
              </p14:cNvPr>
              <p14:cNvContentPartPr/>
              <p14:nvPr/>
            </p14:nvContentPartPr>
            <p14:xfrm>
              <a:off x="6306910" y="3979795"/>
              <a:ext cx="112320" cy="8316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3DAD3413-6F55-44E0-99AB-A62BE358055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00430" y="3973315"/>
                <a:ext cx="124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A01CDA19-36DB-4642-AA0F-CEB03B74C942}"/>
                  </a:ext>
                </a:extLst>
              </p14:cNvPr>
              <p14:cNvContentPartPr/>
              <p14:nvPr/>
            </p14:nvContentPartPr>
            <p14:xfrm>
              <a:off x="7705870" y="4412155"/>
              <a:ext cx="219600" cy="6948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A01CDA19-36DB-4642-AA0F-CEB03B74C9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99390" y="4405675"/>
                <a:ext cx="2318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BD962DE9-93A9-47BC-9FEC-4912A683A839}"/>
                  </a:ext>
                </a:extLst>
              </p14:cNvPr>
              <p14:cNvContentPartPr/>
              <p14:nvPr/>
            </p14:nvContentPartPr>
            <p14:xfrm>
              <a:off x="6015670" y="4428355"/>
              <a:ext cx="348120" cy="10620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BD962DE9-93A9-47BC-9FEC-4912A683A83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009190" y="4421875"/>
                <a:ext cx="3603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7A836DC4-8496-461E-ADF8-EF02AA967C35}"/>
                  </a:ext>
                </a:extLst>
              </p14:cNvPr>
              <p14:cNvContentPartPr/>
              <p14:nvPr/>
            </p14:nvContentPartPr>
            <p14:xfrm>
              <a:off x="7788310" y="4248715"/>
              <a:ext cx="183600" cy="6912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7A836DC4-8496-461E-ADF8-EF02AA967C3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81830" y="4242235"/>
                <a:ext cx="195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8" name="Entrada de lápiz 137">
                <a:extLst>
                  <a:ext uri="{FF2B5EF4-FFF2-40B4-BE49-F238E27FC236}">
                    <a16:creationId xmlns:a16="http://schemas.microsoft.com/office/drawing/2014/main" id="{FECE926B-CDC1-4701-A853-960B6A2A3BB6}"/>
                  </a:ext>
                </a:extLst>
              </p14:cNvPr>
              <p14:cNvContentPartPr/>
              <p14:nvPr/>
            </p14:nvContentPartPr>
            <p14:xfrm>
              <a:off x="6320230" y="4314595"/>
              <a:ext cx="1483200" cy="21240"/>
            </p14:xfrm>
          </p:contentPart>
        </mc:Choice>
        <mc:Fallback xmlns="">
          <p:pic>
            <p:nvPicPr>
              <p:cNvPr id="138" name="Entrada de lápiz 137">
                <a:extLst>
                  <a:ext uri="{FF2B5EF4-FFF2-40B4-BE49-F238E27FC236}">
                    <a16:creationId xmlns:a16="http://schemas.microsoft.com/office/drawing/2014/main" id="{FECE926B-CDC1-4701-A853-960B6A2A3BB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05830" y="4300195"/>
                <a:ext cx="1511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D3BC77A9-6BE0-4815-9566-B225F753E01A}"/>
                  </a:ext>
                </a:extLst>
              </p14:cNvPr>
              <p14:cNvContentPartPr/>
              <p14:nvPr/>
            </p14:nvContentPartPr>
            <p14:xfrm>
              <a:off x="6058150" y="4215595"/>
              <a:ext cx="280800" cy="118440"/>
            </p14:xfrm>
          </p:contentPart>
        </mc:Choice>
        <mc:Fallback xmlns=""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D3BC77A9-6BE0-4815-9566-B225F753E0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52030" y="4209475"/>
                <a:ext cx="293040" cy="130680"/>
              </a:xfrm>
              <a:prstGeom prst="rect">
                <a:avLst/>
              </a:prstGeom>
            </p:spPr>
          </p:pic>
        </mc:Fallback>
      </mc:AlternateContent>
      <p:sp>
        <p:nvSpPr>
          <p:cNvPr id="143" name="CuadroTexto 142">
            <a:extLst>
              <a:ext uri="{FF2B5EF4-FFF2-40B4-BE49-F238E27FC236}">
                <a16:creationId xmlns:a16="http://schemas.microsoft.com/office/drawing/2014/main" id="{0FFD6CB9-48E1-4207-B4AD-4EC26449F163}"/>
              </a:ext>
            </a:extLst>
          </p:cNvPr>
          <p:cNvSpPr txBox="1"/>
          <p:nvPr/>
        </p:nvSpPr>
        <p:spPr>
          <a:xfrm>
            <a:off x="5107220" y="4073433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accent6"/>
                </a:solidFill>
              </a:rPr>
              <a:t>paret muscular</a:t>
            </a:r>
            <a:endParaRPr lang="es-ES" sz="1050">
              <a:solidFill>
                <a:schemeClr val="accent6"/>
              </a:solidFill>
            </a:endParaRP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E0B6F327-BA79-4787-A91F-569183E6B281}"/>
              </a:ext>
            </a:extLst>
          </p:cNvPr>
          <p:cNvSpPr txBox="1"/>
          <p:nvPr/>
        </p:nvSpPr>
        <p:spPr>
          <a:xfrm>
            <a:off x="7937373" y="4096520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rgbClr val="FF9999"/>
                </a:solidFill>
              </a:rPr>
              <a:t>vellositats</a:t>
            </a:r>
            <a:endParaRPr lang="es-ES" sz="1050">
              <a:solidFill>
                <a:srgbClr val="FF9999"/>
              </a:solidFill>
            </a:endParaRPr>
          </a:p>
        </p:txBody>
      </p:sp>
      <p:sp>
        <p:nvSpPr>
          <p:cNvPr id="145" name="CuadroTexto 144">
            <a:extLst>
              <a:ext uri="{FF2B5EF4-FFF2-40B4-BE49-F238E27FC236}">
                <a16:creationId xmlns:a16="http://schemas.microsoft.com/office/drawing/2014/main" id="{1BB2FF2B-5217-4E24-92F2-8748C680BFFC}"/>
              </a:ext>
            </a:extLst>
          </p:cNvPr>
          <p:cNvSpPr txBox="1"/>
          <p:nvPr/>
        </p:nvSpPr>
        <p:spPr>
          <a:xfrm>
            <a:off x="5890173" y="3775496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accent5"/>
                </a:solidFill>
              </a:rPr>
              <a:t>microvellositats</a:t>
            </a:r>
            <a:endParaRPr lang="es-ES" sz="1050">
              <a:solidFill>
                <a:schemeClr val="accent5"/>
              </a:solidFill>
            </a:endParaRPr>
          </a:p>
        </p:txBody>
      </p: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45390BDF-745C-4FB0-A173-38DD92185388}"/>
              </a:ext>
            </a:extLst>
          </p:cNvPr>
          <p:cNvSpPr txBox="1"/>
          <p:nvPr/>
        </p:nvSpPr>
        <p:spPr>
          <a:xfrm>
            <a:off x="5226483" y="4308712"/>
            <a:ext cx="8354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accent3"/>
                </a:solidFill>
              </a:rPr>
              <a:t>tub digestiu</a:t>
            </a:r>
            <a:endParaRPr lang="es-ES" sz="1050">
              <a:solidFill>
                <a:schemeClr val="accent3"/>
              </a:solidFill>
            </a:endParaRPr>
          </a:p>
        </p:txBody>
      </p:sp>
      <p:sp>
        <p:nvSpPr>
          <p:cNvPr id="147" name="CuadroTexto 146">
            <a:extLst>
              <a:ext uri="{FF2B5EF4-FFF2-40B4-BE49-F238E27FC236}">
                <a16:creationId xmlns:a16="http://schemas.microsoft.com/office/drawing/2014/main" id="{7A6D4987-57AF-46E5-88FD-7DD7BF870BA4}"/>
              </a:ext>
            </a:extLst>
          </p:cNvPr>
          <p:cNvSpPr txBox="1"/>
          <p:nvPr/>
        </p:nvSpPr>
        <p:spPr>
          <a:xfrm>
            <a:off x="7873398" y="4377084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rgbClr val="FF0000"/>
                </a:solidFill>
              </a:rPr>
              <a:t>sang</a:t>
            </a:r>
            <a:endParaRPr lang="es-ES" sz="1050">
              <a:solidFill>
                <a:srgbClr val="FF0000"/>
              </a:solidFill>
            </a:endParaRPr>
          </a:p>
        </p:txBody>
      </p: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858CFEE7-157E-47C1-BA2E-D71D148FFCDF}"/>
              </a:ext>
            </a:extLst>
          </p:cNvPr>
          <p:cNvSpPr txBox="1"/>
          <p:nvPr/>
        </p:nvSpPr>
        <p:spPr>
          <a:xfrm>
            <a:off x="8475874" y="3516261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accent1"/>
                </a:solidFill>
              </a:rPr>
              <a:t>nutrients</a:t>
            </a:r>
            <a:endParaRPr lang="es-ES" sz="105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6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" name="Picture 2" descr="Print Map Quiz: Aparato Digestivo Localizar (conocimiento del medio - el  cuerpo humano)">
            <a:extLst>
              <a:ext uri="{FF2B5EF4-FFF2-40B4-BE49-F238E27FC236}">
                <a16:creationId xmlns:a16="http://schemas.microsoft.com/office/drawing/2014/main" id="{CD47BB36-8AC2-432D-A7D2-1FBF32F15F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t="3252" r="30186"/>
          <a:stretch/>
        </p:blipFill>
        <p:spPr bwMode="auto">
          <a:xfrm>
            <a:off x="2823288" y="54442"/>
            <a:ext cx="3127239" cy="503461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Gráfico 46" descr="Manzana">
            <a:extLst>
              <a:ext uri="{FF2B5EF4-FFF2-40B4-BE49-F238E27FC236}">
                <a16:creationId xmlns:a16="http://schemas.microsoft.com/office/drawing/2014/main" id="{1E0BE2AE-BBDE-4DEA-B8A5-C14DDA277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533" y="212665"/>
            <a:ext cx="617448" cy="617448"/>
          </a:xfrm>
          <a:prstGeom prst="rect">
            <a:avLst/>
          </a:prstGeom>
        </p:spPr>
      </p:pic>
      <p:sp>
        <p:nvSpPr>
          <p:cNvPr id="49" name="Elipse 48">
            <a:extLst>
              <a:ext uri="{FF2B5EF4-FFF2-40B4-BE49-F238E27FC236}">
                <a16:creationId xmlns:a16="http://schemas.microsoft.com/office/drawing/2014/main" id="{909A7929-B5D3-4887-B33A-26818FD8192E}"/>
              </a:ext>
            </a:extLst>
          </p:cNvPr>
          <p:cNvSpPr/>
          <p:nvPr/>
        </p:nvSpPr>
        <p:spPr>
          <a:xfrm>
            <a:off x="384646" y="1240017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1EE9C8A6-8269-4A01-B107-586D696380A7}"/>
              </a:ext>
            </a:extLst>
          </p:cNvPr>
          <p:cNvSpPr/>
          <p:nvPr/>
        </p:nvSpPr>
        <p:spPr>
          <a:xfrm>
            <a:off x="446991" y="1356629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551B5FA5-02E8-4D47-B8BF-32F9887A2943}"/>
              </a:ext>
            </a:extLst>
          </p:cNvPr>
          <p:cNvSpPr/>
          <p:nvPr/>
        </p:nvSpPr>
        <p:spPr>
          <a:xfrm>
            <a:off x="519037" y="1262876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6605DAC5-1149-4F86-A469-72338AA9A862}"/>
              </a:ext>
            </a:extLst>
          </p:cNvPr>
          <p:cNvSpPr/>
          <p:nvPr/>
        </p:nvSpPr>
        <p:spPr>
          <a:xfrm>
            <a:off x="610116" y="1385546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77FA14B3-2AA0-472F-8CB1-42A3DBE595BD}"/>
              </a:ext>
            </a:extLst>
          </p:cNvPr>
          <p:cNvSpPr/>
          <p:nvPr/>
        </p:nvSpPr>
        <p:spPr>
          <a:xfrm>
            <a:off x="519037" y="1437032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4E91D4DA-7CB5-4D76-A397-FD28C5C2E8A0}"/>
              </a:ext>
            </a:extLst>
          </p:cNvPr>
          <p:cNvSpPr/>
          <p:nvPr/>
        </p:nvSpPr>
        <p:spPr>
          <a:xfrm>
            <a:off x="315038" y="1397933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2F9F143F-C99B-4A45-8609-3DC333794A1E}"/>
              </a:ext>
            </a:extLst>
          </p:cNvPr>
          <p:cNvSpPr/>
          <p:nvPr/>
        </p:nvSpPr>
        <p:spPr>
          <a:xfrm>
            <a:off x="401364" y="1512033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A2E86D4A-4E58-44D5-B454-E000ECB108AF}"/>
              </a:ext>
            </a:extLst>
          </p:cNvPr>
          <p:cNvSpPr/>
          <p:nvPr/>
        </p:nvSpPr>
        <p:spPr>
          <a:xfrm>
            <a:off x="594460" y="1544221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8FA2CFEB-87A7-4ADE-82E0-346173CA4C4E}"/>
              </a:ext>
            </a:extLst>
          </p:cNvPr>
          <p:cNvSpPr/>
          <p:nvPr/>
        </p:nvSpPr>
        <p:spPr>
          <a:xfrm>
            <a:off x="641288" y="1274524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9DFAE93-824D-431B-9373-037400936F0A}"/>
              </a:ext>
            </a:extLst>
          </p:cNvPr>
          <p:cNvSpPr/>
          <p:nvPr/>
        </p:nvSpPr>
        <p:spPr>
          <a:xfrm>
            <a:off x="736199" y="1390566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AE6BEAE8-FF85-416E-9AD4-4E44ADE050BA}"/>
              </a:ext>
            </a:extLst>
          </p:cNvPr>
          <p:cNvSpPr/>
          <p:nvPr/>
        </p:nvSpPr>
        <p:spPr>
          <a:xfrm>
            <a:off x="532115" y="1163796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1CAA2A47-97BB-431B-A6D4-65242297E58F}"/>
              </a:ext>
            </a:extLst>
          </p:cNvPr>
          <p:cNvSpPr/>
          <p:nvPr/>
        </p:nvSpPr>
        <p:spPr>
          <a:xfrm>
            <a:off x="478163" y="1592882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4BFB4358-C6B1-42BA-8C4D-611057E25F0F}"/>
              </a:ext>
            </a:extLst>
          </p:cNvPr>
          <p:cNvSpPr/>
          <p:nvPr/>
        </p:nvSpPr>
        <p:spPr>
          <a:xfrm>
            <a:off x="716538" y="1485135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8FC0AC73-7FAF-4EDE-97CE-29CF2D0AEAEC}"/>
              </a:ext>
            </a:extLst>
          </p:cNvPr>
          <p:cNvSpPr/>
          <p:nvPr/>
        </p:nvSpPr>
        <p:spPr>
          <a:xfrm>
            <a:off x="287907" y="1502856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F3FB5FE5-E9D8-4946-BE6E-D319C95DA7FA}"/>
              </a:ext>
            </a:extLst>
          </p:cNvPr>
          <p:cNvSpPr/>
          <p:nvPr/>
        </p:nvSpPr>
        <p:spPr>
          <a:xfrm>
            <a:off x="478801" y="838616"/>
            <a:ext cx="150125" cy="1954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54B595AF-1455-4583-81A6-193C12C589A9}"/>
                  </a:ext>
                </a:extLst>
              </p14:cNvPr>
              <p14:cNvContentPartPr/>
              <p14:nvPr/>
            </p14:nvContentPartPr>
            <p14:xfrm>
              <a:off x="203110" y="1153714"/>
              <a:ext cx="671400" cy="5810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54B595AF-1455-4583-81A6-193C12C589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6990" y="1147594"/>
                <a:ext cx="683640" cy="5932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40B5F7BB-91D2-4280-A153-2405FCE92135}"/>
              </a:ext>
            </a:extLst>
          </p:cNvPr>
          <p:cNvSpPr/>
          <p:nvPr/>
        </p:nvSpPr>
        <p:spPr>
          <a:xfrm>
            <a:off x="459991" y="1807920"/>
            <a:ext cx="150125" cy="1954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7AD1089-8BB7-4509-BD72-5DF3A365E8BD}"/>
              </a:ext>
            </a:extLst>
          </p:cNvPr>
          <p:cNvSpPr txBox="1"/>
          <p:nvPr/>
        </p:nvSpPr>
        <p:spPr>
          <a:xfrm>
            <a:off x="689122" y="1627866"/>
            <a:ext cx="1481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accent1"/>
                </a:solidFill>
              </a:rPr>
              <a:t>substàncies químiques</a:t>
            </a:r>
            <a:endParaRPr lang="es-ES" sz="105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8AD6593-9588-4AEC-8AB3-AD00B6A50CD1}"/>
                  </a:ext>
                </a:extLst>
              </p14:cNvPr>
              <p14:cNvContentPartPr/>
              <p14:nvPr/>
            </p14:nvContentPartPr>
            <p14:xfrm>
              <a:off x="670716" y="1807359"/>
              <a:ext cx="97560" cy="147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8AD6593-9588-4AEC-8AB3-AD00B6A50CD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4596" y="1801239"/>
                <a:ext cx="109800" cy="15948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Elipse 24">
            <a:extLst>
              <a:ext uri="{FF2B5EF4-FFF2-40B4-BE49-F238E27FC236}">
                <a16:creationId xmlns:a16="http://schemas.microsoft.com/office/drawing/2014/main" id="{2C57D057-0810-43EB-B4F0-65162BD4E7F9}"/>
              </a:ext>
            </a:extLst>
          </p:cNvPr>
          <p:cNvSpPr/>
          <p:nvPr/>
        </p:nvSpPr>
        <p:spPr>
          <a:xfrm>
            <a:off x="255132" y="2126386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1A4972B-D19B-42D2-BDFD-34D27A1D37CF}"/>
              </a:ext>
            </a:extLst>
          </p:cNvPr>
          <p:cNvSpPr/>
          <p:nvPr/>
        </p:nvSpPr>
        <p:spPr>
          <a:xfrm>
            <a:off x="389523" y="2149245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B9E67B4-6F75-4B32-9914-9B70064E17FB}"/>
              </a:ext>
            </a:extLst>
          </p:cNvPr>
          <p:cNvSpPr/>
          <p:nvPr/>
        </p:nvSpPr>
        <p:spPr>
          <a:xfrm>
            <a:off x="402740" y="2257096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116DB231-3B51-4171-B514-BADB7B252FAA}"/>
              </a:ext>
            </a:extLst>
          </p:cNvPr>
          <p:cNvSpPr/>
          <p:nvPr/>
        </p:nvSpPr>
        <p:spPr>
          <a:xfrm>
            <a:off x="268132" y="2253885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E7D0C046-86BA-425F-8CF6-8CD8C7BF5537}"/>
              </a:ext>
            </a:extLst>
          </p:cNvPr>
          <p:cNvSpPr/>
          <p:nvPr/>
        </p:nvSpPr>
        <p:spPr>
          <a:xfrm>
            <a:off x="285067" y="2332097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B4D185C-DBB8-4336-B73F-BABF7F8F744E}"/>
              </a:ext>
            </a:extLst>
          </p:cNvPr>
          <p:cNvSpPr/>
          <p:nvPr/>
        </p:nvSpPr>
        <p:spPr>
          <a:xfrm>
            <a:off x="478163" y="2364285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E854C7B-5A51-4152-A51D-0FD5A66B861D}"/>
              </a:ext>
            </a:extLst>
          </p:cNvPr>
          <p:cNvSpPr/>
          <p:nvPr/>
        </p:nvSpPr>
        <p:spPr>
          <a:xfrm>
            <a:off x="511774" y="2160893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F5544A5C-B97A-4233-A135-961140F68BDA}"/>
              </a:ext>
            </a:extLst>
          </p:cNvPr>
          <p:cNvSpPr/>
          <p:nvPr/>
        </p:nvSpPr>
        <p:spPr>
          <a:xfrm>
            <a:off x="517871" y="2270438"/>
            <a:ext cx="62345" cy="4571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2214029-DDF7-4A5B-A94E-10D4EBCDFAF7}"/>
              </a:ext>
            </a:extLst>
          </p:cNvPr>
          <p:cNvSpPr/>
          <p:nvPr/>
        </p:nvSpPr>
        <p:spPr>
          <a:xfrm>
            <a:off x="689016" y="2275392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F85855C-35D7-439E-A6B7-D682C3929307}"/>
              </a:ext>
            </a:extLst>
          </p:cNvPr>
          <p:cNvSpPr/>
          <p:nvPr/>
        </p:nvSpPr>
        <p:spPr>
          <a:xfrm>
            <a:off x="820594" y="2290275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51C0DA76-64A7-4B82-9F3C-B9493FCC483B}"/>
              </a:ext>
            </a:extLst>
          </p:cNvPr>
          <p:cNvSpPr/>
          <p:nvPr/>
        </p:nvSpPr>
        <p:spPr>
          <a:xfrm>
            <a:off x="699808" y="2148238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F21DF7E-E8FA-4637-853A-735B1C98FF99}"/>
              </a:ext>
            </a:extLst>
          </p:cNvPr>
          <p:cNvSpPr/>
          <p:nvPr/>
        </p:nvSpPr>
        <p:spPr>
          <a:xfrm>
            <a:off x="862933" y="2177155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19B2D19-BE45-48AB-BD7D-414C8E18ED49}"/>
              </a:ext>
            </a:extLst>
          </p:cNvPr>
          <p:cNvSpPr/>
          <p:nvPr/>
        </p:nvSpPr>
        <p:spPr>
          <a:xfrm>
            <a:off x="969355" y="2276744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B39BDC19-85ED-4C06-B4D2-4768D2006A05}"/>
              </a:ext>
            </a:extLst>
          </p:cNvPr>
          <p:cNvSpPr/>
          <p:nvPr/>
        </p:nvSpPr>
        <p:spPr>
          <a:xfrm>
            <a:off x="691535" y="2397591"/>
            <a:ext cx="62345" cy="4571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53FF2CC-07AA-47BB-825F-A5D883112EBB}"/>
              </a:ext>
            </a:extLst>
          </p:cNvPr>
          <p:cNvSpPr txBox="1"/>
          <p:nvPr/>
        </p:nvSpPr>
        <p:spPr>
          <a:xfrm>
            <a:off x="147941" y="2387920"/>
            <a:ext cx="1261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accent1"/>
                </a:solidFill>
              </a:rPr>
              <a:t>separació nutrients</a:t>
            </a:r>
            <a:endParaRPr lang="es-ES" sz="1050">
              <a:solidFill>
                <a:schemeClr val="accent1"/>
              </a:solidFill>
            </a:endParaRPr>
          </a:p>
        </p:txBody>
      </p:sp>
      <p:sp>
        <p:nvSpPr>
          <p:cNvPr id="45" name="Flecha: hacia abajo 44">
            <a:extLst>
              <a:ext uri="{FF2B5EF4-FFF2-40B4-BE49-F238E27FC236}">
                <a16:creationId xmlns:a16="http://schemas.microsoft.com/office/drawing/2014/main" id="{9B994D73-007C-4C55-9F33-7A236CBDE05B}"/>
              </a:ext>
            </a:extLst>
          </p:cNvPr>
          <p:cNvSpPr/>
          <p:nvPr/>
        </p:nvSpPr>
        <p:spPr>
          <a:xfrm rot="1349147">
            <a:off x="441283" y="2634333"/>
            <a:ext cx="153177" cy="3216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Flecha: hacia abajo 47">
            <a:extLst>
              <a:ext uri="{FF2B5EF4-FFF2-40B4-BE49-F238E27FC236}">
                <a16:creationId xmlns:a16="http://schemas.microsoft.com/office/drawing/2014/main" id="{A65F349F-B60C-40DD-A396-2F0B567CD262}"/>
              </a:ext>
            </a:extLst>
          </p:cNvPr>
          <p:cNvSpPr/>
          <p:nvPr/>
        </p:nvSpPr>
        <p:spPr>
          <a:xfrm rot="20282830">
            <a:off x="690190" y="2635613"/>
            <a:ext cx="153177" cy="3216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099879FE-FC71-434A-BCC3-445A62FB3FE4}"/>
                  </a:ext>
                </a:extLst>
              </p14:cNvPr>
              <p14:cNvContentPartPr/>
              <p14:nvPr/>
            </p14:nvContentPartPr>
            <p14:xfrm>
              <a:off x="820870" y="2763715"/>
              <a:ext cx="731880" cy="423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099879FE-FC71-434A-BCC3-445A62FB3F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6470" y="2749315"/>
                <a:ext cx="7599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A1779E2A-3DC4-4603-A958-6E4E51E65A00}"/>
                  </a:ext>
                </a:extLst>
              </p14:cNvPr>
              <p14:cNvContentPartPr/>
              <p14:nvPr/>
            </p14:nvContentPartPr>
            <p14:xfrm>
              <a:off x="230110" y="3035515"/>
              <a:ext cx="290160" cy="4089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A1779E2A-3DC4-4603-A958-6E4E51E65A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1950" y="2997355"/>
                <a:ext cx="366120" cy="48492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CuadroTexto 50">
            <a:extLst>
              <a:ext uri="{FF2B5EF4-FFF2-40B4-BE49-F238E27FC236}">
                <a16:creationId xmlns:a16="http://schemas.microsoft.com/office/drawing/2014/main" id="{8D4E8490-D5FB-4983-9BA9-1E085B179213}"/>
              </a:ext>
            </a:extLst>
          </p:cNvPr>
          <p:cNvSpPr txBox="1"/>
          <p:nvPr/>
        </p:nvSpPr>
        <p:spPr>
          <a:xfrm>
            <a:off x="1035534" y="2963913"/>
            <a:ext cx="4603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rgbClr val="FF0505"/>
                </a:solidFill>
              </a:rPr>
              <a:t>sang</a:t>
            </a:r>
            <a:endParaRPr lang="es-ES" sz="1050">
              <a:solidFill>
                <a:srgbClr val="FF0505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F172583-A04C-4D22-9BF1-506F139C340B}"/>
              </a:ext>
            </a:extLst>
          </p:cNvPr>
          <p:cNvSpPr txBox="1"/>
          <p:nvPr/>
        </p:nvSpPr>
        <p:spPr>
          <a:xfrm>
            <a:off x="113319" y="3474041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rgbClr val="996633"/>
                </a:solidFill>
              </a:rPr>
              <a:t>defecació</a:t>
            </a:r>
            <a:endParaRPr lang="es-ES" sz="1050">
              <a:solidFill>
                <a:srgbClr val="996633"/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FF2D622-0068-4CFC-8D62-C0F94F3D6EF0}"/>
              </a:ext>
            </a:extLst>
          </p:cNvPr>
          <p:cNvSpPr txBox="1"/>
          <p:nvPr/>
        </p:nvSpPr>
        <p:spPr>
          <a:xfrm rot="17521066">
            <a:off x="222498" y="2608446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>
                <a:solidFill>
                  <a:srgbClr val="996633"/>
                </a:solidFill>
              </a:rPr>
              <a:t>residus</a:t>
            </a:r>
            <a:endParaRPr lang="es-ES" sz="1050">
              <a:solidFill>
                <a:srgbClr val="996633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8DCD0-35BF-4BF2-A6EE-EDBCF5F8A3BC}"/>
              </a:ext>
            </a:extLst>
          </p:cNvPr>
          <p:cNvSpPr/>
          <p:nvPr/>
        </p:nvSpPr>
        <p:spPr>
          <a:xfrm rot="3933826">
            <a:off x="634417" y="2644374"/>
            <a:ext cx="48122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>
                <a:solidFill>
                  <a:srgbClr val="FF0000"/>
                </a:solidFill>
              </a:rPr>
              <a:t>nutrients</a:t>
            </a:r>
            <a:endParaRPr lang="es-ES" sz="1600">
              <a:solidFill>
                <a:srgbClr val="FF000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1E5FDF-35BC-4315-984E-174901B178A6}"/>
              </a:ext>
            </a:extLst>
          </p:cNvPr>
          <p:cNvSpPr txBox="1"/>
          <p:nvPr/>
        </p:nvSpPr>
        <p:spPr>
          <a:xfrm>
            <a:off x="6178792" y="143301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5"/>
                </a:solidFill>
              </a:rPr>
              <a:t>INGESTIÓ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8587286-B016-4D2C-A6ED-B538C5C12C3A}"/>
              </a:ext>
            </a:extLst>
          </p:cNvPr>
          <p:cNvSpPr txBox="1"/>
          <p:nvPr/>
        </p:nvSpPr>
        <p:spPr>
          <a:xfrm>
            <a:off x="3015147" y="1078710"/>
            <a:ext cx="808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5"/>
                </a:solidFill>
                <a:latin typeface="Muli"/>
              </a:rPr>
              <a:t>masticació</a:t>
            </a:r>
            <a:endParaRPr lang="es-ES" sz="1050">
              <a:solidFill>
                <a:schemeClr val="accent5"/>
              </a:solidFill>
              <a:latin typeface="Muli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CD89AF8-4697-42AA-B0EF-A11795D1F319}"/>
              </a:ext>
            </a:extLst>
          </p:cNvPr>
          <p:cNvSpPr txBox="1"/>
          <p:nvPr/>
        </p:nvSpPr>
        <p:spPr>
          <a:xfrm rot="20347215">
            <a:off x="4061476" y="513912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5"/>
                </a:solidFill>
                <a:latin typeface="Muli"/>
              </a:rPr>
              <a:t>insalivació</a:t>
            </a:r>
            <a:endParaRPr lang="es-ES" sz="1050">
              <a:solidFill>
                <a:schemeClr val="accent5"/>
              </a:solidFill>
              <a:latin typeface="Muli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32364A86-42BD-4583-84E3-AB2ED394B579}"/>
              </a:ext>
            </a:extLst>
          </p:cNvPr>
          <p:cNvSpPr txBox="1"/>
          <p:nvPr/>
        </p:nvSpPr>
        <p:spPr>
          <a:xfrm rot="4797607">
            <a:off x="4301994" y="1712661"/>
            <a:ext cx="6655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5"/>
                </a:solidFill>
                <a:latin typeface="Muli"/>
              </a:rPr>
              <a:t>deglució</a:t>
            </a:r>
            <a:endParaRPr lang="es-ES" sz="1050">
              <a:solidFill>
                <a:schemeClr val="accent5"/>
              </a:solidFill>
              <a:latin typeface="Muli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40823C6-2F0D-45B9-98C2-002B05AAFEC6}"/>
              </a:ext>
            </a:extLst>
          </p:cNvPr>
          <p:cNvSpPr txBox="1"/>
          <p:nvPr/>
        </p:nvSpPr>
        <p:spPr>
          <a:xfrm>
            <a:off x="6178791" y="38475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6"/>
                </a:solidFill>
              </a:rPr>
              <a:t>DIGESTIÓ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8E859B35-950C-4AF2-9365-ECA89F75F260}"/>
              </a:ext>
            </a:extLst>
          </p:cNvPr>
          <p:cNvSpPr txBox="1"/>
          <p:nvPr/>
        </p:nvSpPr>
        <p:spPr>
          <a:xfrm rot="19371731">
            <a:off x="4346877" y="952319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6"/>
                </a:solidFill>
                <a:latin typeface="Muli"/>
              </a:rPr>
              <a:t>glúcids</a:t>
            </a:r>
            <a:endParaRPr lang="es-ES" sz="1050">
              <a:solidFill>
                <a:schemeClr val="accent6"/>
              </a:solidFill>
              <a:latin typeface="Muli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527F212C-AAC5-4553-A03B-C594067D8D78}"/>
              </a:ext>
            </a:extLst>
          </p:cNvPr>
          <p:cNvSpPr txBox="1"/>
          <p:nvPr/>
        </p:nvSpPr>
        <p:spPr>
          <a:xfrm>
            <a:off x="4559343" y="295667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6"/>
                </a:solidFill>
                <a:latin typeface="Muli"/>
              </a:rPr>
              <a:t>QUIM</a:t>
            </a:r>
            <a:endParaRPr lang="es-ES" sz="1050">
              <a:solidFill>
                <a:schemeClr val="accent6"/>
              </a:solidFill>
              <a:latin typeface="Muli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386FF9F4-040C-4451-B7B9-35F259FA8328}"/>
              </a:ext>
            </a:extLst>
          </p:cNvPr>
          <p:cNvSpPr txBox="1"/>
          <p:nvPr/>
        </p:nvSpPr>
        <p:spPr>
          <a:xfrm>
            <a:off x="4219437" y="3109190"/>
            <a:ext cx="705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>
                <a:solidFill>
                  <a:schemeClr val="accent6"/>
                </a:solidFill>
                <a:latin typeface="Muli"/>
              </a:rPr>
              <a:t>proteïnes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75B8E26-9D57-4FDB-8AE8-56BEC88C6BC1}"/>
              </a:ext>
            </a:extLst>
          </p:cNvPr>
          <p:cNvSpPr txBox="1"/>
          <p:nvPr/>
        </p:nvSpPr>
        <p:spPr>
          <a:xfrm>
            <a:off x="3864667" y="3597151"/>
            <a:ext cx="463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6"/>
                </a:solidFill>
                <a:latin typeface="Muli"/>
              </a:rPr>
              <a:t>QUIL</a:t>
            </a:r>
            <a:endParaRPr lang="es-ES" sz="1050">
              <a:solidFill>
                <a:schemeClr val="accent6"/>
              </a:solidFill>
              <a:latin typeface="Muli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D143C0B-A35E-4D01-8E44-98FB3B48D8E4}"/>
              </a:ext>
            </a:extLst>
          </p:cNvPr>
          <p:cNvSpPr txBox="1"/>
          <p:nvPr/>
        </p:nvSpPr>
        <p:spPr>
          <a:xfrm rot="16200000">
            <a:off x="2817978" y="3841281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6"/>
                </a:solidFill>
                <a:latin typeface="Muli"/>
              </a:rPr>
              <a:t>resta de nutrients</a:t>
            </a:r>
            <a:endParaRPr lang="es-ES" sz="1050">
              <a:solidFill>
                <a:schemeClr val="accent6"/>
              </a:solidFill>
              <a:latin typeface="Muli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CC26067A-14B5-4077-9F70-8DE5EA645D6C}"/>
              </a:ext>
            </a:extLst>
          </p:cNvPr>
          <p:cNvSpPr txBox="1"/>
          <p:nvPr/>
        </p:nvSpPr>
        <p:spPr>
          <a:xfrm>
            <a:off x="6178790" y="626209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2"/>
                </a:solidFill>
              </a:rPr>
              <a:t>ABSORCIÓ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1A7CB58E-D79A-4F08-8062-1D8A64278E76}"/>
              </a:ext>
            </a:extLst>
          </p:cNvPr>
          <p:cNvSpPr txBox="1"/>
          <p:nvPr/>
        </p:nvSpPr>
        <p:spPr>
          <a:xfrm>
            <a:off x="5165919" y="3363106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glúcids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CFAA77AD-AB75-4963-90B6-0B5E9BED6EFC}"/>
              </a:ext>
            </a:extLst>
          </p:cNvPr>
          <p:cNvSpPr txBox="1"/>
          <p:nvPr/>
        </p:nvSpPr>
        <p:spPr>
          <a:xfrm>
            <a:off x="5165919" y="3493911"/>
            <a:ext cx="869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àcids grasos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BD918E10-A0D7-475A-A43D-7E283C827D9A}"/>
              </a:ext>
            </a:extLst>
          </p:cNvPr>
          <p:cNvSpPr txBox="1"/>
          <p:nvPr/>
        </p:nvSpPr>
        <p:spPr>
          <a:xfrm>
            <a:off x="5178291" y="3620891"/>
            <a:ext cx="830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aminoàcids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27239BD1-0DA3-4FB7-BC20-888D619625BB}"/>
              </a:ext>
            </a:extLst>
          </p:cNvPr>
          <p:cNvSpPr txBox="1"/>
          <p:nvPr/>
        </p:nvSpPr>
        <p:spPr>
          <a:xfrm>
            <a:off x="5181113" y="3739019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aigua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B6EACFE4-B809-47DC-A048-EC5913F87851}"/>
              </a:ext>
            </a:extLst>
          </p:cNvPr>
          <p:cNvSpPr txBox="1"/>
          <p:nvPr/>
        </p:nvSpPr>
        <p:spPr>
          <a:xfrm>
            <a:off x="5153708" y="3248803"/>
            <a:ext cx="917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sals minerals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662B0226-EBE8-4546-AC39-DA8FF1B82BB9}"/>
              </a:ext>
            </a:extLst>
          </p:cNvPr>
          <p:cNvSpPr txBox="1"/>
          <p:nvPr/>
        </p:nvSpPr>
        <p:spPr>
          <a:xfrm>
            <a:off x="5178291" y="3862174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vitamines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ACB1EBA4-CF41-4FFB-B34B-26C980C2A914}"/>
              </a:ext>
            </a:extLst>
          </p:cNvPr>
          <p:cNvSpPr txBox="1"/>
          <p:nvPr/>
        </p:nvSpPr>
        <p:spPr>
          <a:xfrm>
            <a:off x="3591588" y="4212299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aigua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0B8A417-C7D5-41BA-ABA7-4C49EED145DC}"/>
              </a:ext>
            </a:extLst>
          </p:cNvPr>
          <p:cNvSpPr txBox="1"/>
          <p:nvPr/>
        </p:nvSpPr>
        <p:spPr>
          <a:xfrm>
            <a:off x="3396178" y="4311763"/>
            <a:ext cx="917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sals minerals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39635806-A385-41B1-B9C8-15FA370F7D9D}"/>
              </a:ext>
            </a:extLst>
          </p:cNvPr>
          <p:cNvSpPr txBox="1"/>
          <p:nvPr/>
        </p:nvSpPr>
        <p:spPr>
          <a:xfrm>
            <a:off x="3495816" y="4407459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accent2"/>
                </a:solidFill>
                <a:latin typeface="Muli"/>
              </a:rPr>
              <a:t>vitamines</a:t>
            </a:r>
            <a:endParaRPr lang="es-ES" sz="1050">
              <a:solidFill>
                <a:schemeClr val="accent2"/>
              </a:solidFill>
              <a:latin typeface="Muli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F77289AF-C207-42BC-A961-907CFEC1CAD5}"/>
              </a:ext>
            </a:extLst>
          </p:cNvPr>
          <p:cNvSpPr txBox="1"/>
          <p:nvPr/>
        </p:nvSpPr>
        <p:spPr>
          <a:xfrm>
            <a:off x="6175607" y="845937"/>
            <a:ext cx="2638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rgbClr val="996633"/>
                </a:solidFill>
              </a:rPr>
              <a:t>FORMACIÓ D’EXCREMENTS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7C1B273F-6139-4046-ABDA-C13195D8DB1F}"/>
              </a:ext>
            </a:extLst>
          </p:cNvPr>
          <p:cNvSpPr txBox="1"/>
          <p:nvPr/>
        </p:nvSpPr>
        <p:spPr>
          <a:xfrm>
            <a:off x="4962464" y="4081494"/>
            <a:ext cx="1418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996633"/>
                </a:solidFill>
                <a:latin typeface="Muli"/>
              </a:rPr>
              <a:t>substàncies de rebuig</a:t>
            </a:r>
            <a:endParaRPr lang="es-ES" sz="1050">
              <a:solidFill>
                <a:srgbClr val="996633"/>
              </a:solidFill>
              <a:latin typeface="Muli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BD2DC021-F49A-42CE-B397-2FF7B423AA50}"/>
              </a:ext>
            </a:extLst>
          </p:cNvPr>
          <p:cNvSpPr txBox="1"/>
          <p:nvPr/>
        </p:nvSpPr>
        <p:spPr>
          <a:xfrm>
            <a:off x="4077848" y="4805257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996633"/>
                </a:solidFill>
                <a:latin typeface="Muli"/>
              </a:rPr>
              <a:t>excrements</a:t>
            </a:r>
            <a:endParaRPr lang="es-ES" sz="1050">
              <a:solidFill>
                <a:srgbClr val="996633"/>
              </a:solidFill>
              <a:latin typeface="Muli"/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7058D9C-C214-4190-B44F-E71A142C5C0F}"/>
              </a:ext>
            </a:extLst>
          </p:cNvPr>
          <p:cNvSpPr txBox="1"/>
          <p:nvPr/>
        </p:nvSpPr>
        <p:spPr>
          <a:xfrm rot="994291">
            <a:off x="4432732" y="4648579"/>
            <a:ext cx="833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rgbClr val="996633"/>
                </a:solidFill>
                <a:latin typeface="Muli"/>
              </a:rPr>
              <a:t>DEFECACIÓ</a:t>
            </a:r>
            <a:endParaRPr lang="es-ES" sz="1050">
              <a:solidFill>
                <a:srgbClr val="996633"/>
              </a:solidFill>
              <a:latin typeface="Mul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F927E19F-0BBE-4157-A183-1E41B29E5087}"/>
                  </a:ext>
                </a:extLst>
              </p14:cNvPr>
              <p14:cNvContentPartPr/>
              <p14:nvPr/>
            </p14:nvContentPartPr>
            <p14:xfrm>
              <a:off x="3862510" y="1012922"/>
              <a:ext cx="536760" cy="29016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F927E19F-0BBE-4157-A183-1E41B29E508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56390" y="1006802"/>
                <a:ext cx="5490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7AF5CEF4-7859-431A-8A03-ABA07A88964E}"/>
                  </a:ext>
                </a:extLst>
              </p14:cNvPr>
              <p14:cNvContentPartPr/>
              <p14:nvPr/>
            </p14:nvContentPartPr>
            <p14:xfrm>
              <a:off x="4947910" y="2919122"/>
              <a:ext cx="123480" cy="698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7AF5CEF4-7859-431A-8A03-ABA07A88964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1790" y="2913002"/>
                <a:ext cx="135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8" name="Entrada de lápiz 97">
                <a:extLst>
                  <a:ext uri="{FF2B5EF4-FFF2-40B4-BE49-F238E27FC236}">
                    <a16:creationId xmlns:a16="http://schemas.microsoft.com/office/drawing/2014/main" id="{C6561D2F-E040-4FC3-8EC6-6B08EC50BD5E}"/>
                  </a:ext>
                </a:extLst>
              </p14:cNvPr>
              <p14:cNvContentPartPr/>
              <p14:nvPr/>
            </p14:nvContentPartPr>
            <p14:xfrm>
              <a:off x="4437430" y="1164842"/>
              <a:ext cx="615960" cy="288000"/>
            </p14:xfrm>
          </p:contentPart>
        </mc:Choice>
        <mc:Fallback xmlns="">
          <p:pic>
            <p:nvPicPr>
              <p:cNvPr id="98" name="Entrada de lápiz 97">
                <a:extLst>
                  <a:ext uri="{FF2B5EF4-FFF2-40B4-BE49-F238E27FC236}">
                    <a16:creationId xmlns:a16="http://schemas.microsoft.com/office/drawing/2014/main" id="{C6561D2F-E040-4FC3-8EC6-6B08EC50BD5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31310" y="1158722"/>
                <a:ext cx="6282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2" name="Entrada de lápiz 321">
                <a:extLst>
                  <a:ext uri="{FF2B5EF4-FFF2-40B4-BE49-F238E27FC236}">
                    <a16:creationId xmlns:a16="http://schemas.microsoft.com/office/drawing/2014/main" id="{EFBE79AB-E440-45F9-9461-2506DC8A1814}"/>
                  </a:ext>
                </a:extLst>
              </p14:cNvPr>
              <p14:cNvContentPartPr/>
              <p14:nvPr/>
            </p14:nvContentPartPr>
            <p14:xfrm>
              <a:off x="5142310" y="2672882"/>
              <a:ext cx="894960" cy="376920"/>
            </p14:xfrm>
          </p:contentPart>
        </mc:Choice>
        <mc:Fallback xmlns="">
          <p:pic>
            <p:nvPicPr>
              <p:cNvPr id="322" name="Entrada de lápiz 321">
                <a:extLst>
                  <a:ext uri="{FF2B5EF4-FFF2-40B4-BE49-F238E27FC236}">
                    <a16:creationId xmlns:a16="http://schemas.microsoft.com/office/drawing/2014/main" id="{EFBE79AB-E440-45F9-9461-2506DC8A181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36190" y="2666762"/>
                <a:ext cx="90720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5" name="Entrada de lápiz 334">
                <a:extLst>
                  <a:ext uri="{FF2B5EF4-FFF2-40B4-BE49-F238E27FC236}">
                    <a16:creationId xmlns:a16="http://schemas.microsoft.com/office/drawing/2014/main" id="{773F02D3-5CD3-4C6B-A613-57C4F48793EF}"/>
                  </a:ext>
                </a:extLst>
              </p14:cNvPr>
              <p14:cNvContentPartPr/>
              <p14:nvPr/>
            </p14:nvContentPartPr>
            <p14:xfrm>
              <a:off x="4651270" y="3165722"/>
              <a:ext cx="1138680" cy="243720"/>
            </p14:xfrm>
          </p:contentPart>
        </mc:Choice>
        <mc:Fallback xmlns="">
          <p:pic>
            <p:nvPicPr>
              <p:cNvPr id="335" name="Entrada de lápiz 334">
                <a:extLst>
                  <a:ext uri="{FF2B5EF4-FFF2-40B4-BE49-F238E27FC236}">
                    <a16:creationId xmlns:a16="http://schemas.microsoft.com/office/drawing/2014/main" id="{773F02D3-5CD3-4C6B-A613-57C4F48793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45150" y="3159602"/>
                <a:ext cx="11509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6" name="Entrada de lápiz 335">
                <a:extLst>
                  <a:ext uri="{FF2B5EF4-FFF2-40B4-BE49-F238E27FC236}">
                    <a16:creationId xmlns:a16="http://schemas.microsoft.com/office/drawing/2014/main" id="{1F37044B-EC6F-48DA-A234-C148B134ADA9}"/>
                  </a:ext>
                </a:extLst>
              </p14:cNvPr>
              <p14:cNvContentPartPr/>
              <p14:nvPr/>
            </p14:nvContentPartPr>
            <p14:xfrm>
              <a:off x="3462190" y="3387482"/>
              <a:ext cx="429120" cy="287280"/>
            </p14:xfrm>
          </p:contentPart>
        </mc:Choice>
        <mc:Fallback xmlns="">
          <p:pic>
            <p:nvPicPr>
              <p:cNvPr id="336" name="Entrada de lápiz 335">
                <a:extLst>
                  <a:ext uri="{FF2B5EF4-FFF2-40B4-BE49-F238E27FC236}">
                    <a16:creationId xmlns:a16="http://schemas.microsoft.com/office/drawing/2014/main" id="{1F37044B-EC6F-48DA-A234-C148B134ADA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56070" y="3381362"/>
                <a:ext cx="4413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4" name="Entrada de lápiz 373">
                <a:extLst>
                  <a:ext uri="{FF2B5EF4-FFF2-40B4-BE49-F238E27FC236}">
                    <a16:creationId xmlns:a16="http://schemas.microsoft.com/office/drawing/2014/main" id="{89851FFA-3C4C-41E7-B3B4-5332F5545CE1}"/>
                  </a:ext>
                </a:extLst>
              </p14:cNvPr>
              <p14:cNvContentPartPr/>
              <p14:nvPr/>
            </p14:nvContentPartPr>
            <p14:xfrm>
              <a:off x="2926150" y="3125762"/>
              <a:ext cx="758160" cy="227880"/>
            </p14:xfrm>
          </p:contentPart>
        </mc:Choice>
        <mc:Fallback xmlns="">
          <p:pic>
            <p:nvPicPr>
              <p:cNvPr id="374" name="Entrada de lápiz 373">
                <a:extLst>
                  <a:ext uri="{FF2B5EF4-FFF2-40B4-BE49-F238E27FC236}">
                    <a16:creationId xmlns:a16="http://schemas.microsoft.com/office/drawing/2014/main" id="{89851FFA-3C4C-41E7-B3B4-5332F5545C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20030" y="3119642"/>
                <a:ext cx="7704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9" name="Entrada de lápiz 388">
                <a:extLst>
                  <a:ext uri="{FF2B5EF4-FFF2-40B4-BE49-F238E27FC236}">
                    <a16:creationId xmlns:a16="http://schemas.microsoft.com/office/drawing/2014/main" id="{0F3C19C9-FD7B-468D-9F71-B519D430CB20}"/>
                  </a:ext>
                </a:extLst>
              </p14:cNvPr>
              <p14:cNvContentPartPr/>
              <p14:nvPr/>
            </p14:nvContentPartPr>
            <p14:xfrm>
              <a:off x="2937670" y="3330242"/>
              <a:ext cx="432000" cy="230400"/>
            </p14:xfrm>
          </p:contentPart>
        </mc:Choice>
        <mc:Fallback xmlns="">
          <p:pic>
            <p:nvPicPr>
              <p:cNvPr id="389" name="Entrada de lápiz 388">
                <a:extLst>
                  <a:ext uri="{FF2B5EF4-FFF2-40B4-BE49-F238E27FC236}">
                    <a16:creationId xmlns:a16="http://schemas.microsoft.com/office/drawing/2014/main" id="{0F3C19C9-FD7B-468D-9F71-B519D430CB2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31550" y="3324122"/>
                <a:ext cx="444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0" name="Entrada de lápiz 389">
                <a:extLst>
                  <a:ext uri="{FF2B5EF4-FFF2-40B4-BE49-F238E27FC236}">
                    <a16:creationId xmlns:a16="http://schemas.microsoft.com/office/drawing/2014/main" id="{6F208A84-2DF0-4DFA-B68F-A508F9EEDD45}"/>
                  </a:ext>
                </a:extLst>
              </p14:cNvPr>
              <p14:cNvContentPartPr/>
              <p14:nvPr/>
            </p14:nvContentPartPr>
            <p14:xfrm>
              <a:off x="3243670" y="3222962"/>
              <a:ext cx="747360" cy="191880"/>
            </p14:xfrm>
          </p:contentPart>
        </mc:Choice>
        <mc:Fallback xmlns="">
          <p:pic>
            <p:nvPicPr>
              <p:cNvPr id="390" name="Entrada de lápiz 389">
                <a:extLst>
                  <a:ext uri="{FF2B5EF4-FFF2-40B4-BE49-F238E27FC236}">
                    <a16:creationId xmlns:a16="http://schemas.microsoft.com/office/drawing/2014/main" id="{6F208A84-2DF0-4DFA-B68F-A508F9EEDD4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37550" y="3216842"/>
                <a:ext cx="7596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1" name="Entrada de lápiz 390">
                <a:extLst>
                  <a:ext uri="{FF2B5EF4-FFF2-40B4-BE49-F238E27FC236}">
                    <a16:creationId xmlns:a16="http://schemas.microsoft.com/office/drawing/2014/main" id="{EDD03549-4B7B-4550-8272-407A12523915}"/>
                  </a:ext>
                </a:extLst>
              </p14:cNvPr>
              <p14:cNvContentPartPr/>
              <p14:nvPr/>
            </p14:nvContentPartPr>
            <p14:xfrm>
              <a:off x="3749830" y="3183722"/>
              <a:ext cx="544320" cy="167760"/>
            </p14:xfrm>
          </p:contentPart>
        </mc:Choice>
        <mc:Fallback xmlns="">
          <p:pic>
            <p:nvPicPr>
              <p:cNvPr id="391" name="Entrada de lápiz 390">
                <a:extLst>
                  <a:ext uri="{FF2B5EF4-FFF2-40B4-BE49-F238E27FC236}">
                    <a16:creationId xmlns:a16="http://schemas.microsoft.com/office/drawing/2014/main" id="{EDD03549-4B7B-4550-8272-407A1252391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43710" y="3177602"/>
                <a:ext cx="5565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2" name="Entrada de lápiz 391">
                <a:extLst>
                  <a:ext uri="{FF2B5EF4-FFF2-40B4-BE49-F238E27FC236}">
                    <a16:creationId xmlns:a16="http://schemas.microsoft.com/office/drawing/2014/main" id="{F2857DE8-B529-413B-B6E4-D90802DFF97A}"/>
                  </a:ext>
                </a:extLst>
              </p14:cNvPr>
              <p14:cNvContentPartPr/>
              <p14:nvPr/>
            </p14:nvContentPartPr>
            <p14:xfrm>
              <a:off x="4861510" y="3357602"/>
              <a:ext cx="388080" cy="647280"/>
            </p14:xfrm>
          </p:contentPart>
        </mc:Choice>
        <mc:Fallback xmlns="">
          <p:pic>
            <p:nvPicPr>
              <p:cNvPr id="392" name="Entrada de lápiz 391">
                <a:extLst>
                  <a:ext uri="{FF2B5EF4-FFF2-40B4-BE49-F238E27FC236}">
                    <a16:creationId xmlns:a16="http://schemas.microsoft.com/office/drawing/2014/main" id="{F2857DE8-B529-413B-B6E4-D90802DFF9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5390" y="3351482"/>
                <a:ext cx="40032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3" name="Entrada de lápiz 392">
                <a:extLst>
                  <a:ext uri="{FF2B5EF4-FFF2-40B4-BE49-F238E27FC236}">
                    <a16:creationId xmlns:a16="http://schemas.microsoft.com/office/drawing/2014/main" id="{C7D7178C-2B10-47A4-A0BA-C168B981678C}"/>
                  </a:ext>
                </a:extLst>
              </p14:cNvPr>
              <p14:cNvContentPartPr/>
              <p14:nvPr/>
            </p14:nvContentPartPr>
            <p14:xfrm>
              <a:off x="3875470" y="4243202"/>
              <a:ext cx="353880" cy="347040"/>
            </p14:xfrm>
          </p:contentPart>
        </mc:Choice>
        <mc:Fallback xmlns="">
          <p:pic>
            <p:nvPicPr>
              <p:cNvPr id="393" name="Entrada de lápiz 392">
                <a:extLst>
                  <a:ext uri="{FF2B5EF4-FFF2-40B4-BE49-F238E27FC236}">
                    <a16:creationId xmlns:a16="http://schemas.microsoft.com/office/drawing/2014/main" id="{C7D7178C-2B10-47A4-A0BA-C168B98167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69350" y="4237082"/>
                <a:ext cx="36612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4" name="Entrada de lápiz 393">
                <a:extLst>
                  <a:ext uri="{FF2B5EF4-FFF2-40B4-BE49-F238E27FC236}">
                    <a16:creationId xmlns:a16="http://schemas.microsoft.com/office/drawing/2014/main" id="{506EC5CB-5F0F-4649-B864-8A27C882A55D}"/>
                  </a:ext>
                </a:extLst>
              </p14:cNvPr>
              <p14:cNvContentPartPr/>
              <p14:nvPr/>
            </p14:nvContentPartPr>
            <p14:xfrm>
              <a:off x="4448950" y="4256882"/>
              <a:ext cx="460440" cy="552600"/>
            </p14:xfrm>
          </p:contentPart>
        </mc:Choice>
        <mc:Fallback xmlns="">
          <p:pic>
            <p:nvPicPr>
              <p:cNvPr id="394" name="Entrada de lápiz 393">
                <a:extLst>
                  <a:ext uri="{FF2B5EF4-FFF2-40B4-BE49-F238E27FC236}">
                    <a16:creationId xmlns:a16="http://schemas.microsoft.com/office/drawing/2014/main" id="{506EC5CB-5F0F-4649-B864-8A27C882A55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42830" y="4250762"/>
                <a:ext cx="47268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5" name="Entrada de lápiz 394">
                <a:extLst>
                  <a:ext uri="{FF2B5EF4-FFF2-40B4-BE49-F238E27FC236}">
                    <a16:creationId xmlns:a16="http://schemas.microsoft.com/office/drawing/2014/main" id="{21B361AB-EAC1-458A-B610-16F27945BE7E}"/>
                  </a:ext>
                </a:extLst>
              </p14:cNvPr>
              <p14:cNvContentPartPr/>
              <p14:nvPr/>
            </p14:nvContentPartPr>
            <p14:xfrm>
              <a:off x="4682230" y="4178402"/>
              <a:ext cx="300240" cy="326880"/>
            </p14:xfrm>
          </p:contentPart>
        </mc:Choice>
        <mc:Fallback xmlns="">
          <p:pic>
            <p:nvPicPr>
              <p:cNvPr id="395" name="Entrada de lápiz 394">
                <a:extLst>
                  <a:ext uri="{FF2B5EF4-FFF2-40B4-BE49-F238E27FC236}">
                    <a16:creationId xmlns:a16="http://schemas.microsoft.com/office/drawing/2014/main" id="{21B361AB-EAC1-458A-B610-16F27945BE7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67830" y="4164002"/>
                <a:ext cx="328320" cy="35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6" name="Entrada de lápiz 395">
                <a:extLst>
                  <a:ext uri="{FF2B5EF4-FFF2-40B4-BE49-F238E27FC236}">
                    <a16:creationId xmlns:a16="http://schemas.microsoft.com/office/drawing/2014/main" id="{9BD2A84C-F00F-4265-AA54-56AC731496B4}"/>
                  </a:ext>
                </a:extLst>
              </p14:cNvPr>
              <p14:cNvContentPartPr/>
              <p14:nvPr/>
            </p14:nvContentPartPr>
            <p14:xfrm>
              <a:off x="4430590" y="4513922"/>
              <a:ext cx="99360" cy="215640"/>
            </p14:xfrm>
          </p:contentPart>
        </mc:Choice>
        <mc:Fallback xmlns="">
          <p:pic>
            <p:nvPicPr>
              <p:cNvPr id="396" name="Entrada de lápiz 395">
                <a:extLst>
                  <a:ext uri="{FF2B5EF4-FFF2-40B4-BE49-F238E27FC236}">
                    <a16:creationId xmlns:a16="http://schemas.microsoft.com/office/drawing/2014/main" id="{9BD2A84C-F00F-4265-AA54-56AC731496B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16190" y="4499522"/>
                <a:ext cx="1274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7" name="Entrada de lápiz 396">
                <a:extLst>
                  <a:ext uri="{FF2B5EF4-FFF2-40B4-BE49-F238E27FC236}">
                    <a16:creationId xmlns:a16="http://schemas.microsoft.com/office/drawing/2014/main" id="{17F1A455-CB28-4650-AA3A-866CAF5451EE}"/>
                  </a:ext>
                </a:extLst>
              </p14:cNvPr>
              <p14:cNvContentPartPr/>
              <p14:nvPr/>
            </p14:nvContentPartPr>
            <p14:xfrm>
              <a:off x="4430950" y="5020802"/>
              <a:ext cx="88200" cy="73080"/>
            </p14:xfrm>
          </p:contentPart>
        </mc:Choice>
        <mc:Fallback xmlns="">
          <p:pic>
            <p:nvPicPr>
              <p:cNvPr id="397" name="Entrada de lápiz 396">
                <a:extLst>
                  <a:ext uri="{FF2B5EF4-FFF2-40B4-BE49-F238E27FC236}">
                    <a16:creationId xmlns:a16="http://schemas.microsoft.com/office/drawing/2014/main" id="{17F1A455-CB28-4650-AA3A-866CAF5451E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6550" y="5006402"/>
                <a:ext cx="116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8" name="Entrada de lápiz 397">
                <a:extLst>
                  <a:ext uri="{FF2B5EF4-FFF2-40B4-BE49-F238E27FC236}">
                    <a16:creationId xmlns:a16="http://schemas.microsoft.com/office/drawing/2014/main" id="{BBAD3319-5CA0-44F2-BFCC-20C10845F235}"/>
                  </a:ext>
                </a:extLst>
              </p14:cNvPr>
              <p14:cNvContentPartPr/>
              <p14:nvPr/>
            </p14:nvContentPartPr>
            <p14:xfrm>
              <a:off x="3784030" y="1070522"/>
              <a:ext cx="289080" cy="140400"/>
            </p14:xfrm>
          </p:contentPart>
        </mc:Choice>
        <mc:Fallback xmlns="">
          <p:pic>
            <p:nvPicPr>
              <p:cNvPr id="398" name="Entrada de lápiz 397">
                <a:extLst>
                  <a:ext uri="{FF2B5EF4-FFF2-40B4-BE49-F238E27FC236}">
                    <a16:creationId xmlns:a16="http://schemas.microsoft.com/office/drawing/2014/main" id="{BBAD3319-5CA0-44F2-BFCC-20C10845F23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69630" y="1056122"/>
                <a:ext cx="317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9" name="Entrada de lápiz 398">
                <a:extLst>
                  <a:ext uri="{FF2B5EF4-FFF2-40B4-BE49-F238E27FC236}">
                    <a16:creationId xmlns:a16="http://schemas.microsoft.com/office/drawing/2014/main" id="{81EA91B8-4B0A-4E76-8018-0D4CC99B6C1B}"/>
                  </a:ext>
                </a:extLst>
              </p14:cNvPr>
              <p14:cNvContentPartPr/>
              <p14:nvPr/>
            </p14:nvContentPartPr>
            <p14:xfrm>
              <a:off x="4378750" y="1332242"/>
              <a:ext cx="60120" cy="70560"/>
            </p14:xfrm>
          </p:contentPart>
        </mc:Choice>
        <mc:Fallback xmlns="">
          <p:pic>
            <p:nvPicPr>
              <p:cNvPr id="399" name="Entrada de lápiz 398">
                <a:extLst>
                  <a:ext uri="{FF2B5EF4-FFF2-40B4-BE49-F238E27FC236}">
                    <a16:creationId xmlns:a16="http://schemas.microsoft.com/office/drawing/2014/main" id="{81EA91B8-4B0A-4E76-8018-0D4CC99B6C1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64350" y="1317842"/>
                <a:ext cx="88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0" name="Entrada de lápiz 399">
                <a:extLst>
                  <a:ext uri="{FF2B5EF4-FFF2-40B4-BE49-F238E27FC236}">
                    <a16:creationId xmlns:a16="http://schemas.microsoft.com/office/drawing/2014/main" id="{E5E64BDA-7693-4F5B-AE35-7743B84D24A4}"/>
                  </a:ext>
                </a:extLst>
              </p14:cNvPr>
              <p14:cNvContentPartPr/>
              <p14:nvPr/>
            </p14:nvContentPartPr>
            <p14:xfrm>
              <a:off x="4803910" y="2918042"/>
              <a:ext cx="92160" cy="95400"/>
            </p14:xfrm>
          </p:contentPart>
        </mc:Choice>
        <mc:Fallback xmlns="">
          <p:pic>
            <p:nvPicPr>
              <p:cNvPr id="400" name="Entrada de lápiz 399">
                <a:extLst>
                  <a:ext uri="{FF2B5EF4-FFF2-40B4-BE49-F238E27FC236}">
                    <a16:creationId xmlns:a16="http://schemas.microsoft.com/office/drawing/2014/main" id="{E5E64BDA-7693-4F5B-AE35-7743B84D24A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89510" y="2903642"/>
                <a:ext cx="120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1" name="Entrada de lápiz 400">
                <a:extLst>
                  <a:ext uri="{FF2B5EF4-FFF2-40B4-BE49-F238E27FC236}">
                    <a16:creationId xmlns:a16="http://schemas.microsoft.com/office/drawing/2014/main" id="{21CA04EF-BD6C-4CC0-B0C1-6AFADA653D0B}"/>
                  </a:ext>
                </a:extLst>
              </p14:cNvPr>
              <p14:cNvContentPartPr/>
              <p14:nvPr/>
            </p14:nvContentPartPr>
            <p14:xfrm>
              <a:off x="4142950" y="3452642"/>
              <a:ext cx="34200" cy="39960"/>
            </p14:xfrm>
          </p:contentPart>
        </mc:Choice>
        <mc:Fallback xmlns="">
          <p:pic>
            <p:nvPicPr>
              <p:cNvPr id="401" name="Entrada de lápiz 400">
                <a:extLst>
                  <a:ext uri="{FF2B5EF4-FFF2-40B4-BE49-F238E27FC236}">
                    <a16:creationId xmlns:a16="http://schemas.microsoft.com/office/drawing/2014/main" id="{21CA04EF-BD6C-4CC0-B0C1-6AFADA653D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128550" y="3438242"/>
                <a:ext cx="622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2" name="Entrada de lápiz 401">
                <a:extLst>
                  <a:ext uri="{FF2B5EF4-FFF2-40B4-BE49-F238E27FC236}">
                    <a16:creationId xmlns:a16="http://schemas.microsoft.com/office/drawing/2014/main" id="{EC02196C-4D23-4CA3-8944-27FCBCF4F109}"/>
                  </a:ext>
                </a:extLst>
              </p14:cNvPr>
              <p14:cNvContentPartPr/>
              <p14:nvPr/>
            </p14:nvContentPartPr>
            <p14:xfrm>
              <a:off x="4266070" y="3687362"/>
              <a:ext cx="59040" cy="76320"/>
            </p14:xfrm>
          </p:contentPart>
        </mc:Choice>
        <mc:Fallback xmlns="">
          <p:pic>
            <p:nvPicPr>
              <p:cNvPr id="402" name="Entrada de lápiz 401">
                <a:extLst>
                  <a:ext uri="{FF2B5EF4-FFF2-40B4-BE49-F238E27FC236}">
                    <a16:creationId xmlns:a16="http://schemas.microsoft.com/office/drawing/2014/main" id="{EC02196C-4D23-4CA3-8944-27FCBCF4F10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251670" y="3672962"/>
                <a:ext cx="871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03" name="Entrada de lápiz 402">
                <a:extLst>
                  <a:ext uri="{FF2B5EF4-FFF2-40B4-BE49-F238E27FC236}">
                    <a16:creationId xmlns:a16="http://schemas.microsoft.com/office/drawing/2014/main" id="{D46BFAE7-9695-4ADC-8863-619D3151D20B}"/>
                  </a:ext>
                </a:extLst>
              </p14:cNvPr>
              <p14:cNvContentPartPr/>
              <p14:nvPr/>
            </p14:nvContentPartPr>
            <p14:xfrm>
              <a:off x="4140070" y="3463802"/>
              <a:ext cx="49320" cy="42840"/>
            </p14:xfrm>
          </p:contentPart>
        </mc:Choice>
        <mc:Fallback xmlns="">
          <p:pic>
            <p:nvPicPr>
              <p:cNvPr id="403" name="Entrada de lápiz 402">
                <a:extLst>
                  <a:ext uri="{FF2B5EF4-FFF2-40B4-BE49-F238E27FC236}">
                    <a16:creationId xmlns:a16="http://schemas.microsoft.com/office/drawing/2014/main" id="{D46BFAE7-9695-4ADC-8863-619D3151D2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25670" y="3449402"/>
                <a:ext cx="774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4" name="Entrada de lápiz 403">
                <a:extLst>
                  <a:ext uri="{FF2B5EF4-FFF2-40B4-BE49-F238E27FC236}">
                    <a16:creationId xmlns:a16="http://schemas.microsoft.com/office/drawing/2014/main" id="{459F74E6-B898-4EC2-89D9-3C32E15A9D73}"/>
                  </a:ext>
                </a:extLst>
              </p14:cNvPr>
              <p14:cNvContentPartPr/>
              <p14:nvPr/>
            </p14:nvContentPartPr>
            <p14:xfrm>
              <a:off x="4744150" y="3450842"/>
              <a:ext cx="30960" cy="41040"/>
            </p14:xfrm>
          </p:contentPart>
        </mc:Choice>
        <mc:Fallback xmlns="">
          <p:pic>
            <p:nvPicPr>
              <p:cNvPr id="404" name="Entrada de lápiz 403">
                <a:extLst>
                  <a:ext uri="{FF2B5EF4-FFF2-40B4-BE49-F238E27FC236}">
                    <a16:creationId xmlns:a16="http://schemas.microsoft.com/office/drawing/2014/main" id="{459F74E6-B898-4EC2-89D9-3C32E15A9D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729750" y="3436442"/>
                <a:ext cx="590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5" name="Entrada de lápiz 404">
                <a:extLst>
                  <a:ext uri="{FF2B5EF4-FFF2-40B4-BE49-F238E27FC236}">
                    <a16:creationId xmlns:a16="http://schemas.microsoft.com/office/drawing/2014/main" id="{3D2F2A64-C9C8-423C-AEAB-BA9AC74A8D8E}"/>
                  </a:ext>
                </a:extLst>
              </p14:cNvPr>
              <p14:cNvContentPartPr/>
              <p14:nvPr/>
            </p14:nvContentPartPr>
            <p14:xfrm>
              <a:off x="4997590" y="4080122"/>
              <a:ext cx="30600" cy="38520"/>
            </p14:xfrm>
          </p:contentPart>
        </mc:Choice>
        <mc:Fallback xmlns="">
          <p:pic>
            <p:nvPicPr>
              <p:cNvPr id="405" name="Entrada de lápiz 404">
                <a:extLst>
                  <a:ext uri="{FF2B5EF4-FFF2-40B4-BE49-F238E27FC236}">
                    <a16:creationId xmlns:a16="http://schemas.microsoft.com/office/drawing/2014/main" id="{3D2F2A64-C9C8-423C-AEAB-BA9AC74A8D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83190" y="4065722"/>
                <a:ext cx="58680" cy="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99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0"/>
            <a:ext cx="8544452" cy="12704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MALALTIES PRINCIPALS DE L’APARELL DIGESTIU</a:t>
            </a:r>
            <a:endParaRPr sz="3600"/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3</a:t>
            </a:r>
          </a:p>
        </p:txBody>
      </p:sp>
      <p:graphicFrame>
        <p:nvGraphicFramePr>
          <p:cNvPr id="54" name="Tabla 9">
            <a:extLst>
              <a:ext uri="{FF2B5EF4-FFF2-40B4-BE49-F238E27FC236}">
                <a16:creationId xmlns:a16="http://schemas.microsoft.com/office/drawing/2014/main" id="{2B4F0DBC-5996-417A-B849-1AA3DFC43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29556"/>
              </p:ext>
            </p:extLst>
          </p:nvPr>
        </p:nvGraphicFramePr>
        <p:xfrm>
          <a:off x="214239" y="1178242"/>
          <a:ext cx="8495822" cy="243840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1812454">
                  <a:extLst>
                    <a:ext uri="{9D8B030D-6E8A-4147-A177-3AD203B41FA5}">
                      <a16:colId xmlns:a16="http://schemas.microsoft.com/office/drawing/2014/main" val="4217222861"/>
                    </a:ext>
                  </a:extLst>
                </a:gridCol>
                <a:gridCol w="6683368">
                  <a:extLst>
                    <a:ext uri="{9D8B030D-6E8A-4147-A177-3AD203B41FA5}">
                      <a16:colId xmlns:a16="http://schemas.microsoft.com/office/drawing/2014/main" val="2402090398"/>
                    </a:ext>
                  </a:extLst>
                </a:gridCol>
              </a:tblGrid>
              <a:tr h="268421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CÀRIES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>
                          <a:solidFill>
                            <a:schemeClr val="accent1"/>
                          </a:solidFill>
                        </a:rPr>
                        <a:t>Malaltia </a:t>
                      </a:r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infecciosa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causada per </a:t>
                      </a:r>
                      <a:r>
                        <a:rPr lang="es-ES" sz="1200" b="1" u="none">
                          <a:solidFill>
                            <a:srgbClr val="FFFF00"/>
                          </a:solidFill>
                        </a:rPr>
                        <a:t>BACTERIS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 que s’alimenten especialment de </a:t>
                      </a:r>
                      <a:r>
                        <a:rPr lang="es-ES" sz="1200" b="1" u="none">
                          <a:solidFill>
                            <a:srgbClr val="FFFF00"/>
                          </a:solidFill>
                        </a:rPr>
                        <a:t>restes de glúcids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produïnt </a:t>
                      </a:r>
                      <a:r>
                        <a:rPr lang="es-ES" sz="1200" b="1" u="none">
                          <a:solidFill>
                            <a:srgbClr val="92D050"/>
                          </a:solidFill>
                        </a:rPr>
                        <a:t>ÀCIDS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que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debiliten la dent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i l’originen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forats</a:t>
                      </a:r>
                      <a:r>
                        <a:rPr lang="es-ES" sz="1200" b="0" u="none"/>
                        <a:t>.</a:t>
                      </a:r>
                      <a:endParaRPr lang="es-ES" sz="1200" b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042515"/>
                  </a:ext>
                </a:extLst>
              </a:tr>
              <a:tr h="377603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ÚLCERA PÈPTICA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Lesió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 la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mucosa de 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l’estòmac (estructura que protegeix les parets dels àcids) o del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duodé</a:t>
                      </a:r>
                      <a:r>
                        <a:rPr lang="es-ES" sz="1200" b="0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que pot provocar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hemorràgies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i fins i tot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perforació de la paret</a:t>
                      </a:r>
                      <a:r>
                        <a:rPr lang="es-ES" sz="1200" b="0" u="none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1200" b="0" u="sng">
                        <a:solidFill>
                          <a:srgbClr val="92D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77960"/>
                  </a:ext>
                </a:extLst>
              </a:tr>
              <a:tr h="288892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GASTRONTERITIS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Inflamació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 l’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estòmac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i de l’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intestí prim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provocada per una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infecció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 degut a la ingesta d’</a:t>
                      </a:r>
                      <a:r>
                        <a:rPr lang="es-ES" sz="1200" b="1" u="none">
                          <a:solidFill>
                            <a:srgbClr val="FFFF00"/>
                          </a:solidFill>
                        </a:rPr>
                        <a:t>aliments contaminats</a:t>
                      </a:r>
                      <a:r>
                        <a:rPr lang="es-ES" sz="1200" b="0" u="none"/>
                        <a:t>,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causant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vòmits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diarrees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febra</a:t>
                      </a:r>
                      <a:r>
                        <a:rPr lang="es-ES" sz="1200" b="0" u="none"/>
                        <a:t>...</a:t>
                      </a:r>
                      <a:endParaRPr lang="es-ES" sz="1200" b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000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APENDICITIS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Inflamació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 l’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apèndix vermiforme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que pot produïr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infecció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 i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perforació</a:t>
                      </a:r>
                      <a:r>
                        <a:rPr lang="es-ES" sz="1200" b="0" u="none"/>
                        <a:t>.</a:t>
                      </a:r>
                      <a:endParaRPr lang="es-ES" sz="1200" b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58143"/>
                  </a:ext>
                </a:extLst>
              </a:tr>
              <a:tr h="379877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RESTRENYIMENT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Reabsorció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excesiva de l’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aigua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a l’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intestí gros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none">
                          <a:solidFill>
                            <a:srgbClr val="92D050"/>
                          </a:solidFill>
                        </a:rPr>
                        <a:t>originant </a:t>
                      </a:r>
                      <a:r>
                        <a:rPr lang="es-ES" sz="1200" b="0" u="sng">
                          <a:solidFill>
                            <a:srgbClr val="92D050"/>
                          </a:solidFill>
                        </a:rPr>
                        <a:t>excrements secs i durs</a:t>
                      </a:r>
                      <a:r>
                        <a:rPr lang="es-ES" sz="1200" b="0" u="none"/>
                        <a:t> </a:t>
                      </a:r>
                      <a:r>
                        <a:rPr lang="es-ES" sz="1200" b="0" u="none">
                          <a:solidFill>
                            <a:schemeClr val="bg2"/>
                          </a:solidFill>
                        </a:rPr>
                        <a:t>(perquè l’aigua s’absorbeix ràpidament i no arriba als excrements)</a:t>
                      </a:r>
                      <a:r>
                        <a:rPr lang="es-ES" sz="1200" b="0" u="none"/>
                        <a:t>.</a:t>
                      </a:r>
                      <a:endParaRPr lang="es-ES" sz="1200" b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6421"/>
                  </a:ext>
                </a:extLst>
              </a:tr>
              <a:tr h="188809"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HEPATITIS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4E5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u="sng">
                          <a:solidFill>
                            <a:schemeClr val="accent1"/>
                          </a:solidFill>
                        </a:rPr>
                        <a:t>Inflamació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del </a:t>
                      </a:r>
                      <a:r>
                        <a:rPr lang="es-ES" sz="1200" b="1" u="none">
                          <a:solidFill>
                            <a:schemeClr val="accent1"/>
                          </a:solidFill>
                        </a:rPr>
                        <a:t>fetge</a:t>
                      </a:r>
                      <a:r>
                        <a:rPr lang="es-ES" sz="1200" b="0" u="none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originada per un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virus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medicaments</a:t>
                      </a:r>
                      <a:r>
                        <a:rPr lang="es-ES" sz="1200" b="0" u="none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s-ES" sz="1200" b="0" u="sng">
                          <a:solidFill>
                            <a:srgbClr val="FFFF00"/>
                          </a:solidFill>
                        </a:rPr>
                        <a:t>alcohol</a:t>
                      </a:r>
                      <a:r>
                        <a:rPr lang="es-ES" sz="1200" b="0" u="none"/>
                        <a:t>...</a:t>
                      </a:r>
                      <a:endParaRPr lang="es-ES" sz="1200" b="0" u="sng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29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553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0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title"/>
          </p:nvPr>
        </p:nvSpPr>
        <p:spPr>
          <a:xfrm>
            <a:off x="763321" y="0"/>
            <a:ext cx="8544452" cy="12704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/>
              <a:t>HÀBITS SALUDABLES ASSOCIATS A L’APARELL DIGESTIU</a:t>
            </a:r>
            <a:endParaRPr sz="3600"/>
          </a:p>
        </p:txBody>
      </p:sp>
      <p:sp>
        <p:nvSpPr>
          <p:cNvPr id="346" name="Google Shape;346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Hexágono 2">
            <a:extLst>
              <a:ext uri="{FF2B5EF4-FFF2-40B4-BE49-F238E27FC236}">
                <a16:creationId xmlns:a16="http://schemas.microsoft.com/office/drawing/2014/main" id="{ACEF65FB-DC8F-41A4-BE5F-816474397BFB}"/>
              </a:ext>
            </a:extLst>
          </p:cNvPr>
          <p:cNvSpPr/>
          <p:nvPr/>
        </p:nvSpPr>
        <p:spPr>
          <a:xfrm>
            <a:off x="147500" y="130705"/>
            <a:ext cx="615821" cy="52454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/>
              <a:t>4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A59DEE85-A417-48AA-B700-4421B8F24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759855"/>
              </p:ext>
            </p:extLst>
          </p:nvPr>
        </p:nvGraphicFramePr>
        <p:xfrm>
          <a:off x="103010" y="1334195"/>
          <a:ext cx="8937980" cy="338328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86686">
                  <a:extLst>
                    <a:ext uri="{9D8B030D-6E8A-4147-A177-3AD203B41FA5}">
                      <a16:colId xmlns:a16="http://schemas.microsoft.com/office/drawing/2014/main" val="551961857"/>
                    </a:ext>
                  </a:extLst>
                </a:gridCol>
                <a:gridCol w="5514667">
                  <a:extLst>
                    <a:ext uri="{9D8B030D-6E8A-4147-A177-3AD203B41FA5}">
                      <a16:colId xmlns:a16="http://schemas.microsoft.com/office/drawing/2014/main" val="1155863833"/>
                    </a:ext>
                  </a:extLst>
                </a:gridCol>
                <a:gridCol w="3036627">
                  <a:extLst>
                    <a:ext uri="{9D8B030D-6E8A-4147-A177-3AD203B41FA5}">
                      <a16:colId xmlns:a16="http://schemas.microsoft.com/office/drawing/2014/main" val="2813168241"/>
                    </a:ext>
                  </a:extLst>
                </a:gridCol>
              </a:tblGrid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Menja poc a poc i mastega bé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entravessament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59810199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Estableix un horari regular de menjades</a:t>
                      </a:r>
                      <a:r>
                        <a:rPr lang="es-ES" sz="1300" b="0"/>
                        <a:t> i </a:t>
                      </a:r>
                      <a:r>
                        <a:rPr lang="es-ES" sz="1300" b="1"/>
                        <a:t>fes cinc menjades diàries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molt treball per l’aparell digestiu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00194999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No consumisques alcohol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hepatitis i malalties altres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1013000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Procura beure prou aigua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estrenyiment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0252438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Renta’t les mans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gastronteritis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40086636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Pren aliments que continguen fibra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estrenyiment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66432179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Practica algun esport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estrenyiment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1680452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Raspalla’t les dents almenys 3 vegades/dia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càries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64397699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Evitar el consum de sucre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860565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Anar al dentista almenys 1 vegada/any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8633443"/>
                  </a:ext>
                </a:extLst>
              </a:tr>
              <a:tr h="218179">
                <a:tc>
                  <a:txBody>
                    <a:bodyPr/>
                    <a:lstStyle/>
                    <a:p>
                      <a:pPr algn="ctr"/>
                      <a:r>
                        <a:rPr lang="es-ES" sz="1300" b="1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E1C6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300" b="1"/>
                        <a:t>Beure aigua embotellada llavar amb aquesta els productes en viatges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300">
                          <a:solidFill>
                            <a:schemeClr val="accent1"/>
                          </a:solidFill>
                        </a:rPr>
                        <a:t>gastronteritis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544447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82D889E-1611-424A-9E1C-33717ED6971E}"/>
              </a:ext>
            </a:extLst>
          </p:cNvPr>
          <p:cNvSpPr txBox="1"/>
          <p:nvPr/>
        </p:nvSpPr>
        <p:spPr>
          <a:xfrm>
            <a:off x="455410" y="1093413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accent1"/>
                </a:solidFill>
              </a:rPr>
              <a:t>HÀBIT SALUDABLE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DE5DF6-BBF9-4BFB-8CCC-0A1CE40245BD}"/>
              </a:ext>
            </a:extLst>
          </p:cNvPr>
          <p:cNvSpPr txBox="1"/>
          <p:nvPr/>
        </p:nvSpPr>
        <p:spPr>
          <a:xfrm>
            <a:off x="5964556" y="1085120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EVITA</a:t>
            </a:r>
          </a:p>
        </p:txBody>
      </p:sp>
    </p:spTree>
    <p:extLst>
      <p:ext uri="{BB962C8B-B14F-4D97-AF65-F5344CB8AC3E}">
        <p14:creationId xmlns:p14="http://schemas.microsoft.com/office/powerpoint/2010/main" val="1895174749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1605</Words>
  <Application>Microsoft Office PowerPoint</Application>
  <PresentationFormat>Presentación en pantalla (16:9)</PresentationFormat>
  <Paragraphs>321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Helvetica Neue</vt:lpstr>
      <vt:lpstr>Muli</vt:lpstr>
      <vt:lpstr>Nixie One</vt:lpstr>
      <vt:lpstr>Imogen template</vt:lpstr>
      <vt:lpstr>LA NUTRICIÓ: l’aparell digestiu i el respiratori</vt:lpstr>
      <vt:lpstr>L’APARELL DIGESTIU</vt:lpstr>
      <vt:lpstr>Presentación de PowerPoint</vt:lpstr>
      <vt:lpstr>Presentación de PowerPoint</vt:lpstr>
      <vt:lpstr>ELS PROCESSOS DIGESTIUS</vt:lpstr>
      <vt:lpstr>Presentación de PowerPoint</vt:lpstr>
      <vt:lpstr>Presentación de PowerPoint</vt:lpstr>
      <vt:lpstr>MALALTIES PRINCIPALS DE L’APARELL DIGESTIU</vt:lpstr>
      <vt:lpstr>HÀBITS SALUDABLES ASSOCIATS A L’APARELL DIGESTIU</vt:lpstr>
      <vt:lpstr>L’APARELL RESPIRATORI</vt:lpstr>
      <vt:lpstr>Presentación de PowerPoint</vt:lpstr>
      <vt:lpstr>FUNCIONAMENT DE L’APARELL RESPIRATORI</vt:lpstr>
      <vt:lpstr>Presentación de PowerPoint</vt:lpstr>
      <vt:lpstr>MALALTIES DE L’APARELL RESPIRATORI</vt:lpstr>
      <vt:lpstr>HÀBITS SALUDABLES DE l’APARELL RESPIRATORI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NUTRICIÓ: l’aparell digestiu i el respiratori</dc:title>
  <cp:lastModifiedBy>Eva Arnau</cp:lastModifiedBy>
  <cp:revision>51</cp:revision>
  <dcterms:modified xsi:type="dcterms:W3CDTF">2022-02-12T19:03:07Z</dcterms:modified>
</cp:coreProperties>
</file>