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7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5:32.724"/>
    </inkml:context>
    <inkml:brush xml:id="br0">
      <inkml:brushProperty name="width" value="0.35" units="cm"/>
      <inkml:brushProperty name="height" value="0.35" units="cm"/>
      <inkml:brushProperty name="color" value="#57D200"/>
      <inkml:brushProperty name="fitToCurve" value="1"/>
    </inkml:brush>
  </inkml:definitions>
  <inkml:trace contextRef="#ctx0" brushRef="#br0">405 0 79 0,'-8'2'157'0,"-3"0"-9"16,0 1-13-16,0 3-3 0,-1-2-10 15,-2 6-8-15,-2-2-6 0,0 2-5 0,-2 0-3 16,1 2-7-16,4 4-8 0,-8-4 0 16,5 3-5-16,-1 3-5 0,1 0 0 15,-2-3-5-15,-1 5-2 0,3 0-2 0,1 0-4 16,1-1-1-16,1 5-2 0,-1 1 0 16,3-3-2-16,-1 3 2 0,1 1-2 15,3-3-4-15,-3-1-1 0,5 3 0 16,1 0-6-16,-1 1-2 0,-1-4-5 15,5 3-1-15,2-2-3 0,0 0-2 0,0-3-6 16,2 5 0-16,5-7-5 0,-4 2 4 16,5-3-2-16,-2 1-4 0,5 0-1 0,-3-1-2 15,5-4 1-15,0 0-2 0,3-1-1 16,-2-2 0-16,2-1-3 0,5 0 0 16,-5 1-4-16,3-5 2 0,2 0-1 15,0-2-1-15,-1 1-1 0,3-1 0 0,-7-3 0 16,3 3 0-16,2-3-2 0,-2-3-4 15,0 0 3-15,4-1 1 16,-4-2-1-16,5-1-3 0,-5 0 5 0,2-1-4 0,0-2 0 16,1 2 0-16,-3-2 1 0,4 3 0 15,-1-3 0-15,-3 0-2 0,4 0-2 16,-1-1 3-16,1 1 0 0,-6 2-12 0,2 1 2 16,1 0 1-16,2-1 1 15,0 1 2-15,1 2-1 0,-1-1 2 0,-3 2 0 16,7 1 0-16,-4-2 0 0,4 0 1 15,-4 3 0-15,0-1 0 0,4-1 1 16,-2 4 0-16,-1-1 1 0,2 1 0 0,-6 0-1 16,7 0 0-16,-10 0 1 0,8 1 0 0,-5-1 2 15,-3 7-3-15,0-5 2 0,2 0-2 16,-1 6 3-16,-4-5-2 0,1 1 1 16,-2 2 1-16,-1 1 0 0,0-2 2 15,-3 3-1-15,0-1-1 0,-2 0 1 0,1 4 0 16,-5-1 6-16,1 2-4 0,0-2-2 15,-3 3-2-15,0 2 0 0,0-2 2 16,-6 2-2-16,0 2 3 0,3-1 0 16,-5 1 1-16,0 1 0 0,2 0-1 0,-8-1 1 15,3 1-1-15,-1 0 1 0,1-1 1 16,-2 0 3-16,-1-1 3 0,0-1-6 0,-1 3 2 16,-1 2-1-16,0-3-2 15,-5 3 2-15,2 0-2 0,0-2-1 0,-2 2 0 16,2 1 2-16,-3-2-4 0,-1 5 3 0,1-2-3 15,-1-2 2-15,1 4-3 0,0-3 1 16,2 1-1-16,1 4-1 0,0-3 2 16,-2 2 0-16,2 3 2 0,0-4-2 0,1 2 1 15,5-1 1-15,-1 0-2 16,0 0 3-16,6-1 1 0,-1-5 0 0,0 4 2 16,4-3-2-16,2 2 3 0,3-1-3 15,0 0 2-15,3-2 7 0,2 1-7 0,4-2-1 16,0-1 2-16,-1-2-2 0,3 0 0 15,3 0 0-15,-1-2 0 0,8 0 1 0,-5-3-2 16,9-2-1-16,-2-3 2 0,2 2-3 16,1-5 3-16,1 1-1 0,4-3-4 15,-3-3 5-15,3 1-2 0,2-3-1 16,4-2 0-16,-4-1-4 0,1-2 5 0,0 0-1 16,-1-3 0-16,1-1 2 0,-2 0-2 15,3-3-3-15,1-1 1 0,-3-2 1 16,4 0-4-16,-4 1 2 0,1-5-1 0,-1 4 6 15,1-3-2-15,-3-2-6 0,-1 5 1 16,-1 3 0-16,1-6 1 0,4 0 0 16,-6 3 0-16,0 2 0 0,-1 1 0 15,-1-1 1-15,2 1-1 0,-1 1 2 0,2 4-2 16,-2 2-1-16,-1-3 4 0,1 3-3 16,-3 2 0-16,0 1 1 0,-1 2-1 0,-1 3 2 15,0 2 0-15,-2 0-1 0,0 0 3 16,-4 2-2-16,4 3 0 0,0 0-2 15,-4 3 3-15,2-4-3 0,-5 4 0 16,4 2 1-16,-4 0 5 0,-2 4-6 0,2-5 1 16,-5 3 1-16,0 1 1 0,0 0-2 15,0 0 2-15,-5-1 3 0,3 0 0 0,-4 4-4 16,2-4 2-16,-4 3-1 16,0 0-2-16,-4 3-1 0,2-3 1 15,-4 5 1-15,1-2-2 0,-4 2 1 0,1 0-1 16,-3 2 1-16,0 2 1 0,-1 1-4 0,-2 0 2 15,1 0 3-15,-1 0-2 0,-4 3-3 16,5-3 4-16,-1 3 0 0,0 0 2 16,2 1 0-16,-1-1 3 0,2 2 1 0,0 1 1 15,0-3 2-15,5 2 0 0,-1-5-4 16,2 0 3-16,2 0 2 0,3 0-5 16,3 3 4-16,0-3-1 0,2 0-3 0,5 0-2 15,-2 0 2-15,3 3-3 0,3-3 3 16,-1-2 3-16,5 2-4 0,-2-2 1 15,3-4-2-15,5 2 3 0,-3-3-2 16,5-1-5-16,-1-1 3 0,2-2 1 0,5-4-1 16,-1-2 0-16,-1 0 2 0,4-3-2 15,-4-3 8-15,4-2 2 0,-3 0-5 0,5-5 1 16,-3-1-1-16,1 0 2 0,3-4-14 16,-1-3 7-16,6-4-9 0,-2 1-16 15,-2-1-18-15,1-3-11 0,-2 0-20 16,2-1-28-16,-3 1-38 0,1 0-59 0,-1 0-74 15,1-5-718-15,-2-1 336 0,2 1 221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723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0 78 39 0,'0'0'146'16,"12"0"-4"-16,-12 0-15 0,22-5-9 0,-8 0-9 15,2 0-10-15,7-3-10 0,-4 1-14 16,5-1-26-16,0 3-36 0,-2-2-35 0,1-1-26 16,2 0-271-16,-2 1 109 0,-4 2 71 15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9.03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88 85 83 0,'-3'-8'113'0,"0"1"-7"16,0 0-10-16,-2 2 2 0,0 0-16 16,-2-1-6-16,7 6-8 0,-11-4-7 0,11 4-6 15,0 0-7-15,0 0 4 0,-25 10-14 16,20-3-4-16,-1 0-3 0,4 2-4 16,-1 0-6-16,-4 1 4 0,4 0-4 0,3 1-2 15,0-1 1-15,0 2-5 0,0-2 1 16,3-3-1-16,4 3-4 0,-4-2 0 15,2 0-3-15,3-4 1 0,-2 4 3 0,-1-2-5 16,3-2 0-16,1-1 5 0,-1-1-2 16,1 1 1-16,-9-3-3 0,17-3-3 15,-6 1 0-15,-3-3 2 0,0-1-1 16,2 0 8-16,-5-4-11 0,3-1-2 0,-2 1 6 16,-4 0 0-16,4-3-4 0,-6 4 4 15,0-7 3-15,0 6-1 0,0-2-1 16,-3 1 3-16,0-1-3 0,1 2 9 15,-4 1-7-15,1 0 3 0,-3-2 0 0,1 5 2 16,1 2-6-16,1-2 1 0,-3 0-1 16,-1 4-2-16,9 2-1 0,-13-2 0 0,13 2 1 15,-18 2-1-15,18-2-4 0,-14 8 3 16,9-2-3-16,-1-2 2 0,1 2 0 16,2 3 0-16,1 2-6 0,-1-2 2 15,0 1 2-15,3 1 3 0,0-2-5 0,3 1 3 16,0 0-3-16,-1 1 7 0,4-1-8 15,-1-3 6-15,3 0-5 0,-2 1 4 16,-1-2-3-16,5-5 0 0,-2 2 6 16,-8-3-5-16,14 0 2 0,-14 0-8 0,13-8-5 15,-7 4-21-15,2-4-9 0,-3 3-16 16,2-6-22-16,-4 5-18 0,2-5-353 0,-2 1 153 16,0 0 100-16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724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0 106 114 0,'14'-5'206'0,"-3"0"-15"0,6-2-17 0,0-3-16 15,-1 2-17-15,2-2-18 0,-2 2-28 16,1-2-37-16,2 3-31 0,1-1-47 0,-1 1-51 16,-5 2-336-16,1-3 138 0,1 0 92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725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0 0 194 0,'0'0'230'0,"5"5"-4"0,-5-5-6 15,14 4-7-15,1-1-12 0,-1 1-13 0,2-2-20 16,7 2-21-16,2-1-7 0,4 2-15 16,3 0-12-16,5 3-18 0,-4-3-26 15,1 0-39-15,2 3-45 0,-2-1-45 0,0 3-54 16,-1-3-69-16,4 1-493 0,-10-3 230 15,2-2 151-15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726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0 133 149 0,'0'0'169'0,"11"-5"-12"15,0 3-16-15,-3-6-13 0,6 2-12 16,3-4-11-16,0 0-13 0,5 0-22 15,-2-2-27-15,5-1-48 0,1 1-44 0,-7 2-59 16,3-3-235-16,-2 0 116 0,-4 4 78 16</inkml:trace>
  <inkml:trace contextRef="#ctx0" brushRef="#br0" timeOffset="1">131 490 31 0,'0'0'190'0,"-8"9"-16"16,8-9-18-16,-3 4-16 0,3-4-15 0,-3 5-10 16,3-5-9-16,0 0-8 0,19 0-2 15,-19 0-9-15,32-13-10 0,-13 3-6 0,6-2-8 16,3-4-5-16,2 2-7 0,2-2-11 16,-2 1-9-16,4-3-18 0,3 1-30 15,4-1-12-15,-7 3-28 0,5 0-54 0,-9 0-402 16,-1 2 174-16,-2 1 115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728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0 109 158 0,'0'0'150'0,"3"5"-2"0,-3-5 1 0,0 0-9 16,0 0-2-16,0 0-12 0,25-12-13 15,-19 6-11-15,5 2-13 0,-3-2-5 16,3 2-10-16,0-4-8 0,1 0-11 16,-1 4-13-16,3-4-24 0,2-2-30 0,-5 5-34 15,4-4-23-15,-4 2-23 0,0 4-30 16,0-6-324-16,0 7 151 0,1-7 101 16</inkml:trace>
  <inkml:trace contextRef="#ctx0" brushRef="#br0" timeOffset="1">170 414 57 0,'0'0'192'0,"0"0"-6"0,0 0-14 16,22-13-12-16,-12 8-8 0,-5 3-13 16,4-6-16-16,-1 3-10 0,-3 0-14 15,6-3-6-15,-3 4-11 0,0-4-7 16,7 0-9-16,-6 1-9 0,4-3-13 16,1 2-19-16,1-4-22 0,1 4-25 15,-2-2-26-15,2-1-27 0,2 2-26 0,-1-1-34 16,-4 2-361-16,1 1 169 0,-2-1 111 0</inkml:trace>
  <inkml:trace contextRef="#ctx0" brushRef="#br0" timeOffset="2">433 610 75 0,'0'0'199'15,"15"-14"-11"-15,-10 8-15 0,1 1-11 0,2-2-13 16,0-4-18-16,3 3-10 0,4-5-14 15,-1 4-9-15,-1-1-13 0,4-3-5 0,-2 1-12 16,1 0-15-16,0 1-24 0,2-1-19 16,-1 2-31-16,-1 0-38 0,0 0-43 15,-1 0-424-15,-1 2 179 0,-3 3 118 16</inkml:trace>
  <inkml:trace contextRef="#ctx0" brushRef="#br0" timeOffset="3">736 772 51 0,'0'0'196'0,"0"0"-10"0,0 0-16 15,0 0-8-15,0 0-12 0,0 0-14 0,22-14-8 16,-11 10-9-16,-3-2-13 0,4 2-10 16,-4-4-11-16,6 0-7 0,-1-1-6 15,1-1-9-15,1-4-5 0,2 4-12 16,2-5-17-16,-2 3-24 0,3-4-30 0,-1 4-34 15,4-3-33-15,-1 0-37 0,-6 2-426 16,2 1 189-16,-2 0 124 0</inkml:trace>
  <inkml:trace contextRef="#ctx0" brushRef="#br0" timeOffset="4">872 1030 148 0,'-5'6'185'0,"5"-6"-18"0,-3 4-23 0,3-4-9 16,0 0-9-16,0 0-15 0,0 0-10 15,11 5-9-15,-11-5-7 0,0 0-8 16,31-7-9-16,-17 2-3 0,2-3-6 16,4 3-9-16,-3-5-3 0,5 3-12 0,-3-3-23 15,2 0-23-15,1 0-32 0,-2 0-32 16,-1-1-36-16,0 1-388 0,-2 3 169 15,-2-4 113-15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733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87 0 35 0,'0'0'40'0,"0"0"0"0,0 0-7 0,0 0-2 15,0 0-4-15,0 0-1 0,0 0-3 16,-11 10 2-16,11-10 0 0,0 0 2 0,-8 5 3 16,1-2 1-16,7-3 1 0,-6 7 1 15,6-7 3-15,-5 7 2 0,5-7-1 16,-8 8 3-16,5-3 5 0,0 3 2 16,-2-3 2-16,-1 2 7 0,4-1-2 0,-4-2 1 15,3 4 2-15,1-3-9 0,-5-1-2 16,4 2 0-16,3-6 2 0,0 13 0 0,-3-8 1 15,6 3 7-15,0-1-1 0,4 0 5 16,-2 1-5-16,3 2 2 0,1-2-7 16,1-1 3-16,-1 0 0 0,6-1-2 0,-2 1-4 15,1-2-8-15,2-1-1 0,2 3-2 16,-2-5-8-16,1 0-21 0,-1 1-36 16,5-3-43-16,-5-3-71 0,1-1-435 0,-2-4 197 15,-5 3 129-15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734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0 20 100 0,'-8'2'229'0,"8"-2"-14"15,0 0-14-15,0 0-12 0,0 0-15 16,0 0-15-16,0 0-14 0,0 0-16 16,36-8-11-16,-27 7-13 0,2-2-9 0,2 0-17 15,-2 0-34-15,4 1-45 0,-1 0-42 16,2 2-40-16,1 0-37 0,3 0-40 15,-4 2-379-15,4-2 183 0,-3-2 120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735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0 0 205 0,'0'0'222'0,"11"3"-6"0,-11-3-10 0,19 0-14 16,-4 3-15-16,1-3-16 0,1 0-16 16,0-3-11-16,3 3-17 0,-1 0-14 15,4 3-31-15,-4-3-51 0,3 0-57 0,4 2-56 16,-4 0-56-16,1 2-429 0,-4-4 196 15,-3 0 130-15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736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0 0 79 0,'0'7'235'0,"0"-7"-12"0,0 0-11 0,11 8-15 15,-6-6-18-15,-5-2-16 0,14 8-13 16,-3-3-17-16,1 0-11 0,-1-1-13 15,3 2-15-15,-1-1-29 0,1 0-43 16,4 2-43-16,-2 3-47 0,3-2-49 0,4-3-45 16,-6 2-388-16,2 1 187 0,-7-3 124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737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0 0 54 0,'0'0'224'16,"0"0"3"-16,0 0-12 0,0 0-9 15,0 0-16-15,33 0-15 0,-24 5-16 16,2-3-15-16,3 1-14 0,-3 2-10 0,3 3-12 16,3-1-12-16,0 3-22 0,-4-3-36 15,5 1-39-15,-2 2-47 0,1 1-50 16,-1-1-35-16,-1 0-507 0,-4-3 218 0,0 3 143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5:32.725"/>
    </inkml:context>
    <inkml:brush xml:id="br0">
      <inkml:brushProperty name="width" value="0.35" units="cm"/>
      <inkml:brushProperty name="height" value="0.35" units="cm"/>
      <inkml:brushProperty name="color" value="#177D36"/>
      <inkml:brushProperty name="fitToCurve" value="1"/>
    </inkml:brush>
  </inkml:definitions>
  <inkml:trace contextRef="#ctx0" brushRef="#br0">214 169 43 0,'-3'10'91'15,"6"-2"-8"-15,-3-1-5 0,3 1-3 16,1 0-3-16,-1-1-5 0,2 0-4 16,-2-1-6-16,5-4-5 0,-8-2-6 0,14 5-2 15,-14-5-4-15,13-3-8 0,-5-1-1 16,5-2 2-16,-5 2-10 0,0-4-2 0,0 0-2 16,-2-2 0-16,2 3-1 0,0-3-4 15,-4 2-2-15,2-3 4 0,-4 2-5 16,-2-1 1-16,0-1-6 0,0 4 3 0,-2-3 0 15,-4 0 1-15,-1 3-2 0,-1 1 5 16,0-1 6-16,0 2 4 0,-3 3 2 16,0-3-13-16,-1 2 15 0,12 3-4 15,-22 0 4-15,11 3-5 0,0-1 0 16,-4 1 4-16,4 1-3 0,0 2-3 0,3-2 2 16,-3 6 7-16,3-2-9 0,1 0-1 15,-1 2 1-15,2 0-5 0,4 0 2 16,-1 3 3-16,3-3 2 0,0 0-8 0,3 1 1 15,-3 1 0-15,5-2 0 0,1 0 4 16,-1-3-5-16,5 0-4 0,-2-1 7 16,3-1-11-16,-3-3-6 0,3-2 9 0,-11 0-1 15,23-5 0-15,-12 3-5 0,3-4 3 16,-4 2 0-16,1-4-2 0,-1-2-2 16,4 0 1-16,-6 0 1 0,0 2-1 0,0-2 0 15,-2 0 2-15,-1-3-2 0,-1 3-2 16,-4 0-4-16,0 3 6 0,0-3-1 15,-4 0-3-15,-1 0 0 0,-1 2-2 16,1 0 4-16,-3 1-2 0,-1 2 1 0,-2-3 0 16,1 4 1-16,-6-2 1 0,6 4-2 15,-4-1 0-15,0 1-3 0,14 2 1 0,-28 2 4 16,14 1-5-16,0 2 4 16,2-2 3-16,-2 4-2 0,3 1-1 0,0-3 1 15,1 5 1-15,1-3-5 0,0 3 9 16,3 0 0-16,1-2 0 0,-1 1 2 0,6 2 0 15,-2-3-10-15,4-1 8 0,-2 3 3 16,6-2 0-16,-1-3-3 0,4 2-1 16,-3-3 0-16,5 2-1 0,0-3 2 15,0 0-4-15,0-3 6 0,0 0-8 0,-11 0 5 16,26-6 0-16,-15 0-3 0,2 2-4 16,0-1 3-16,-2-2 1 0,2-1-2 15,-4 1 5-15,1-1-5 0,1-2 1 16,-1 2 0-16,-5-2-3 0,1 0 3 0,-1 0-5 15,1 3 4-15,-3-6-3 0,-3 6-7 16,-3-3 9-16,3 0-2 0,-6 2 1 0,1 1 2 16,-1-1 2-16,-2 3-5 0,1-3 3 15,-1 5 0-15,-3-1-5 0,3 2 3 16,8 2-1-16,-19 0 2 0,19 0-4 16,-23 4-5-16,12-2 11 0,0 6-2 0,3-3 0 15,-3 3-1-15,1 2 1 0,-1-2 4 16,3 4-4-16,3-2 0 0,-4 2 1 15,4 1 3-15,0 0-6 0,2 1 3 16,0-1 1-16,3 0 3 0,3 0-1 0,0 2-3 16,-1-5 4-16,4 2-5 0,-1-2 5 15,3-2-2-15,-2 0 0 0,2-1 0 0,3-2-13 16,-1-2 16-16,0-1-2 16,1-2 1-16,3 0-4 0,-3 0 0 0,1-5-1 15,-1 3 2-15,0-4 2 0,0-1-4 16,-3 0-1-16,5 1 4 0,-5-4-3 0,-3 0-2 15,1 0 5-15,2 0-6 0,-5 3 5 16,-1-6-4-16,-2 3 1 0,0 0 2 16,0 3-2-16,0-4 1 0,-5 1-2 15,-1 2 3-15,1-2-11 0,-1 3 7 0,-2 2 0 16,-1-2 0-16,-2 2 2 0,0-1 0 16,0 2 1-16,0 1-2 0,-4 0 3 15,1 3-1-15,3 0-2 0,-2 3 0 0,-1 2-1 16,2 0 2-16,-2 0-3 0,0 3 2 15,4 2-2-15,-5 0 4 0,4 0 1 0,2 5-2 16,1-6 3-16,0 4-2 0,3 3-3 16,2-4 0-16,-3 1 5 0,6 2 1 15,0-2 4-15,0 1-4 0,6-1 1 16,-3-3 1-16,2 0 0 0,0 0-1 16,4-2 2-16,-1 0-3 0,3-7 1 0,-2 5 2 15,2-3-6-15,-11-3 4 0,19 0 1 16,-8-3-5-16,-11 3 2 0,21-7-2 15,-13 1 2-15,3-1 2 0,-3 0-4 0,0-2 2 16,0 2-9-16,1-3 8 0,-2 3-1 16,1-3 1-16,-6 0 2 0,4 0-2 0,-3-3-2 15,-1 3-1-15,-2 0 1 0,0 0-4 16,-2 0 6-16,2 0-2 0,-3 0-4 16,-3-1 6-16,4 4-1 0,-4-1-3 15,-3-2-3-15,3 3 5 0,-2-1-2 0,0 3 2 16,0 0 0-16,-3 0-2 0,0 2-1 15,-1 1 1-15,-2 0 3 0,3 2-2 16,11 0 2-16,-25 2-3 0,13 3-2 16,-2-2 6-16,6 2-1 0,-5 0-5 0,4 2 8 15,-3 0-7-15,4 6-1 0,0-5 3 16,2 4 2-16,1-2 0 0,2 3 2 0,0 0-3 16,1-1 0-16,4 3-1 15,-2-2 6-15,6 0-3 0,-1 1 3 0,1-1-2 16,2-3 3-16,3 3-1 0,1-3-1 15,2 0 1-15,-3-6 1 0,5 2-2 0,-1-1 1 16,-1-5-4-16,2 0 3 0,1-2-3 16,-2-1 5-16,-2-3-4 0,6 2 0 15,-8-3 3-15,7-3-4 0,-7 1 3 16,3 0-2-16,-4-4-3 0,1 3 2 0,-1 0 2 16,-2 0-2-16,-2-4-2 0,-1 5 2 15,-2-1 2-15,0-2-4 0,-3-1 2 16,0 0 0-16,0 1-5 0,0-1 10 0,-6 3-4 15,3 0-2-15,-2 0-4 0,-3 0 3 16,0 2 1-16,1-2 0 0,-2 3 1 16,-1-2-8-16,1 5 8 0,1 2 0 0,0-4-6 15,-4 4 6-15,12 2-1 0,-22 0 5 16,11 2-5-16,0 4 5 0,3-4-6 16,-4 6 0-16,1-3 4 0,2 2-1 15,-2 1-2-15,3 2-1 0,0 2 1 0,1-2-1 16,2 3 5-16,-1 2-2 0,4-3 0 15,2 4 0-15,0-2 1 0,0 0 2 16,5-2-8-16,1 4 7 0,0-4-1 0,3-2 0 16,1 2 3-16,1 1 2 0,0-6-3 15,0 2-1-15,2-5-1 0,0 2 2 16,-2-2-2-16,0-1-6 0,3 0 6 0,-2-3-2 16,-12 0 2-16,25-6 2 0,-15 4 1 15,-1-3-7-15,3-2 5 0,-1-2-1 16,-3 2-2-16,0 0 3 0,-2-1-1 0,2-2-2 15,-3 0 0-15,5 2-1 0,-7-2 3 16,2 0-1-16,-5 0-3 0,3 0 1 16,-3 0 0-16,-3 3 1 0,0-3-1 15,1 0-2-15,-8-1 3 0,5 1-4 0,-4 2 1 16,1-2 2-16,-3 3 1 0,-2 0-2 16,0-1 2-16,0 0 0 0,2 4-5 15,-3-2 4-15,-2 1 0 0,3 1-1 0,-3 1 1 16,2-2-1-16,1 5-2 0,-2 0 2 15,1 0 2-15,0 0-3 0,1 5 0 16,1-2 5-16,1 4-1 0,0-2-3 0,0 2 3 16,3 4-3-16,-1-2 3 0,3 1 1 15,0 3-1-15,3 0 1 0,1 0-1 16,4 1-1-16,-2-1-2 0,6 5 2 16,-1-3 1-16,2 0 1 0,4 0 3 0,-3 0-6 15,3-2 4-15,3-1-3 0,-2 4 0 16,2-6 2-16,-1 0 1 0,-2-3-2 15,3-2 3-15,1-3-3 0,-1 1 2 16,-1-3-1-16,1-3-3 0,1-1 3 0,-4-3 0 16,3 1-4-16,-1-4 2 0,0 0 0 15,-3 0-3-15,1 0 2 0,-2 0 1 0,-1-3 1 16,-3 0 0-16,3 3-3 0,-1-2 0 16,-4-1 2-16,0 1 0 0,-1-1-2 15,1 0 4-15,-3 3-5 0,-3-2 2 16,1-1 1-16,-1 3-5 0,0-2 3 0,-4 2-6 15,2 2 2-15,-1-2 3 0,-2 0-3 16,0 3-4-16,0-1 2 0,0 0 2 16,-5 3 1-16,2 0 1 0,1 1-1 0,-1-3 2 15,0 6-2-15,-4 1 0 0,4-3 4 16,11 3-4-16,-22 3 5 0,8-2-4 16,6 2-1-16,-4 3-1 0,1-2-8 15,3 1 6-15,-1 3-1 0,4 0 0 0,0 2-13 16,-1 0-7-16,-1 0-3 0,5 2-10 15,2-2-14-15,0 0-10 0,0 3-11 0,6 0-20 16,0-3-23-16,-1 0-319 0,3-3 149 16,1 0 98-16</inkml:trace>
  <inkml:trace contextRef="#ctx0" brushRef="#br0" timeOffset="1">1011 464 22 0,'-8'10'72'16,"3"0"-5"-16,2 0 8 0,0 0-18 0,3 0-1 15,-2 0-1-15,2 0 1 0,5 1-17 16,-2-1 1-16,-1-1-1 0,4-1 0 15,-1 2-9-15,6-5-1 0,-5 2-4 16,6-1 0-16,-4-4-3 0,0 0-1 0,3 1-6 16,-11-3-3-16,19 0 2 0,-6-3 7 0,-5 1-13 15,3-6 3-15,-3 3-1 0,3-2-2 16,-6-1-1-16,4 2 1 0,-5-5-5 16,1 1-1-16,-5 1 2 0,-3-5 2 15,1 4-3-15,-2-2-5 0,-5 2 8 16,1-4-1-16,0 4 2 0,-3 1 3 0,-5-1 1 15,1 3-1-15,-2-4 9 0,1 5 9 16,-7 2-8-16,4 2-3 0,-3-2 2 16,1 4-2-16,2 0 6 0,0 4-2 0,-4-2 2 15,4 6-8-15,0-4 10 0,1 5-6 16,2 0 3-16,-1 4 3 16,2-3-6-16,1 0 0 0,4 2 1 0,-1 4-3 0,0-4 5 15,5-2-1-15,-1 3-8 0,5-1 4 16,-1 1 2-16,0-3-7 0,3 0 9 15,3 0-5-15,2 0-1 0,2-2-6 0,4-1-1 16,0-2 5-16,3 0 1 0,-1-2 1 16,5-1 0-16,-1 0-8 0,-4-2-6 15,8 0 6-15,-5-2-2 0,0 0-4 0,-2-4 5 16,4 2 0-16,-5-2-3 0,4-1 5 16,-3 0-5-16,-2 1 0 0,-1 0-5 15,-3-5 5-15,0 2-1 0,-2-1 1 0,-4-1-6 16,-2 1 0-16,-2 1 0 0,-1-5 1 15,-3 4 5-15,-2 0-5 0,0-2-1 16,0 2 5-16,-4-4-4 0,1 7-3 16,-3-3 3-16,0 1 2 0,1 0-1 15,-2 5 4-15,1-3-7 0,0 4-1 0,1 3 4 16,-2 0-3-16,1 0 7 0,0 2-5 16,1 6 2-16,-2-4-1 0,4 5-2 0,-3 0 4 15,3 4 2-15,0-1-8 0,-1 4 6 16,4-2 2-16,2 1 0 0,1 2-2 15,2 0 1-15,-2-3 6 0,2 1-4 16,3 1 2-16,3-2 2 0,-3 2 1 0,2-4-5 16,4 1 5-16,2-1-3 0,3-2 0 15,4-2-1-15,-4 1-2 0,5-6 4 0,-2 0-1 16,4 0-3-16,-2-3 3 0,0-3 0 16,1 3-1-16,3-5 0 0,-3 0-1 15,2-2-2-15,-1-3 3 0,-2 2-2 0,0-2-5 16,-1-3 3-16,-1 3 1 0,-3-2-1 15,-3 2-8-15,-2-2 7 0,-1-2 2 16,-2 2 0-16,-1-1-3 0,-4 1 3 16,-1-1-1-16,3-3-1 0,-5 4-2 0,-4 0-2 15,1 2 1-15,0-2 0 0,-3 1 2 16,-4-1-1-16,-1 5 0 0,5 1-2 16,-6 1-1-16,2-1 2 0,-1 3 2 0,2 3 0 15,-2 0 4-15,1 7 0 0,-1-5-4 16,2 6-2-16,-4 2 0 0,4 0 1 15,4 3 3-15,-1-1 0 0,0 3 0 16,2 0-4-16,0 2 4 0,3 0 0 0,4 4 2 16,-1-1 2-16,0 1-4 0,3-4 4 15,3 0-3-15,0 3 0 0,2-4 5 0,7 1-2 16,-1-1 1-16,0-4 0 0,6 1 2 16,-1-3-1-16,5-2-2 0,-2-4 0 15,-3-1-1-15,5-3 1 0,-5-3 1 16,3-1-3-16,2-2 0 0,-2-1-4 0,0-3 2 15,-1-3 0-15,-2 3 1 0,0-3 4 16,-1-1-3-16,-4 1-6 0,-3-2 1 0,1 0 1 16,-4 2 1-16,1 0-1 0,-4 1 1 15,1-3-6-15,-3 2 10 0,0 0-4 16,-3 3-1-16,-2-2 2 0,-1 2-4 16,1-1-2-16,-1 2 6 0,-2 4-3 0,-3-5-3 15,2 4 5-15,-2 0-3 0,0 2 5 16,0 0-4-16,-3 2-1 0,-1-2 6 15,15 4-3-15,-24 4-2 0,10-2-1 16,2 0-1-16,-5 4 2 0,6 0 0 0,-2 2 2 16,-2 2-3-16,-2 2 2 0,7 4 1 15,-4-3-4-15,3 4 4 0,-1 1 1 16,3-2 2-16,1 3-4 0,3-2 2 0,-1 1-1 16,4 0 2-16,2-1-1 0,0-1 2 15,0-1 3-15,5 0-5 0,3 0-1 16,0-5 2-16,3 2 2 0,2-4-4 0,0-3 2 15,1 0-3-15,0-2 2 0,1-6-1 16,1 3 1-16,-2-5 4 0,2-2-7 16,2-1 4-16,-2-2-1 0,1-2 1 0,0-1-1 15,0 0-1-15,-4-1 0 0,-2-2 2 16,0 0 1-16,-1-1-5 0,-2 2 1 16,-3 0 6-16,-5 0-9 0,0-3 2 0,-2 6 0 15,-1-2-3-15,-2-3 3 0,-1 5 4 16,-4-6-7-16,-3 6 2 0,2-1-1 15,-3 1 4-15,1 2-1 0,-5 0-3 16,4 2 0-16,-2 1 0 0,-5 1-4 0,8 2 5 16,-4 1 1-16,1 3 5 0,1-3-6 15,-1 6 4-15,2 0 3 0,-4 1-6 0,2 2-3 16,2 1 4-16,-2 3 3 0,1 0-2 16,4 6 3-16,-3-2-7 0,6 1 2 15,-3 5 4-15,5-2-4 0,-3 0 6 0,6 5-2 16,0-6 1-16,1 0-1 0,4 1 2 15,1 0-2-15,0-3 2 0,4 0-2 16,-2-2 2-16,6-3 1 0,0-3 0 0,0-1-4 16,3-2-4-16,3 2-23 0,0-6-33 15,-4 0-33-15,5-3-37 0,-1 0-359 16,-4-1 166-16,6-2 109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738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0 0 213 0,'14'0'235'15,"-14"0"-17"-15,0 0-18 0,16 7-21 0,-8 1-11 16,2-3-15-16,1 2-15 0,0 0-14 15,2 4-11-15,1-1-13 0,1 1-18 16,-4-2-27-16,5 4-44 0,-5-1-59 0,4 1-62 16,-7 0-513-16,0-3 212 0,-5 0 140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739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0 0 73 0,'0'0'289'0,"15"-2"-19"0,-15 2-22 16,0 0-26-16,0 0-24 0,0 0-21 15,5 7-20-15,1-2-12 0,-4 3-18 16,7-2-24-16,-4 1-35 0,6 4-33 16,-3-2-37-16,0 3-36 0,7 4-43 0,-4-4-47 15,0 3-506-15,0-2 216 0,-5 2 142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740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0 0 166 0,'2'8'233'0,"8"-1"-12"0,-2 3-9 16,0-2-12-16,1 2-13 0,2 2-13 15,2 2-17-15,-1-3-13 0,-1 2-16 16,0 2-11-16,3 1-11 0,-3-4-20 0,1 3-52 16,-1 0-72-16,3 3-82 0,-3-3-563 15,-3-3 232-15,1-1 154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741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296 11 88 0,'0'0'205'0,"-13"0"-6"0,13 0-8 15,-21 0-9-15,21 0-11 0,-19-3-11 16,5 3-12-16,1 0-15 0,-2 0-12 0,1 0-10 16,-2 0-8-16,-2 0-13 0,4 0-6 15,-2-3-10-15,-1 3-8 0,2 0-5 16,2 0-8-16,13 0-18 0,-22-2-22 0,11 2-32 15,11 0-40-15,-21 0-41 0,21 0-47 16,-10 0-42-16,10 0-415 0,-14-3 206 16,14 3 135-16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742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293 5 46 0,'-26'-5'192'16,"26"5"-5"-16,-13-3-1 0,13 3-9 0,-19 0-6 15,10 3-10-15,-6-6-15 0,15 3-9 16,-27 3-13-16,11-3-14 0,1 2-9 16,-2-2-12-16,4 0-8 0,-1 3-11 15,-4-3-10-15,5 0-21 0,2 0-29 0,0 3-29 16,11-3-35-16,-21 2-30 0,13 3-30 16,0-2-33-16,2 1-421 0,-2 2 193 0,3 1 128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743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344 0 133 0,'-11'0'190'0,"11"0"-10"15,-20 3-11-15,6-3-8 0,1 2-5 0,-1-2-14 16,0 0-14-16,-4 2-9 0,2-2-14 16,2 6-8-16,-3-5-11 0,0 2-6 15,1 0-10-15,2 0-8 0,-1 0-6 16,2 1-4-16,-1 1-7 0,0 0-17 0,2 1-16 16,-2-2-21-16,6 1-26 0,-3 3-25 15,3-1-28-15,0 3-32 0,-2-2-26 16,2 2-403-16,3 0 187 0,-1 0 123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744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165 0 117 0,'-8'1'174'0,"8"-1"-9"0,-8 6-9 15,8-6-12-15,-11 7-14 0,4-2-14 16,-1 0-8-16,2 3-12 0,-2-3-8 0,0 5-10 16,0-3-10-16,-1 1-10 0,1 0-1 15,1 2-3-15,-1-3-8 0,0 3-11 16,3 0-19-16,-1 0-22 0,-2 0-31 0,2 3-31 15,4 0-25-15,-4-1-32 0,-1 3-344 16,-1 1 160-16,3-2 105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745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262 0 120 0,'0'0'184'0,"-11"6"-13"0,6-2-14 15,-3 2-10-15,-1-2-16 0,1 6-11 16,-5-2-11-16,0 4-12 0,0 1-7 16,-1-1-12-16,-2 2-7 0,0 0-4 0,3 1-13 15,-1 1-2-15,1-4-3 0,-2 3-8 16,1 0-9-16,0 0-17 0,6-2-30 15,-3 2-44-15,2 3-31 0,0-3-42 0,4-3-375 16,-3 1 173-16,5-3 113 0</inkml:trace>
  <inkml:trace contextRef="#ctx0" brushRef="#br0" timeOffset="1">400 367 85 0,'0'0'149'0,"5"6"-2"0,-5-6-10 16,0 0-5-16,-2 10-5 0,2-10-9 15,-8 10-8-15,2-3-8 0,1 3-5 0,-5 0-9 16,2 0-6-16,-3 3-9 0,0 2-6 16,0-2-6-16,0-1-8 0,-4 4-7 15,4-2-4-15,0 2-4 0,0-4-6 16,-1 3-3-16,1-2-3 0,3-1-15 0,0 1-14 16,2-3-20-16,1 4-31 0,-1-2-29 15,4-3-24-15,-1 4-42 0,-2-3-339 16,5 0 166-16,-5 3 110 0</inkml:trace>
  <inkml:trace contextRef="#ctx0" brushRef="#br0" timeOffset="2">603 712 62 0,'0'0'155'16,"9"6"-13"-16,-9-2-13 0,0-4 5 16,0 13-2-16,0-5-9 0,-3 2-3 0,-3 0-8 15,4 2-6-15,-4 1-6 0,1 2-6 16,-3-2-7-16,2 1-6 0,-2 4-9 15,-3 0-6-15,1-1-5 0,2-1-6 0,-3 1-9 16,3-2-2-16,0 3-4 0,-3-3-7 16,4 0-18-16,-1 2-19 0,3-4-32 15,2 3-35-15,-3-2-40 0,4-1-44 0,2 0-400 16,0-1 188-16,0-2 125 0</inkml:trace>
  <inkml:trace contextRef="#ctx0" brushRef="#br0" timeOffset="3">758 1020 113 0,'0'0'144'16,"16"9"-10"-16,-16-1-10 0,0-8-5 0,-3 13-5 16,1-6-11-16,-1 3-10 0,0 0-9 15,-2 3-7-15,-1-1-4 0,1 4-11 16,-1 1-5-16,-2-2-8 0,1 3-11 0,-1-3 4 16,5 3-5-16,-2-3-8 0,2 0-15 15,-2 0-37-15,2 0-37 0,3-2-38 16,-3-1-353-16,3 1 153 0,0-3 102 15</inkml:trace>
  <inkml:trace contextRef="#ctx0" brushRef="#br0" timeOffset="4">1032 1265 38 0,'0'0'161'0,"0"0"-13"16,3 7-7-16,-3-7-10 0,0 9-10 16,0-4-5-16,0 3-5 0,-3 2-4 0,0 0-9 15,-2 3-3-15,1-1-9 0,-4 6-6 16,2-1-7-16,1 0-10 0,-3 4-6 15,-1-3-6-15,1 2-3 0,3 0-5 0,-5-3-7 16,5 4-2-16,-1-1-8 0,4-2-15 16,-4-1-20-16,3 1-37 0,3 0-17 15,0-4-30-15,0 1-38 0,0-2-391 0,0 0 178 16,0-3 117-16</inkml:trace>
  <inkml:trace contextRef="#ctx0" brushRef="#br0" timeOffset="5">1311 1499 46 0,'0'0'160'0,"7"11"-8"0,-5-4-14 16,-2 2-12-16,0-9-6 0,-2 20-15 16,-1-10-7-16,3 5 4 0,-4-3-7 15,1 6-4-15,-2-1-9 0,2 3-10 16,-3-3-5-16,4 4-7 0,-4-1-13 0,1 1 1 16,-1-1-2-16,4 0-4 0,-1 0-13 15,0-3 1-15,0 0-7 0,1 2-9 16,-1-4-20-16,3 0-19 0,0 2-27 0,0-1-20 15,0 0-27-15,3-5-39 0,-1 2-339 16,1-3 162-16,0 3 107 0</inkml:trace>
  <inkml:trace contextRef="#ctx0" brushRef="#br0" timeOffset="6">1614 1781 107 0,'0'0'132'0,"5"13"-17"16,-5-13-11-16,0 13-3 0,3-6-15 15,0 6-4-15,0-3-11 0,-3 6-1 16,0-2-6-16,2 2 6 0,-2 4 9 15,-2-3-8-15,2 6 0 0,0 0-11 0,-3 0-9 16,0 1 0-16,3-1-9 0,-5 3-2 16,5-2-2-16,-3-1-4 0,3 3-5 0,-3-4-5 15,3-2-6-15,-3 3-6 0,3-9-22 16,0 5-29-16,0-2-18 0,0-4-33 16,0-1-39-16,0 0-312 0,0 0 149 15,0-6 100-15</inkml:trace>
  <inkml:trace contextRef="#ctx0" brushRef="#br0" timeOffset="7">2004 2049 125 0,'0'0'168'16,"0"0"-8"-16,13-3-6 0,-13 3-12 0,0 0-16 15,0 0-12-15,0 0-12 0,5 16-4 16,-8-6-8-16,3 0-9 0,-2 0-4 16,-1 5-9-16,-4 0-6 0,4 5-7 15,1-3-4-15,-1 6-6 0,0 0-5 0,-2 2-7 16,2 0-1-16,0 0-3 0,1 0 0 15,-1-1-8-15,0 1-7 0,3-3-19 0,-3-2-27 16,6 3-24-16,-3-6-24 0,3-2-15 16,0 3-21-16,-1-9-36 0,1 5-318 15,-3-4 160-15,3-3 106 0</inkml:trace>
  <inkml:trace contextRef="#ctx0" brushRef="#br0" timeOffset="8">2447 2218 89 0,'3'4'162'15,"-3"-4"-11"-15,2 13-16 0,-2-3-5 0,3 3-12 16,-3 2-6-16,0-1-7 0,0 2-5 16,0 1-8-16,-3 1-5 0,1 0-12 15,-4 2-8-15,3 0-2 0,1-3-9 16,-1 1-4-16,-3 2-6 0,4-2-4 0,-1-2-6 16,0-2-3-16,-1-1-3 0,1 2-22 15,1-3-22-15,2 1-22 0,-3 0-34 16,3-1-34-16,0-2-51 0,0 0-326 15,0-3 164-15,-3 1 108 0</inkml:trace>
  <inkml:trace contextRef="#ctx0" brushRef="#br0" timeOffset="9">2749 2359 39 0,'0'0'164'0,"8"1"-13"0,-8-1-15 0,5 6-14 16,1-1-13-16,-4 2-9 0,5 1-6 0,-4-1 2 16,2 3-7-16,-2 0 4 0,0 3-4 15,0 0-4-15,-1 3-5 0,1 1-5 16,-3-3-5-16,0 4-8 0,3 2-7 15,-3-2-2-15,0-1-7 0,0 1-2 0,0 2-9 16,0-5-3-16,0 3-1 0,0-6-4 16,0 4-4-16,0-4-7 0,0-1-13 15,3-1-19-15,-3-1-24 0,2 2-34 16,-2-3-31-16,6-1-33 0,-4-3-422 16,-2-4 190-16,3 8 126 0</inkml:trace>
  <inkml:trace contextRef="#ctx0" brushRef="#br0" timeOffset="10">3244 2494 144 0,'3'5'157'16,"0"3"-10"-16,-3 2-12 0,2-3-13 0,1 4-5 16,0 1-9-16,-3-2-5 0,3 2-7 15,-3 4-8-15,0-4-6 0,0 3-7 0,0 1-5 16,-3-2-12-16,3 2-4 0,0-1-3 16,0-3-8-16,0 1 1 0,-3 2-7 15,3-2-4-15,0 2-6 0,0-2-2 16,-3-1-3-16,3 1-8 0,0-3-8 0,0 2-13 15,0-2-13-15,3 3-9 0,-3-3-19 16,0 1-13-16,0-5-16 0,3 5-21 16,-3-6-42-16,0 2-329 0,0-7 159 0,0 0 106 15</inkml:trace>
  <inkml:trace contextRef="#ctx0" brushRef="#br0" timeOffset="11">3532 2608 102 0,'0'0'138'0,"3"7"-4"16,0-2-7-16,-3-5 2 0,5 10 0 0,-5-5 1 15,3 5-4-15,0 3 0 0,-3-1-1 16,0 1-4-16,0 4-9 0,-3 2-4 16,0 3-6-16,-2-2-11 0,2 3-9 0,0-1-6 15,-3 1-8-15,0-1-7 0,1 1-8 16,-1 0-3-16,1-3-9 0,2-3-19 16,-3 4-26-16,1-3-40 0,2-4-36 0,3-1-40 15,-2 0-44-15,-1-4-462 16,3-1 212-16,-6-2 141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757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207 0 138 0,'-11'1'198'0,"11"-1"-9"0,-11 4-4 0,5-1-17 16,6-3-16-16,-11 5-11 0,6-1-14 16,-5-2-9-16,10-2-13 0,-13 8-10 15,5 0-8-15,-1-3-11 0,-2 2-9 16,3 1-4-16,-4 2-10 0,4-3-2 0,-3 1-10 15,3 2-13-15,-3 0-23 0,3-2-21 16,-2 2-27-16,2-1-28 0,2-1-33 0,-2 3-32 16,5-4-448-16,-2 1 198 0,-1 2 132 15</inkml:trace>
  <inkml:trace contextRef="#ctx0" brushRef="#br0" timeOffset="1">532 354 80 0,'0'7'158'0,"0"-7"0"16,0 0-5-16,-9 9-11 0,9-9-10 16,-8 4-11-16,-1-1-16 0,-2 2 0 0,0 0-11 15,0-1-3-15,-3 5-11 0,-4 1-10 16,2-3-7-16,0 4-10 0,-2-4 1 16,2 3-9-16,2 0-2 0,-2 3-4 15,1-1-5-15,1 1-2 0,3 0-11 16,-3-3-14-16,3 5-23 0,5-3-31 0,-3 4-28 15,1-2-31-15,3 2-45 0,-1-4-354 16,1 0 171-16,-1-1 114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759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33 1508 81 0,'0'0'88'0,"0"0"-4"16,0 0 2-16,0 0-2 0,-11 4-9 0,11-4-1 15,-4 6-4-15,4-6-2 0,-3 7-7 16,3-7-5-16,-6 10-7 0,4-6-4 16,2-4-3-16,-3 11-2 0,3-6-15 0,0-5 7 15,-3 10-4-15,3-10-1 0,0 8-7 16,0-8-14-16,0 8-12 0,0-8-8 16,0 0-23-16,3 7-17 0,-3-7-16 0,5 5-23 15,-5-5-202-15,0 0 100 0,13 0 66 16</inkml:trace>
  <inkml:trace contextRef="#ctx0" brushRef="#br0" timeOffset="1">233 1437 48 0,'0'0'98'0,"3"8"-12"0,-3-8-5 16,0 10-1-16,3-5-6 0,-3 2-4 16,3 1-5-16,-1-1-2 0,-2 1-5 15,0-1-15-15,3 1 5 0,0-1-6 0,-3 1-4 16,2 0-6-16,-2-1-3 0,0-7-14 15,5 10-5-15,-3-5-20 0,1 0-17 16,-3-5-19-16,3 10-20 0,2-4-217 0,-5-2 96 16,0-4 64-16</inkml:trace>
  <inkml:trace contextRef="#ctx0" brushRef="#br0" timeOffset="2">567 1384 67 0,'5'8'95'15,"0"-3"-12"-15,-2-1-6 0,3 4-9 16,-1-2-7-16,1 1-4 0,-1 0-6 0,2 1-7 15,-2 0-3-15,1-1-4 0,-1 1-5 16,1-1 2-16,-4 3-10 0,4-2 3 16,-1 2 2-16,1-3-7 0,-1 3 0 15,1 0-3-15,1-2-7 0,-2 1-7 0,-2 0-13 16,2-2-18-16,1 3-19 0,-1-4-21 16,-2-2-194-16,2 2 89 0,-2-2 58 15</inkml:trace>
  <inkml:trace contextRef="#ctx0" brushRef="#br0" timeOffset="3">927 1349 16 0,'5'5'79'0,"1"0"3"0,-1 0-4 16,1 2-2-16,3 1-9 0,-3-1-6 0,-1 1-3 15,4-1-5-15,-4 1-7 0,3 3 2 16,-2-4-1-16,-1 3-13 0,3-2-3 15,-1 2 1-15,1-3-2 0,-2 3-5 0,-1-3-4 16,1 2-3-16,-1-2-1 0,1-2-7 16,-1 3-12-16,1-4-17 0,-1 2-15 15,-5-6-21-15,10 4-16 0,-5-1-184 0,-5-3 87 16,8 3 57-16</inkml:trace>
  <inkml:trace contextRef="#ctx0" brushRef="#br0" timeOffset="4">1285 1273 54 0,'5'6'101'0,"3"-2"-10"0,2-1-4 15,1 2 1-15,-3 0-9 0,0 0-7 16,0 0-7-16,1 0-5 0,3 0-6 16,-4 0-4-16,0 0-3 0,1 0-1 0,-4 0-8 15,3 0-7-15,3 0 0 0,-1 1-3 16,-2-2-5-16,3 2-12 0,-3-2-20 15,0-1-20-15,0 2-15 0,3-3-20 0,-1 1-21 16,-2 0-196-16,0-1 96 0,-8-2 62 16</inkml:trace>
  <inkml:trace contextRef="#ctx0" brushRef="#br0" timeOffset="5">1626 1190 8 0,'0'0'102'0,"14"0"-9"15,-14 0 2-15,15 0-18 0,-15 0 0 16,13 5-12-16,-2-2-4 0,-2-1-3 0,1 1-5 16,1 2-3-16,2-3-9 0,-2 3-2 15,-3 0-1-15,3-2-7 0,0 4 3 16,4-3-4-16,-4 2-6 0,0-1-4 16,-1-2-1-16,1 2 4 0,2 0-18 0,-2 1-7 15,0-2-11-15,-1-1-18 0,-1-1-9 16,-1 0-14-16,1 2-16 0,0-2-214 15,-9-2 97-15,10 2 63 0</inkml:trace>
  <inkml:trace contextRef="#ctx0" brushRef="#br0" timeOffset="6">2135 848 88 0,'0'0'146'0,"20"7"-20"0,-15 0-7 0,6-3-3 16,-2 1-4-16,2 0-9 0,0 0-4 15,0 3-11-15,0-1-7 0,0 3-8 16,1-3-9-16,-1 4-1 0,3-1-8 16,-3 0-6-16,0 0 0 0,-2 0-12 0,2-2 3 15,0 1-8-15,-3 1-1 0,1-1-3 16,-1-2-13-16,1 1 9 0,0-4-6 0,-4 4-9 16,3-4-11-16,-2 2-17 0,-1-1-14 15,1 0-23-15,-6-5-21 0,8 5-19 16,-1-3-23-16,-7-2-311 0,0 0 146 15,11 3 97-15</inkml:trace>
  <inkml:trace contextRef="#ctx0" brushRef="#br0" timeOffset="7">1352 1412 47 0,'0'0'95'16,"17"3"-4"-16,-17-3 0 0,14 2-6 15,-6-2-11-15,-8 0-1 0,14 5-9 0,-3-2 3 16,1-1-7-16,-4 0-6 0,6 1-3 16,-3 2 4-16,3-3 6 0,-2 4-6 15,2-1-8-15,-4 0 6 0,4 0-2 0,-3 0-16 16,4 0 2-16,-4 2-6 0,0-2 1 15,0-2-5-15,4 4-4 0,-7-4-3 16,3 4 2-16,0-4-9 0,0 1-5 16,0 3-14-16,-2-5-32 0,-1 2-7 0,1-1-23 15,-1 0-18-15,-8-3-16 0,13 0-265 16,-13 0 125-16,0 0 82 0</inkml:trace>
  <inkml:trace contextRef="#ctx0" brushRef="#br0" timeOffset="8">1850 1256 18 0,'8'2'120'0,"0"4"-5"0,3-4-3 16,2 0-10-16,-2 3-3 0,2 1-8 15,1-2-5-15,0 2-5 0,6-1-9 16,-4 2-7-16,1 1-4 0,1-4-6 0,-2 4-3 16,0 2-4-16,2-2-6 0,-2-1-4 15,-2 1-13-15,2 2-31 0,2-3-34 16,-7-2-37-16,0 1-318 0,0-2 135 15,-3 2 88-15</inkml:trace>
  <inkml:trace contextRef="#ctx0" brushRef="#br0" timeOffset="9">2381 924 60 0,'0'0'129'16,"17"5"0"-16,-17-5-18 0,11 7-1 0,-5-1-5 15,3 0-15-15,-4 2-3 0,0 0-10 16,1 0-3-16,-1-1-9 0,4 0-8 0,-4 1-4 16,3-1-7-16,-1 1-14 15,-1 0-9-15,2-4-20 0,-3 5-20 0,3-4-24 16,-2-3-23-16,2 0-30 0,-8-2-258 15,15 0 119-15,-15 0 80 0</inkml:trace>
  <inkml:trace contextRef="#ctx0" brushRef="#br0" timeOffset="10">2395 976 100 0,'0'0'103'15,"20"15"-5"-15,-14-9-4 0,-1 1-7 0,3 0-2 16,-2 1-9-16,2 0-3 0,0 2-5 16,1 0-8-16,0 0-7 0,-1 0-9 15,0 3-3-15,3-3-3 0,-2 0-1 16,-1 2 1-16,-3-2-10 0,5 1 1 0,-2-1-7 16,0 0 0-16,0-3-1 0,-2 3-5 15,2-2-8-15,-3 2-28 0,1-3-16 16,1-2-21-16,-2 3-21 0,1-3-279 15,-4 0 121-15,-2-5 80 0</inkml:trace>
  <inkml:trace contextRef="#ctx0" brushRef="#br0" timeOffset="11">2658 866 68 0,'0'0'120'0,"0"0"-3"16,30 10-18-16,-24-5-7 0,2-3-6 15,2 4-9-15,-2 1-7 0,0-2-7 16,3 0 2-16,-3 2-15 0,3 1 2 15,1 0-14-15,-1 1-4 0,0-1-9 0,-3 0-26 16,3 0-28-16,-2-4-25 0,0 4-30 16,-1-3-218-16,0 0 102 0,-2-3 68 15</inkml:trace>
  <inkml:trace contextRef="#ctx0" brushRef="#br0" timeOffset="12">2891 631 115 0,'13'9'131'0,"-5"-7"4"15,1 0-13-15,1 3-12 0,3 0-7 0,-5 1-13 16,3 1-5-16,0 0-13 0,0 1-2 16,4 0-5-16,-4-1-5 0,0 3-12 15,2 0-7-15,1 0 18 0,1 3-16 0,-1-7-29 16,-1 5-41-16,-2-2-40 0,1-2-38 16,-3-2-291-16,2 0 134 0,-6-5 89 15</inkml:trace>
  <inkml:trace contextRef="#ctx0" brushRef="#br0" timeOffset="13">3220 501 96 0,'8'5'142'0,"1"-3"-12"0,2 4-9 16,0-4-14-16,0 3-10 0,3 0-5 0,1 0-14 15,1 5-3-15,1-3-11 0,0 3-12 16,0-2-21-16,-1 2-32 0,0 0-23 16,-1 1-25-16,2-1-30 0,-1 0-238 0,-2-3 107 15,-2 0 72-15</inkml:trace>
  <inkml:trace contextRef="#ctx0" brushRef="#br0" timeOffset="14">3422 209 97 0,'5'5'155'0,"3"2"0"0,3-1-11 16,0 1-10-16,4-2-10 0,-4 2-12 16,3-1-9-16,-1-2-18 0,5 4 2 0,-1 0-12 15,-1-1-8-15,0-2-6 0,2 3-11 16,-2-4-9-16,1 5-22 0,3-5-32 15,-6 4-27-15,2-3-25 0,-2 2-31 0,1-4-345 16,-1 2 150-16,-3-3 99 0</inkml:trace>
  <inkml:trace contextRef="#ctx0" brushRef="#br0" timeOffset="15">3710 0 5 0,'5'5'151'0,"3"2"-8"0,1-1 1 16,2 1-12-16,6 0-6 0,-6 1-12 15,6 3-11-15,-1-1-7 0,4-3-6 16,0 3-15-16,-1 0-8 0,1 0-21 0,2 0-36 15,-3 0-51-15,2 0-58 0,-2 0-297 16,-3-4 135-16,2 1 89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5:32.727"/>
    </inkml:context>
    <inkml:brush xml:id="br0">
      <inkml:brushProperty name="width" value="0.35" units="cm"/>
      <inkml:brushProperty name="height" value="0.35" units="cm"/>
      <inkml:brushProperty name="color" value="#177D36"/>
      <inkml:brushProperty name="fitToCurve" value="1"/>
    </inkml:brush>
  </inkml:definitions>
  <inkml:trace contextRef="#ctx0" brushRef="#br0">272 81 93 0,'0'0'157'0,"0"0"-11"15,0 0-10-15,0 0-11 0,-5-6-12 0,5 6-14 16,0 0-9-16,0 0-12 0,0 0-2 15,-25 8-3-15,13-3-2 0,4 1-6 16,-1-4-6-16,-1 3-1 0,-1 2-6 16,2-1 0-16,-3-2-3 0,4 4-5 0,0 0 0 15,0-4-5-15,-1 6 0 0,1-2-4 16,1 0-1-16,2 2-4 0,-1-3 1 16,4 3-2-16,2-1 1 0,-3 0-4 0,6-1-3 15,-1 2 0-15,1-3-4 0,3-2 2 16,3 0-3-16,-1-2-2 0,1-1-1 15,-9-2 1-15,19 0-3 0,-8 0-1 0,-11 0-2 16,20-7 0-16,-9 4-2 16,0-4-2-16,-3 2-2 0,3-2 2 0,1-2 1 15,-3 2 0-15,1-3-3 0,-4 3 2 16,-1-4-2-16,1 1 0 0,-1 0 0 0,-2 0-4 16,-3 0-1-16,0 0 3 0,-3 0 0 15,1 2-1-15,-1-2-1 0,-3 3 1 16,1-1 0-16,-1 0-1 0,1 4-3 0,-3-2-1 15,0 2 4-15,-2 1-3 0,10 3 0 16,-19-3 2-16,19 3 1 0,-16 6-1 16,5-2 2-16,2 2 0 0,-3 1-2 15,4 1 4-15,0 4 2 0,0-2 3 0,2 3 1 16,1 0 3-16,-1-1-4 0,3 3 5 16,-1 0-2-16,2 0 0 0,2 1 2 0,2-2 1 15,-2 2-2-15,4-1 0 0,-1-3-1 16,3 1-1-16,-1-3 1 0,1 3-2 15,2-6 1-15,0 3-1 0,3-4 1 16,-2-1-2-16,2-3 0 0,-2 1-1 16,1-3 0-16,-10 0 0 0,20-3-3 0,-8-2-1 15,-4 0-1-15,0-3 4 0,-2 1-1 16,2 0-2-16,-3-4-3 0,1-2 3 16,-3 1-1-16,-3-1 0 0,2-4-4 15,-4 2 5-15,-1-3-9 0,0 0 7 0,-2 1-1 16,-4-3-1-16,1 4-3 0,0-1 2 15,0 0 0-15,-4 1 1 0,1 3-2 16,2 1 2-16,-1 0-1 0,-1 1 1 0,-2 4-1 16,2 2-1-16,0 0 0 0,1 5 0 15,-4 0-1-15,14 0 0 0,-23 5 3 0,12 0-2 16,0 2-1-16,0 1-1 16,3 2 7-16,-5 6-4 0,8-2 0 0,-3-1 4 15,2 4 1-15,1-4-1 0,2 2-1 16,3 3 4-16,0-3 1 0,0-1-1 0,6 2 1 15,-4-1 0-15,6 3 0 0,1-6 1 16,-1 6-1-16,4-6 0 0,2 1 0 0,-1 2 1 16,4-5-3-16,1-2 2 15,-2 0 0-15,0-3-1 0,2-1 2 0,-4-2-5 16,2 2 3-16,1-4-2 0,-2-4 2 16,-2 2-1-16,1 0-1 0,0-5-2 0,1 2-4 15,-5-6 4-15,1 4 0 0,-2-3 1 16,-1-1-4-16,-3-1 1 0,1 0-2 15,1-4 0-15,-5 1-3 0,-2-3 4 0,0 4-6 16,-2-4 5-16,-3 3-5 0,3-5 3 16,-4 2-2-16,-2 0 2 0,3 4-3 15,-4-5 3-15,1 5-2 0,-3 1-1 16,2 3-3-16,1 0 5 0,-6 0-1 0,3 2-3 16,0 3 5-16,0 2-1 0,-4 1 2 15,4 2 0-15,-2 0 2 0,2 5-4 16,-4 0 5-16,1 0-3 0,3 0 0 0,0 3-1 15,-3 2 4-15,2 3-3 0,1-3 2 16,0 2 1-16,0 3-4 0,3 0 4 16,-1-2-1-16,0 2 2 0,4-2 0 15,2-1 2-15,0 3-5 0,1-3 5 0,2 2 0 16,0-2-1-16,2 0-1 0,1 1 4 16,0-3-3-16,2 0 1 0,4 0 1 15,0 0 0-15,-1-2 1 0,3-3-6 0,-3 3 7 16,6-5-2-16,1-1 0 0,-1 0 0 15,-1-2 2-15,1-2-1 0,1 0-2 0,2-4-1 16,-4 1 0-16,4-3 1 0,0-1-4 16,0 1 0-16,-4-2 2 0,1-3-2 15,1 1 1-15,-4-1 0 0,0-1 0 16,-3 4-2-16,0-4 1 0,-2 2 2 0,1-1 0 16,-5 0-1-16,1 1 0 0,-6 0 0 15,3 1-1-15,-7-1-2 0,5 2 0 16,-6-3 1-16,-1 6 2 0,1-3-2 15,-3 2 1-15,-2 3-2 0,0-3 2 0,0 6-1 16,-1-3-3-16,-2 2 5 0,1 1-1 16,-2 2 0-16,1 0-2 0,-1 2-1 15,0 1 4-15,0 2-2 0,-2 2 3 16,-1 1-2-16,3 2 2 0,4 1 0 0,-5-2 4 16,4 6 1-16,3-2-3 0,3 2 4 15,-3 0-1-15,6 2 0 0,-2 1 0 0,4-3 1 16,0 1 2-16,3-2 0 0,0 2-1 15,3 1-3-15,4-4 2 0,-2 4 1 16,4-1 0-16,2-4 0 0,-1 2 0 16,1-2-1-16,4-1-1 0,-1 0 0 0,0-3-1 15,2-1 3-15,2 1-2 0,-4-3 3 16,-1-3-3-16,1 1-3 0,4-3 2 16,-5 0 1-16,1-3-8 0,0 1 6 0,1-1 1 15,-4-2 0-15,2 0 0 0,-2-2-3 16,0-4 2-16,-1 3-2 0,0-1 1 15,-4-1-2-15,-1-3 2 0,1 4-2 16,-1-5-1-16,-2 0 1 0,0 1-1 0,0-2 2 16,-6 2-4-16,3-2 2 0,0 1-1 15,-3 1-2-15,3 0-2 0,-5-1 4 16,-1 0-2-16,3 2 0 0,-2 2 1 0,-3 2-5 16,0-2 4-16,-2 2 0 0,2 4-2 15,-3 1 4-15,0 0-1 0,11 3-2 16,-22 0 4-16,10 6-3 0,1-4 2 0,0 3-8 15,0 5 10-15,0-3-2 0,-1 3 0 16,4 0 0-16,-1 3-1 0,1-3-5 0,3 3-5 16,-1-4-5-16,4 2-8 0,-1 2-16 15,3-3-16-15,3 2-36 0,2-2-20 16,3 0-32-16,3-2-512 0,3 2 224 16,1 2 147-16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775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C000"/>
      <inkml:brushProperty name="fitToCurve" value="1"/>
    </inkml:brush>
  </inkml:definitions>
  <inkml:trace contextRef="#ctx0" brushRef="#br0">3827 2983 151 0,'-14'-8'185'0,"6"5"-9"0,8 3-14 0,-18-6-4 15,5 2-8-15,-1-1-9 0,0 0-8 16,-1 0-4-16,-4-2-7 0,0 1-13 0,-1-1-8 15,1 2-12-15,-3-3-5 0,1 4-11 16,2-4-4-16,-3 0-10 0,2 1-5 16,-2-1-6-16,3 0-4 0,1 4-6 15,2-4-4-15,-3 0-7 0,1 1-10 0,1 0-15 16,4 1-23-16,-1 1-23 0,2 0-27 16,4 0-30-16,-3 3-39 0,11 2-42 0,-17 0-429 15,17 0 208-15,-16 2 137 0</inkml:trace>
  <inkml:trace contextRef="#ctx0" brushRef="#br0" timeOffset="1">3491 3274 140 0,'-8'-3'202'0,"8"3"-5"0,-14-6-6 16,6 1-7-16,-3-1-14 0,-1 1-12 15,-2 4-14-15,1-6-13 0,-4 3-9 0,-1 1-12 16,2 0-9-16,0-2-11 0,2 3-11 16,-4-1-9-16,2 1-19 0,2-1-23 15,-4 1-27-15,5-1-33 0,-1 0-33 0,3 1-40 16,0 0-48-16,-1 0-464 0,12 2 210 15,-16-4 138-15</inkml:trace>
  <inkml:trace contextRef="#ctx0" brushRef="#br0" timeOffset="2">4185 2157 161 0,'-19'0'194'0,"8"0"-6"0,-2-3-2 16,13 3-9-16,-30-2-5 0,11-3-10 0,-4 2-8 15,-2-2-10-15,-1 0-12 0,-1 0-13 16,-1-2-10-16,-3 1-11 0,-3-3-9 16,2 1-10-16,0-3-9 0,2 2-12 15,-4-1-16-15,7 2-29 0,3 0-32 0,3 2-30 16,2 0-33-16,-2 1-39 0,7 2-25 16,3 1-23-16,3-1-430 0,8 3 203 0,-15-2 135 15</inkml:trace>
  <inkml:trace contextRef="#ctx0" brushRef="#br0" timeOffset="3">7901 317 2 0,'0'-10'228'0,"0"-3"-4"0,-2 0-18 16,4-2-15-16,-4 3-15 0,2-4-16 15,0 2-13-15,0-4-16 0,-3 3-11 0,0-1-12 16,3 2-12-16,-2 1-14 0,-1-2-24 15,0 0-35-15,0 2-30 0,1 1-41 16,-3-1-52-16,3 0-55 0,-4-1-404 16,4 0 190-16,-1 0 126 0</inkml:trace>
  <inkml:trace contextRef="#ctx0" brushRef="#br0" timeOffset="4">7459 343 203 0,'-11'-8'233'15,"0"0"-10"-15,0-2-17 0,0 0-20 16,-1-4-18-16,1-2-17 0,0 2-14 16,3-5-14-16,0 2-15 0,2-1-28 15,1 0-37-15,-2-2-35 0,4 3-42 0,1 0-41 16,2 1-38-16,0-1-45 0,2-1-349 15,1 3 173-15,0 2 113 0</inkml:trace>
  <inkml:trace contextRef="#ctx0" brushRef="#br0" timeOffset="5">10511 1020 41 0,'0'0'163'15,"0"0"-6"-15,0 6-4 0,0-6-10 16,0 0-6-16,0 0-9 0,0 0-3 16,0 0-3-16,0 0-5 0,0 0-3 0,0 0-10 15,0 0-9-15,0 0-10 0,0 0-7 16,0 0-9-16,0 0-6 0,13-17-9 16,-7 10-1-16,2-4-9 0,-2 4-2 0,2-3-5 15,1-1-13-15,0 1-22 0,-1-2-29 16,0 2-39-16,0-3-24 0,0 3-27 15,0 0-36-15,-2 0-424 0,-2-2 196 16,-1 2 129-16</inkml:trace>
  <inkml:trace contextRef="#ctx0" brushRef="#br0" timeOffset="6">10194 904 149 0,'3'-8'224'0,"-1"0"-11"16,1-4-11-16,3 2-13 0,0-3-12 0,3-2-14 15,-1-2-17-15,0 1-14 0,0-1-12 16,0 1-12-16,1 2-13 0,0-4-9 16,-1 3-14-16,3-1-32 0,-2 2-36 15,-1-2-41-15,0 4-46 0,0-1-74 0,-1 1-470 16,-4-1 213-16,-1 3 141 0</inkml:trace>
  <inkml:trace contextRef="#ctx0" brushRef="#br0" timeOffset="7">9991 770 46 0,'0'0'228'0,"0"0"-17"0,0 0-18 15,0-22-17-15,2 16-12 0,1-4-13 0,0 1-13 16,-1-2-10-16,1 1-13 0,0-3-12 16,0-2-9-16,2 3-12 0,1-6-8 15,-1 1-7-15,5-4-17 0,-2 4-27 0,0-3-34 16,0-3-30-16,0 6-48 0,1-4-55 16,-4-1-454-16,1 2 203 0,-4-1 134 15</inkml:trace>
  <inkml:trace contextRef="#ctx0" brushRef="#br0" timeOffset="8">9657 649 100 0,'0'0'260'0,"-2"-10"-19"15,2 3-16-15,0-3-18 0,0 0-19 16,2-3-10-16,1-2-20 0,3-2-15 15,-1-2-13-15,1 2-15 0,-1-1-10 16,2-2-12-16,1 3-15 0,-3-3-37 0,1-1-44 16,-1 3-40-16,4-2-41 0,-4 3-62 15,-2 2-530-15,-3 0 230 0,0-1 152 16</inkml:trace>
  <inkml:trace contextRef="#ctx0" brushRef="#br0" timeOffset="9">9278 518 132 0,'-4'-10'213'16,"1"-2"-17"-16,3 2-21 0,-3-5-18 0,1 2-11 15,2 0-18-15,0-2-12 0,-3-2-11 16,3-1-11-16,0 0-11 0,3-2-7 16,-1 0-9-16,-2 0-14 0,0-3-27 15,0 0-29-15,3 3-35 0,-3 3-39 0,0-3-45 16,0-3-398-16,-3 3 177 0,-2 0 117 15</inkml:trace>
  <inkml:trace contextRef="#ctx0" brushRef="#br0" timeOffset="10">8833 390 199 0,'-3'-13'202'0,"3"1"-17"0,-3-1-21 0,3-2-15 15,-3 0-11-15,3-3-16 0,-2 3-13 16,2-3-9-16,-3 1-16 0,3 0-20 15,0-1-26-15,0 1-29 0,0-1-39 16,3 0-41-16,-3 1-44 0,-3-1-343 0,0 3 155 16,1 0 103-16</inkml:trace>
  <inkml:trace contextRef="#ctx0" brushRef="#br0" timeOffset="11">8497 299 114 0,'-3'-15'216'15,"3"2"-15"-15,-3-1-20 0,1-2-18 0,2 1-16 16,-3-3-15-16,0 4-12 0,0-3-22 16,1-2-27-16,-1 4-36 0,0 0-45 15,3 0-37-15,-3 0-46 0,3-2-359 0,-2 2 154 16,2-2 101-16</inkml:trace>
  <inkml:trace contextRef="#ctx0" brushRef="#br0" timeOffset="12">8284 244 143 0,'-8'-7'222'0,"5"3"-9"0,-3-2-13 16,1 1-14-16,-1-3-14 0,4 1-9 0,-4-1-21 15,1-2-14-15,-1 2-15 0,1-2-10 16,2 1-9-16,-4-4-17 0,5 1-20 0,-1-1-32 15,3 0-35-15,0 1-38 0,0-4-39 16,3 2-42-16,2-9-471 0,-1 0 204 16,4 0 134-16</inkml:trace>
  <inkml:trace contextRef="#ctx0" brushRef="#br0" timeOffset="13">7023 302 18 0,'0'0'170'16,"0"0"0"-16,-2-10-6 0,2 10-5 15,0-8-2-15,0 8-6 0,-6-10-1 0,6 3-5 16,-2-1-8-16,-1-2-7 0,-3 2-9 16,2-2-3-16,2 0-15 0,-4-1-10 15,1 0-7-15,-1-2-10 0,1 3-9 0,-1-2-13 16,1 2-16-16,-1 0-32 0,4-3-29 16,-4 3-27-16,3 3-36 0,1-4-30 15,-2 6-31-15,4-5-42 0,-3 3-390 16,3 7 197-16,-6-11 130 0</inkml:trace>
  <inkml:trace contextRef="#ctx0" brushRef="#br0" timeOffset="14">6789 378 168 0,'-6'-11'211'15,"1"1"-13"-15,-1 1-8 0,-1-5-8 0,2 4-10 16,-1-2-11-16,-2-3-16 0,-3 0-9 16,3 3-12-16,0-1-12 0,-7 0-11 15,7 0-11-15,-3 3-10 0,3 0-7 16,-1 0-16-16,-1 3-27 0,0-3-33 0,2 2-29 16,0 0-35-16,-1 4-29 0,4-2-37 15,-1 2-34-15,6 4-422 0,-10-6 200 0,0 4 132 16</inkml:trace>
  <inkml:trace contextRef="#ctx0" brushRef="#br0" timeOffset="15">6481 443 90 0,'-9'-7'220'0,"3"-1"-6"0,-2 0-8 15,0-2-15-15,-3-3-9 0,0 3-13 0,-7-2-10 16,5 0-16-16,-1-1-13 16,0 0-14-16,-6 0-11 0,4 1-10 0,-1 2-22 15,-3-2-44-15,1 1-44 0,2 2-46 16,-1-2-48-16,2 1-73 0,0 2-415 0,2 4 203 15,-1-4 134-15</inkml:trace>
  <inkml:trace contextRef="#ctx0" brushRef="#br0" timeOffset="16">6090 485 169 0,'-9'-7'229'0,"4"3"-11"0,-1-4-7 15,0 2-15-15,-3 1-11 0,1-2-15 16,0-1-10-16,0 4-15 0,-3-7-16 0,-1 6-11 16,1-2-12-16,0-3-11 0,-3 2-10 15,3 0-11-15,-4-1-30 0,1-4-38 16,1 0-46-16,-1 3-36 0,3-3-30 0,-1 1-41 16,-2-1-524-16,3-1 229 0,0 1 150 15</inkml:trace>
  <inkml:trace contextRef="#ctx0" brushRef="#br0" timeOffset="17">5849 639 180 0,'-11'-5'209'0,"-4"1"-13"16,4-3-11-16,-5 3-19 0,0-4-11 0,-8 1-18 15,5-1-12-15,-1-2-12 0,-2 0-15 16,3 0-16-16,-4-2-31 0,1 1-43 16,3-1-36-16,-2 2-60 0,5 2-58 15,-3-4-345-15,4 2 167 0,1 0 110 0</inkml:trace>
  <inkml:trace contextRef="#ctx0" brushRef="#br0" timeOffset="18">5614 866 148 0,'-11'-6'212'0,"11"6"-7"0,-12-7-8 16,7 2-5-16,-4 0-6 0,-1-2-10 0,-1-1-7 15,0 1-10-15,-4-3-11 0,1 0-15 16,-2-3-13-16,-5 3-12 0,5-3-9 16,-1 0-12-16,-3-1-9 0,1-2-8 0,2 4-15 15,1-3-14-15,-4-1-29 0,3 2-34 16,3-2-24-16,-1 1-25 0,2 3-28 15,-1-4-19-15,6 6-35 0,-3-5-33 16,3 6-460-16,1-2 219 0,-1 4 145 0</inkml:trace>
  <inkml:trace contextRef="#ctx0" brushRef="#br0" timeOffset="19">5268 1055 37 0,'-6'-6'223'0,"1"2"-4"16,-2-4-10-16,-1 0-9 0,-3 1-5 0,2 1-3 16,-4-1-11-16,-1 1-11 0,-6-3-18 15,1 1-12-15,-1 4-11 0,-3-2-9 0,-1 1-16 16,-2 0-10-16,1 0-9 0,-1 0-10 16,2 2-4-16,-1-1-23 0,-1 2-22 15,4-4-22-15,-1 2-32 0,1-4-43 16,6 6-51-16,1-1-58 0,1 0-593 0,3 1 263 15,0-4 173-15</inkml:trace>
  <inkml:trace contextRef="#ctx0" brushRef="#br0" timeOffset="20">4999 1349 192 0,'-9'-8'196'0,"7"4"-6"0,-7-2 2 15,4-1-9-15,-6 2-9 0,-1-3-14 16,-2 3-10-16,0-3-7 0,-5 4-11 0,-1-4-13 16,1 0-11-16,0 1-7 0,-2 0-15 15,-1 1-7-15,2-1-19 0,1-1-27 16,2-2-35-16,1 2-44 0,-2 1-47 16,4 2-36-16,4 0-41 0,-1 0-462 0,2-3 215 15,0 4 141-15</inkml:trace>
  <inkml:trace contextRef="#ctx0" brushRef="#br0" timeOffset="21">4708 1596 83 0,'-9'-5'216'0,"1"0"-1"0,-3-1-4 15,0-1-4-15,-4 0-8 16,-1-3-14-16,0 0-9 0,-8-1-9 0,3-1-17 16,-1 2-12-16,-1 0-13 0,-2 0-12 15,-1-3-11-15,1 3-11 0,-1-3-9 0,5 3-7 16,-1-4-12-16,1 5-9 0,2-3-17 16,0 0-30-16,-1-1-28 0,3 0-32 15,1 0-29-15,2 3-34 0,-1 0-31 16,4 0-27-16,0 3-34 0,0-3-437 0,3 2 220 15,-1 3 144-15</inkml:trace>
  <inkml:trace contextRef="#ctx0" brushRef="#br0" timeOffset="22">4409 1827 54 0,'0'0'107'0,"0"0"2"0,0 0 8 15,0 0-4-15,0 0 5 0,0 0 3 16,-34-7 5-16,25 4 8 0,9 3 6 0,-19-7-3 15,8 4 3-15,-2-2-3 0,-5-3-3 16,4 3-7-16,-2-1-10 0,-5-3-10 16,2 2-8-16,0-1-11 0,-1 0-10 15,1 1-7-15,-1 0-7 0,0-3-10 0,4 2-22 16,-4-2-32-16,3 3-31 0,0-1-33 16,4 2-37-16,2 0-43 0,0 0-35 15,-4-2-503-15,7 4 232 0,-3-3 153 0</inkml:trace>
  <inkml:trace contextRef="#ctx0" brushRef="#br0" timeOffset="23">3944 2504 62 0,'-13'2'210'0,"13"-2"-2"15,-14-2-6-15,14 2-10 0,-20-2-10 0,9-1-4 16,11 3-9-16,-25-5-7 0,10 0-6 16,-1 0-10-16,-3-1-14 0,-5 2-13 15,3-3-10-15,-1-1-9 0,-2-3-11 16,0 4-8-16,-2-3-9 0,1 2-8 0,4-2-6 15,-3 1-9-15,2 1-11 0,2-2-25 16,1 0-34-16,0 2-24 0,2 1-29 0,2-2-39 16,4 3-40-16,0 3-32 15,3 1-563-15,8 2 254 0,0 0 168 0</inkml:trace>
  <inkml:trace contextRef="#ctx0" brushRef="#br1" timeOffset="24">3701 2917 134 0,'0'0'150'0,"0"0"-2"0,0 0-6 16,0 0-4-16,0 0-4 0,0 0-8 0,0 0-6 15,0 0 3-15,0 0 1 0,-2-23-1 16,2 23-9-16,0-12-1 0,0 1-6 15,-3-1-4-15,3 0-3 0,-6-1 0 16,4 0-2-16,-1-2-2 0,-7 0-3 0,2-2-5 16,0-1-3-16,0 0-2 0,-3-2 1 15,-3-5-10-15,-4 2-4 0,-1 1-3 16,0-4-4-16,-1 4 0 0,-2-2 0 0,-3 0 2 16,-3-1-8-16,0 0-1 0,-3-1-1 15,1 3-5-15,-1-1 5 0,-4 1 0 16,0 1 0-16,1 2 0 0,1-3-1 15,-1 3 2-15,4 4-1 0,-7-4-7 0,6 3-1 16,-2 1 1-16,-1 2-6 0,4-2 7 16,-5 4-4-16,3-2 0 0,-2 2-5 0,-1 0-1 15,0 2 2-15,-2 0-2 0,4 0-4 16,-4 2 0-16,1 1 0 0,0-1-2 0,-1 1-4 16,0 2 4-16,-1 0-7 0,1-1-3 15,-2 2-2-15,0-2-2 0,-3 4-2 16,0-3-1-16,1 3-2 0,-4-1 1 15,-3 3-5-15,3 0-2 0,-6 0-2 0,-5 0 2 16,2 3 0-16,-2-3-4 0,0 2-1 16,0-2 5-16,3 3 1 0,-3-1 5 0,2 0 4 15,-2-2-1-15,6 0 0 0,-6 0 2 16,5 0 3-16,-5 0-1 0,0-2 2 16,-2 0 1-16,-1-1-1 0,3-5 2 15,-3 3 0-15,0-3-1 0,3-1-5 0,-2-1 8 16,-4-6-7-16,9 1-3 0,-8-2 9 15,10-1-11-15,-1-2-3 0,7-3 1 0,-5-2-1 16,5-3-4-16,0-4-1 0,4 0 1 16,1-7 0-16,3-1-6 0,2 0 5 15,3-3-7-15,5 5 2 0,1 1 2 16,-1-11-1-16,-2 0-1 0,10 5 0 16,-3 3 4-16,4-3-6 0,-1 0 1 0,3 0-2 15,-2 0-2-15,7 1 2 0,-3 1-3 0,6 6 3 16,0 0-3-16,0 2 2 0,5 0-2 15,-4-2-1-15,7 5-1 0,0 2 2 16,0-1-2-16,4 1-4 0,2-5-2 16,-1 5 4-16,1 1-7 0,-1 4-1 15,3-3 1-15,1 4-1 0,-4 0-3 0,3 2 0 16,2-1 4-16,-5 3-4 0,3 2 3 0,1-3-3 16,-4 4 6-16,3 0-4 0,-2 0 2 15,2 2-3-15,-1 1 3 0,-2-1-4 16,1 3 9-16,2-2-7 0,-3 2 1 0,1-1 1 15,-1 2 3-15,1 1-2 16,-3-2-1-16,2 2 0 0,0 1 7 0,0 2-6 16,-3-3 5-16,4 3-2 0,-4-3 0 15,-2 8 3-15,6-7 2 0,-3 2 0 0,-3 5-4 16,5-5 4-16,-5 5 0 0,3-7-4 16,-3 7 5-16,0 0-1 0,3-8 0 0,-3 8-2 15,0 0 1-15,2-5 1 0,-2 5-1 16,0 0 3-16,0 0-2 0,0 0 2 15,0 0 1-15,0 0-1 0,0 0 0 16,0 0 0-16,0 0 2 0,0 0 1 0,0 0-1 16,0 0-1-16,0 0 9 0,0 0-9 15,0 0 1-15,0 0-2 0,0 0 9 16,-8 17-5-16,8-17 0 0,-3 8 1 0,3-8-4 16,-5 8-1-16,2-4 3 0,0 4-1 15,3-8 1-15,-5 13 0 0,2-6-2 16,-4 1 0-16,5-1 1 0,-1 1 1 0,-2 2 0 15,2-3 1-15,-3 4 3 0,4-1-4 16,-1-1-2-16,0 4 4 0,-2-2-1 16,2 1 0-16,0-2-2 0,0 5 0 0,1-2 4 15,-4 2-2-15,4 0-2 0,-1 0 2 16,-1 0 0-16,4 0-1 0,-3 0 0 0,3 3-2 16,-3-3 5-16,3 3 0 0,3-3-1 15,-3 2 3-15,3-1-4 0,1 4 2 16,1-3-5-16,-2 3 5 0,2-2-1 15,1 2 1-15,2-3 1 0,0 1-4 0,1 2 4 16,-1-2-4-16,4-1-1 0,-1 1 6 16,3 2-3-16,-1-2 2 0,8 2-1 0,-5 0 7 15,3-2-3-15,2 2-2 0,1-2 4 16,-1 2 0-16,3-3-1 0,0 3 1 16,2-2 5-16,1 0-6 0,-1-1 1 15,4-1 6-15,-1 1 1 0,-2-2 0 0,5 0 0 16,-5 1-2-16,0-2-3 0,5-1 2 15,-1 2-3-15,-3-2 2 0,3-3 4 0,-1 2-2 16,1-2 2-16,-1 0 9 0,2 1-8 16,-2 0-3-16,-1-4 0 0,1 3 2 15,-2-6-2-15,0 2-1 0,-3 1 0 16,3-2 1-16,0-4-1 0,-3 6 0 0,2-2-1 16,5-3-1-16,-5 4 3 0,2-2 1 15,1-1-4-15,1-1 1 0,3 1 2 0,-1-1-1 16,4 1-1-16,1 0-2 0,-1-3 2 15,5 2-2-15,-3 0 6 0,3-2-9 16,3 3 1-16,0-3 1 0,-1 3 1 0,4-3-3 16,-3 0 2-16,0 2 1 0,0-4-2 15,-2 2 1-15,2 0-3 0,1-3 0 16,-4 3 1-16,2 0 0 0,-2-3-2 16,-2 3 1-16,-2 0 1 0,1-2-1 0,-5 2-4 15,-1-2 3-15,-1 2 0 0,0 0-1 16,0 0 1-16,1 0 8 0,-2 0-11 0,-4 0 2 15,5 0-1-15,-1 0 0 0,-1 2 2 16,-1-2-1-16,1 0 1 0,-1 2 0 16,1 1-2-16,-2-3 1 0,2 3-3 15,-5-1 3-15,4 0-1 0,1 1-1 0,-4 0 2 16,1 1-3-16,2-1 1 0,-2 2 1 16,1 0 1-16,0 0 0 0,0 3 0 0,3-3-1 15,3 2-2-15,-4 4 2 0,1-1-2 16,-1 0 2-16,2 0 1 0,-5 0 0 15,4 0 3-15,-2 2-5 0,-2 1-1 16,5-1 3-16,-8 4-1 0,4-4 1 0,-5 1 0 16,1 0 0-16,0-2-2 0,-5 0 3 15,0 1-2-15,1-2-5 0,-3 0 5 16,-4 0 1-16,4 3-2 0,-2-3 1 0,-2 0 1 16,1 0-3-16,0 0 1 0,-2-1 2 15,-1 0 1-15,0-1-1 0,0-1-3 16,-3 1 1-16,4 2 2 0,-1-3-2 0,-3 1-1 15,3-1 0-15,-3 1 3 0,1 0-2 16,-1-1 0-16,1-2 1 0,0 3 0 16,-1-1-2-16,-3-2 2 0,3 2-2 0,1 0-1 15,-1 0 1-15,-1-2 3 0,1 2 0 16,0-2-3-16,0 0 1 0,0 3-1 0,-2-3 0 16,2 2 4-16,0-2-1 0,2 0-2 15,-2 3 1-15,-3-3 2 0,4 0-2 16,-1 0-1-16,-3 0 1 0,1 0 0 15,-1 0-4-15,5-2 0 0,-5 1-4 16,-5-4-5-16,8 8-1 0,-2-6-3 0,-1 3-2 16,-5-5-1-16,9 8-8 0,-7-5-9 0,-2-3-12 15,8 8-11-15,-8-8-22 0,6 5-18 16,1-1-24-16,-7-4-20 0,8 8-26 16,-5-6-29-16,-3-2-34 0,8 6-28 15,0-4-35-15,-8-2-907 0,14-2 408 0,-14 2 270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800"/>
    </inkml:context>
    <inkml:brush xml:id="br0">
      <inkml:brushProperty name="width" value="0.10583" units="cm"/>
      <inkml:brushProperty name="height" value="0.10583" units="cm"/>
      <inkml:brushProperty name="color" value="#D75BCD"/>
      <inkml:brushProperty name="fitToCurve" value="1"/>
    </inkml:brush>
  </inkml:definitions>
  <inkml:trace contextRef="#ctx0" brushRef="#br0">280 356 27 0,'0'0'148'0,"0"0"-9"0,0 0-8 15,-23 5-17-15,17-3-7 0,1 3-9 0,5-5-7 16,-8 11 0-16,5-7-13 0,0 4-5 16,3-1 3-16,0 4-12 0,-2-3-10 15,4 1 0-15,4-1-4 0,-1 2-5 16,1-2-2-16,2-4-7 0,3 2-1 0,1-4-3 16,2 0-3-16,-1 1 4 0,1-6-2 15,4 1-9-15,-2-3-5 0,-2-2 0 0,-1-1-2 16,3-2-5-16,-8 0 1 0,3-1 1 15,-6-1 2-15,-5 0-2 0,0-1 4 16,-3 0 9-16,-2 1 9 0,-3-1 7 16,-6 1 7-16,-1 2 11 0,-1 2 4 0,-3-2 6 15,1 3 6-15,1 1-1 0,-2 1 1 16,3 3-6-16,-5-1-5 0,8 0-6 16,-1 6-8-16,-4 0-4 0,7 2-3 0,-2 3-5 15,2-1 0-15,3 1-8 0,2 2-1 16,-1 2-4-16,5-2-1 0,2 3-2 15,0-1-1-15,2 1-4 0,5-3-1 0,1 0-1 16,1 0-3-16,2-3-1 0,2 1-4 16,2-3-7-16,-1 0-8 0,2-5-9 15,1 0-9-15,3-3-7 0,-4-1-5 0,4-1-2 16,-3-5-3-16,2 2 3 0,-2-2 0 16,-4 2 9-16,3-4 1 0,-8 2 7 15,0 0-2-15,-3-3 6 0,-2 3 5 0,0 0 5 16,-3 2 8-16,-3 0 5 0,-2 4 6 15,5 4 6-15,-14-5-1 0,6 5 2 16,8 0 2-16,-23 7 4 0,6 1 8 0,4 5 5 16,-2-4 2-16,-2 7 2 0,3 1-1 15,4 1 0-15,-4 2 1 0,4-2 4 16,2 5-9-16,3-3 0 0,2-3-2 16,0 3-8-16,3-4-1 0,0-2-1 0,3 2-5 15,5-4 2-15,-2-3 0 0,2 2-4 16,4-6-5-16,2 1-1 0,-1-4-7 15,4-2-8-15,-2-2-9 0,4-6-7 0,-3 2-4 16,2-2-2-16,-2-1-1 0,-2-3 2 16,2-4-2-16,-3 4 3 0,-5-3 4 15,0-3 1-15,-2 3 1 0,-6 2 4 0,0-1 0 16,-3-2 4-16,-3 3 5 0,1 1 3 16,-3 0 7-16,-2 2 3 0,-1-1-1 0,0 4 4 15,0-1 0-15,1 6-1 0,-6-1 3 16,3 6-2-16,-1 2 5 0,1 0 4 15,2 5 2-15,-4 2-1 0,4 1-3 16,0 2 5-16,5 0-3 0,-2 1-1 0,5-2 1 16,1 2 0-16,2 1-1 0,2-2-3 15,4-2-2-15,-1 1 1 0,3-2-2 0,3-3 0 16,0-1-3-16,4-4-1 0,2 2-2 16,-4-6-9-16,6-4-4 0,-1 0-8 15,1-6-8-15,0 1-2 0,2-7-12 16,-5-5 1-16,1 4-2 0,-5 0 0 0,-1-3 5 15,-6 2 2-15,1-3 7 0,-3 4 12 16,-3 2 7-16,-3 0 7 0,0 0 6 0,-2 0 3 16,-4 5 4-16,-3 0 1 0,1 2-3 15,-5 2 2-15,-1 4 5 0,0 0-1 16,0 4 1-16,-2 0 4 0,-1 6 3 16,1 0-1-16,0 4-1 0,1 1-3 0,4 2-2 15,0 0 2-15,1 1-2 0,5-2-2 16,-2 4 0-16,5 0 1 0,2-3-1 0,0-3-3 15,6 4 1-15,2-4-7 0,1-2 3 16,1 1 1-16,4-5-5 0,2 2 2 16,4-2 0-16,0-6-9 0,0 0-9 0,5-6-13 15,1-2-12-15,4-4-6 16,-4-3-16-16,2-2-5 0,-3-4-5 0,-2-1 2 16,-1 1 3-16,-2-3 6 0,-6-2 6 15,-2 3 5-15,-6 1 6 0,-3 2 6 16,-3-3 9-16,-2 3 13 0,-5 0 8 0,-1 0 11 15,-5 5 3-15,2-1 4 0,-6 4 6 0,1 5 0 16,-1-1 4-16,-3 5 1 0,4 2-1 16,0 2 2-16,-1 5 0 0,0 1 0 15,1 2-4-15,2 5-3 0,0 0 3 16,4 9-1-16,-1-3 2 0,2 3 0 0,3-2-2 16,4 1-3-16,-1 3 0 0,6-2-3 15,0-3-2-15,3 2-3 0,0-1 5 0,5-3-3 16,0-1-3-16,5-2 1 0,-2 0-2 15,2-5 0-15,4-5-1 0,0 0-5 16,0-5-7-16,2-3-12 0,4 1-11 16,-1-8-9-16,-3 0-6 0,1-2-4 15,-3-1 4-15,-1-2 2 0,-5-1 2 16,1-1 1-16,-3 2 4 0,-7-2 7 0,-2-1 0 16,-2 3 3-16,-4-3 2 0,1 0 5 0,-8 3 3 15,0 0 4-15,-1 2 3 0,-2 1 3 16,-5 4 4-16,5 1 2 0,-6 2-2 15,-1 3 2-15,6 2 2 0,-2 2-1 0,-4 3 0 16,4 2 3-16,0 3 0 0,-2 3 5 16,0 5 1-16,4-4 3 0,2 5 0 0,2 0 4 15,2 2-1-15,0 1 0 0,5-2-3 16,-1 1 0-16,7-3-1 0,0-1 1 16,4-2-2-16,5 3 0 0,-1-6-2 15,3 1-1-15,5-3-1 0,2-6-1 16,-2 0-3-16,3-4-8 0,5-4-12 0,-5-2-10 15,3-2-11-15,1-5-5 0,-4-2-3 16,0 3 1-16,-4-3 0 0,-1-3 4 0,-6 0 3 16,0 1 4-16,-5-1 5 0,-6 0 4 15,0 1 7-15,-5-1 8 0,-3 1 6 16,0 2 6-16,-9 2 7 0,3 0 4 16,-2 3 4-16,-4 3-2 0,1 1 3 0,-1 2-1 15,1 1-2-15,0 3-1 0,-1 3 0 16,4 1 3-16,0 4 0 0,-2 2 2 0,5 0 2 15,0 5-4-15,1 1 0 0,6 1 3 16,1 1-7-16,3 2 3 0,2 0 1 16,3-5-5-16,3 5 4 0,5-2-4 15,0 0-4-15,4-3 1 0,2-3 3 0,3 1-5 16,2 0 1-16,4-9-3 16,-1 4-3-16,1-6-7 0,-4-4-10 15,3 0-2-15,1-4-8 0,-1-4-7 0,-3-2-1 0,2-3 0 16,-5-1 3-16,0 2 2 0,-5-7 1 15,2 3 4-15,-8-2 4 0,-2 0 1 16,-3-2 1-16,-3 1 2 0,0 1 3 0,-2 1 3 16,-8-2 7-16,5 4 7 0,-3-1 2 15,-2 3-3-15,-1 2 1 0,2 1 1 0,-2 1-2 16,3 3-1-16,-2 4 1 0,-1-1-2 16,-1 5-2-16,1 3 1 0,1 1-2 15,2 5-1-15,-7 0 3 0,4 3-2 16,3 4-2-16,-2-1 6 0,7 0-6 0,-1 2 3 15,5 1 2-15,2-3-2 0,0 3 1 16,2 0-4-16,8-3 4 0,1 2 1 16,0-4-1-16,2-1 7 0,5-2-12 0,4-4 5 15,-3-2 1-15,4-4-7 0,2-2 4 16,-3 0-10-16,4-6-6 0,-4 0-7 0,1-2-3 16,-4-2 2-16,0 2-1 0,-1-5 3 15,-7-1 1-15,0 4 2 0,-3-4 5 16,-3 2 1-16,-5-2-4 0,0 1 4 15,-5 0 0-15,-3 0 3 0,-3 3 1 0,-3-1 3 16,-1 3 2-16,-4 1 2 0,-3 0 6 16,-1 5-1-16,1 1-1 0,-1 1 0 0,1 2 0 15,0 5 1-15,-1-1-2 0,4 2 5 16,0 4-1-16,-5 2 0 0,5 3 2 16,3 3 2-16,-2 2 0 0,7 0 5 15,0 5-2-15,3 1 4 0,5-4-2 0,1 6 2 16,4-6-3-16,1 4 0 0,5-3 0 15,3 2 0-15,3-3-3 0,1-4-2 16,7-1-1-16,-3-3-1 0,4-5 2 0,-1-1 1 16,4-4-3-16,-2-4-2 0,1-4 0 15,1-1-10-15,-1-5-5 0,-5 0-2 16,5-6-8-16,-4-1 9 0,-3-1-5 0,-4 0 0 16,-3-1 1-16,-3-2 1 0,0 4 1 15,-8-3 2-15,3-3-1 0,-6 3 3 16,-2 0 0-16,-3 0 0 0,-1 2 1 0,-4 0 0 15,2 1 0-15,-4-1 1 0,-2 3-3 16,1 2 6-16,-2 1 2 0,2 1-2 16,-1 1 2-16,1 3-2 0,-2 2-1 15,5 0-1-15,-4 5 3 0,1 3 2 0,1 2-4 16,-4 2 0-16,5 4 2 0,-4-2-3 16,5 6 4-16,2 0 3 0,0 3 4 0,0-1-1 15,5 4-1-15,0-1-2 0,3 0 4 16,3 2-2-16,0-1 2 0,5 1-3 0,5-2 5 15,-5-2-1-15,6 0-5 0,3-3 6 16,0-3-2-16,3-1-3 0,0-4 2 16,5-5 1-16,-2-2-4 0,-1-2-8 15,3-8-6-15,1 0-1 0,-1-2-8 0,-3-6-4 16,2 1 0-16,-2-4 2 0,-6-2 7 16,0 3-4-16,-5 0 3 0,-3 0 1 0,-5-2 4 15,0-2-1-15,-5 2 1 0,-3 2 6 16,-5 2 0-16,0-5 4 0,-6 4 2 15,-2 0-3-15,-3 4 2 0,2 3-1 16,-1 2 0-16,-2 2-3 0,2 4 1 0,1 1 0 16,-3 3-2-16,5 3 2 0,-2 1 0 15,0 6 0-15,-1 0 2 0,4 6-1 0,-4 0 2 16,6 1-1-16,1 3 3 0,2 0 0 16,-1 3 2-16,4-1 1 0,6 1 3 15,2-1 1-15,-2 1-1 0,5 0-2 16,2-1 2-16,1 1-1 0,5-3 5 15,3 0-2-15,4-2-6 0,4-1 0 0,0-4 5 16,7 0-4-16,-1-3-2 0,4-6 5 0,-2-1-3 16,2-3-2-16,-2-3 2 0,4-1-4 15,-1-4-1-15,2-2 0 0,-5-2-5 16,2-4-2-16,-5-1-2 0,2-1 0 16,-4-2 0-16,-3 0 1 0,-1 0 2 0,-4-3 0 15,-3 3 1-15,-3-3-2 0,0 0 1 16,-5 4 5-16,-1-7 0 0,-2 6-5 15,-2-3 4-15,-1 1-1 0,-2 2-3 0,-1-1 5 16,-2 4 1-16,-3 0 2 0,0-1-6 16,-4 3 3-16,1 2-3 0,1 0 0 0,-4 1 1 15,2 4-1-15,-4 1 1 0,3 4-2 16,-7 3-1-16,1 3 2 0,-1 2-2 16,1 0 1-16,0 5 2 0,-4 5 0 15,1 0-3-15,2 3 6 0,1 0-3 0,3 4-1 16,-1-2 0-16,6 4 0 0,0-1 1 15,6-2 1-15,3 2 2 0,2-1 1 16,0 1 6-16,3 0-3 0,6-3 1 0,-1 2 2 16,1-4 1-16,5 0-3 0,-1-1 0 15,5-2-1-15,2-2 2 0,2-3-2 0,0-3 3 16,2 1-3-16,3-5-1 0,-1-6 2 16,2 1 0-16,-3-4-2 0,6-5 7 15,-3-3-9-15,1 0 0 0,-4-4 2 16,1 0 0-16,-7-2-1 0,1 0-1 0,-6-2 2 15,1 1-4-15,-7-2 4 0,1 3-2 16,-6-3-4-16,-3 3 2 0,0-2 1 16,-6 2-2-16,1-1 0 0,-3 4 2 0,-3 0-3 15,-2 1-2-15,1 2 4 0,-2 1 0 16,1 0-2-16,-2 6-1 0,2-1 2 16,-1 5-2-16,1 3 1 0,-4 5-1 15,-2 4-3-15,3 0 1 0,-2 6 3 0,5 3-1 16,-6 0 0-16,4 4 0 0,2 0 1 15,-1 4 0-15,6 1 2 0,-1-1 4 16,7-1-2-16,-1 1 3 0,6 1 3 0,3-2 2 16,0 0-3-16,2-2 3 0,3-3-6 15,5 0 3-15,0-2 1 0,4-1 2 0,-1-4-4 16,5-3 1-16,0-3 5 0,3-1-5 16,0-6 2-16,1 0-1 0,1-6-2 0,-2-1-4 15,2-3-2-15,-4 0-6 16,4-3-1-16,-7-4 1 0,-2 1 0 0,-4-1-2 15,-1-3 1-15,-1 0-1 0,-5 0 1 16,-3-1 3-16,-3 1-3 0,-3-2 4 0,-8 2-1 16,3-1 3-16,-7-1-5 0,-2 2 1 15,-2-1 0-15,-1 3-1 0,-2 4 3 16,-3-2 1-16,5 4-2 0,-5 2 1 0,2 2 0 16,1 3-1-16,-2 0 0 0,0 2 1 15,0 3 0-15,1 6-1 0,1-1 1 16,0 2-1-16,-1 6 3 0,1 2-2 0,3 2 0 15,-2 4 0-15,2 2 2 0,6-1 2 16,-3 3 4-16,6 3 2 0,1-1 3 0,7-1 2 16,-4-1 1-16,9 3 0 0,-3-3 2 15,8 0-3-15,-2 0 13 0,7-2 0 16,5-1-6-16,1-2 0 0,0-4 0 16,4-1 0-16,2-5-6 0,-2-2 1 0,2-7 0 15,2-1-1-15,-1-1-2 0,1-7-1 16,2-2-3-16,-2-1 5 0,-1-3-6 15,-4-1 5-15,1-3-4 0,-4 1 1 0,-2-4-5 16,-4 3 6-16,-3-2-6 0,1 0 1 16,-8 3 2-16,-1-3 1 0,-2 0-9 0,0 2 3 15,0 0 2-15,-8-2-6 0,3 3 3 16,-5-1 2-16,2 0-2 0,-3 1 1 16,0 4-3-16,0 0 3 0,-4 1-2 15,4 1 0-15,-2 4 1 0,2 0-3 0,0 1-1 16,-4 4 1-16,-2 2-2 0,4 2 1 15,-1 4 6-15,-4 1-10 0,2 0 4 16,0 6 4-16,2 0-2 0,-1 2 2 0,1 0 1 16,1 2-4-16,4-1 2 0,4 4 0 15,-1 1-3-15,6-4 2 0,0 0 3 16,6 4-1-16,-1-4 0 0,6 1 1 0,0-3-4 16,0-2 5-16,7-1 3 0,-2 0-4 15,1-6 0-15,2-2 3 0,1-4 2 0,-1 0-6 16,1-4 5-16,3-4-10 0,-7-2-8 15,3-2 3-15,-1 1-1 0,-4-4-1 16,-3 0-3-16,-3 3 3 0,-3-4 1 16,-1 4 3-16,-4-3-7 0,-4 2 3 0,1 0-9 15,-2 3-6-15,-3-2-10 0,2 2-17 16,-5 0-25-16,3 2-32 0,-3 1-46 16,-1 2-66-16,1 0-770 0,0-2 338 0,0 0 223 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801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 contextRef="#ctx0" brushRef="#br0">1058 33 125 0,'3'-6'153'0,"-3"-2"-8"16,0 8-5-16,2-7-10 0,-2 7-9 0,0-8-15 15,0 8-10-15,0 0-8 0,0 0-9 16,0 0-4-16,0 0-13 0,-30 13-5 16,19-3-3-16,-2-1-11 0,0-2-2 15,3 7-2-15,-4-1-5 0,3-4-6 0,0 5-2 16,1-4 2-16,5 4-10 0,0-1-2 16,5-1 2-16,-3 1-3 0,8 3-1 15,1-5 0-15,6 2-1 0,4 0-4 16,4 0 3-16,5-1 0 0,3 0-1 0,3 1-2 15,5 0 1-15,-2-1-2 0,1 2-6 16,8 0 5-16,-4 2 0 0,-3-4 1 16,-5 6-4-16,3-4 2 0,-6 4-2 0,-1 0 3 15,2-2-1-15,-5 3 0 0,-1 4 0 16,-6-3 0-16,-1 5 3 0,-1-2 4 16,-4 5 6-16,-3-1 6 0,-2 1 0 0,-4-1-2 15,-4 9 7-15,-1-1 1 0,-5 0 2 16,-3 1 3-16,-7 4-7 0,2-3 6 15,-1-2-5-15,-3 0-3 0,-2 1 1 16,3-8-4-16,-2-1-1 0,2-1-2 0,-5-5-1 16,1 0-1-16,-2 0-6 0,-1-4-1 15,-1-2 0-15,-5 0 0 0,0-2-3 0,-3 1 0 16,0-8-6-16,-2 1 4 0,0 1-1 16,2-3 1-16,1 0-2 0,1-5-17 15,1 0 2-15,5-2-1 0,1-1-2 16,2-2-2-16,3 0 2 0,7-1-4 0,3-1 0 15,3-3 2-15,6 0 2 0,4 0-3 16,4-3 1-16,7-1-2 0,4 1-3 0,6-6 7 16,7 2-2-16,10-3 2 0,2 0 1 15,6 0 4-15,6-3-3 0,2 4-2 16,3-2-3-16,-8 4 1 0,-1 5-6 16,-2-4-2-16,2 6-1 0,-5 0 2 0,-4 2 5 15,-1 3 0-15,-3 1-5 0,-7-2-1 16,-1 4 3-16,-5 0 0 0,1 2 5 0,-2-4 1 15,-4 4-1-15,-3-2 8 16,2 0 0-16,-1 2 1 0,-4-2 7 0,2-1-3 16,-4-2-1-16,0-1-1 0,0-4 1 15,0 1 0-15,-3-1 1 0,2-4 4 0,-2-2-4 16,-3 0-4-16,4-1 4 0,-7-1-4 16,1 1 6-16,-3-2-3 15,0 2-1-15,-3-1 0 0,-2-2 0 0,-3 3 0 16,-3 1 0-16,-2 2 0 0,0-2 1 15,-4 4-7-15,-2 2 2 0,-1 0 3 0,-2 2 1 16,-1 3-2-16,-2 1 1 0,1 4 4 0,-2 0 1 16,-2 2-5-16,2 2 1 0,2 1 0 15,-2 3-2-15,-1 5 3 0,5-4 1 16,-1 7 2-16,1 2-4 0,4-1 2 16,2 3 1-16,5 0-4 0,0 0 3 0,2 1 2 15,4 1 1-15,-2-1 4 0,2 1-4 16,-1 0 0-16,1 0 3 0,2-3-3 15,-2 1-2-15,-1 0 1 0,-2-2-1 16,0-3 1-16,-2 0 1 0,-1 0 1 0,-2-5 2 16,-4 0-3-16,-1-3 3 0,-1-4 0 15,3-3 0-15,-7-3-2 0,1 1-5 0,-3-5-2 16,-1-1 5-16,2-5 0 0,-2-2 0 16,4 0 1-16,3-5-3 0,-2-2-3 15,8-4-2-15,2-2-1 0,3 1-3 0,5 0 0 16,6-3 2-16,2-5-3 0,3-3 4 15,9-1 0-15,3-1 4 0,2 1-10 16,3 0 13-16,6-7-5 0,3 4 1 16,2-1 2-16,1 6-6 0,-2-6-1 15,2 5-1-15,-6 8-3 0,-1-1-9 0,-1 8 2 16,-7-1 2-16,-3 6 0 0,1 0 2 16,-6 4-4-16,0 1 5 0,-1 4-5 0,-4 0 8 15,0 1-1-15,-3 5 3 0,-6 3-3 16,0 0 1-16,0 0 1 0,0 0-2 0,0 0 10 15,0 0-5-15,-15 29 2 0,9-19 2 16,-2 1 5-16,3 3-10 0,-4 4 6 16,4-1-1-16,-1 3 0 0,4 0 5 15,-1 3-7-15,0 3 1 0,6-4 4 0,0 3 1 16,2 3 11-16,6 0-11 0,0 2-1 16,3 0 1-16,6 6 3 0,2-1-3 15,1-3 4-15,-1 2-6 0,3-2 1 0,1 1 7 16,-2-1-4-16,2 1 0 0,-1-3-4 15,-4 3 6-15,3-3 0 0,-5 3-3 16,-6-3-3-16,5-3 4 0,-7 3 3 16,-3-2 0-16,1 5-1 0,-7-6-3 15,-2 3 4-15,-5 1 2 0,-3 2-1 0,-3 2-2 16,-6 3 2-16,2-8-1 0,-7 3-2 16,3-6 1-16,-4 1-2 0,-4 0 3 0,-5-3-1 15,2 0 1-15,-1-2-2 0,-2-3 4 16,-4 0-6-16,-2-2-2 0,6-3 3 15,-7 0-3-15,-2 0-3 0,-2-2 9 0,5-3-5 16,-6 0 0-16,2-4 1 0,5 1-2 16,-7-3-3-16,3-1 6 0,1 0-2 15,-2 0-4-15,1-6 8 0,0 0 2 0,4-2-7 16,-2-4 6-16,3 3-2 0,4-4-3 16,-1-4-2-16,4 0 2 0,4-4-2 15,2 1-8-15,4-3-2 0,0-3 2 0,4 0-5 16,5 3-3-16,2-2 1 0,3-1 5 15,0 1-4-15,3-1-1 0,3 3 7 16,3-3 1-16,7 3-1 0,1 2 1 0,0-2 1 16,0 5 0-16,2 0-4 15,5 2 4-15,-4 3 1 16,2 6 3-16,0-3-8 0,-1 6 6 0,2 5-3 0,-1 2 0 16,2 4 2-16,-4 1 3 0,-1 8 1 0,4 4 0 15,-6 1 1-15,1 5 2 0,-1 1-3 16,-3 3 7-16,0-3-2 0,-2 2 1 15,-4 3-2-15,-2 1 0 0,0-1 0 0,0-5-3 16,0 8 5-16,0-5 3 0,-2 2-3 16,2-5-5-16,0-3 2 0,0 4 3 15,2-6 0-15,6 5 5 0,2-3-2 16,1-4-4-16,3 3-1 0,2-6 4 0,7-3-5 16,-1-1 3-16,4-1 3 0,4-5 2 15,-1 1-1-15,1-7-2 0,-6 3-2 0,5-4 0 16,-4 2 0-16,1-3-1 0,-5 1 2 15,-4 0 0-15,1 0 0 0,-8-3-2 16,1 0 4-16,-11 0-6 0,0 0-3 16,0 0 1-16,0 0 0 0,0 0 0 0,-35-6 3 15,9 6-4-15,-11-3 2 0,-4-1 4 16,-9 1-2-16,-6-4 5 0,0 0-6 16,-6-2 0-16,-2-3 0 0,-3-3 4 0,3-1-6 15,-2-1 4-15,5-3 3 0,2-3 3 16,10 6 5-16,4-4-8 0,5-1-2 15,4 2 0-15,3-3 2 0,11 1-6 0,-1-2 4 16,12 1 2-16,0 1-4 0,8 0-1 16,0-1-4-16,9 1 0 0,-1-1 11 15,6-1-10-15,6 0 0 0,6-1-2 0,1 2 8 16,11 0-6-16,3 3 5 0,4 0 2 16,3 3-6-16,3 4-2 0,2 3 5 15,0 0-2-15,3 3 0 0,-5 7-3 0,-1 0 8 16,-1 2-9-16,4 6 4 0,-4-1 3 15,0 6-3-15,-4 2 0 0,-3 2 4 16,-6-2-3-16,-1 2 2 0,-2 2-1 0,-2 1 2 16,0 0-6-16,-2 0 7 15,1 0-5-15,-3 0 5 0,2-2-5 0,-1 0 4 16,4-1 5-16,-5-1-6 0,2-4 0 16,2 0 1-16,-5-4 10 0,4 0-9 0,-2-6-3 15,3 1 5-15,-3-3 4 0,1-5-9 16,1-1 2-16,-1-1 1 0,1-4 1 0,-1-1 0 15,-1-3-2-15,-3-3 2 0,1 1-6 16,-7-6 4-16,-2 2-6 0,-2-3 6 16,-6-1-8-16,-4 2 5 0,-2-3 6 15,-5 2-14-15,-5 1 9 0,-3 0-2 0,-4 1 0 16,-2 2-4-16,-9 5 6 0,0-1 0 16,0 3-8-16,-5 6 4 0,-1 0 9 15,0 4-11-15,1 3 4 0,-4 3 4 0,1 2-2 16,0 4-3-16,-7 4-2 0,2 0 5 15,-1 5-1-15,-3 0-2 0,3-1 5 16,1 3-2-16,-2-2-1 0,-2 2 0 16,0-2 0-16,1-5 0 0,-6 4-4 0,-1-2 5 15,1-3 1-15,-1 1-1 0,1-6 3 16,-1 1-1-16,8-3 2 0,-5-2-5 16,3-6 6-16,-3 3 3 0,3-5-6 0,-1-3 3 15,-5-2 0-15,3 0-3 0,0-5 1 16,6-2 3-16,4-1-7 0,1 1 2 0,7-2 3 15,4 2-6-15,4 0 6 0,9-1-6 16,0 0 2-16,5 1 0 0,8-1 2 16,3 3-5-16,5-1 3 0,7-4-1 15,7 3 5-15,9 0-4 0,2 1 2 0,12 0 0 16,8 5-5-16,6 1 0 0,2 4 5 16,6 3-4-16,0 3 3 0,0 0-2 15,7 9 7-15,-2 1-8 0,-2 5 5 0,-6 5 0 16,-2 2-1-16,-4 4-2 0,-2 1 2 15,-5 4 1-15,-1 1-2 0,-5 1-2 16,-1 0 1-16,4 0-2 0,-6-1 4 16,3 1 2-16,-4 0 4 0,2-8-7 15,-4 1 3-15,3-2 4 0,-3-4-4 0,3-2 2 16,-2-4-3-16,-2-5 4 0,-1-2 0 16,2-3-1-16,-3-8 1 0,3-1-3 0,-2-2 1 15,-1-3-4-15,-2-6-1 0,-4 2-6 16,1-7 3-16,-6 2-3 0,-2-4-2 15,-4-5 0-15,-2 3-4 0,-6-3-2 0,-6 3-1 16,-1-1 3-16,-4-1 1 0,-4-1-4 16,-7-2-1-16,0 0 8 0,-5 2 1 15,-1-2-5-15,-3 2 5 0,-2 3 2 16,2 0 7-16,-2 2-4 0,-3 3 0 0,-1 2 4 16,2 3-4-16,-2 0-1 0,4 5 3 15,0 3 9-15,2-3-12 0,0 0-1 0,4 2-1 16,-2 2 4-16,7-1 8 0,-2 0-6 15,5 2-4-15,-3-3 1 16,4-2 3-16,1 0-3 0,4-3 6 0,2-2-6 0,0 0-2 16,2-2-3-16,4-6-7 15,1 4 0-15,1-5-3 0,0-1 3 0,-3-3-6 16,6 1 7-16,-2-1 3 0,-4 3 0 16,5-3-5-16,-2 3 4 0,-3 0 7 0,-2 0-6 15,2-1 5-15,4 2-1 0,-4-2 0 16,1 3 2-16,-1-1-2 0,-2 1-1 0,4 0 0 15,-2 3-2-15,-2 0 8 16,-1 0 1-16,4 0-4 0,-3 2 3 0,-3 0 2 16,2 3-7-16,-2 0 6 0,0 0-2 15,3 0 12-15,-3 2-12 0,-3 0 1 16,3 2-3-16,-2-1 1 0,-4 1 9 16,1 0-14-16,-1 1 4 0,-3 0-2 0,-2 6 2 15,0-4 0-15,-3 6 2 0,-4-2-4 0,-1 2 2 16,0 2 2-16,-4 0-3 0,-2 2 2 15,1 4 3-15,-2-4 0 0,1 4-5 16,2-2 5-16,4 1-1 0,0 0-6 16,1 0 2-16,5 0 1 0,2 3 6 0,2-1-5 15,7 1-1-15,4 0 6 0,7 0-3 16,2 1 2-16,5 1-3 0,7 3 4 16,4 0-3-16,5 1 3 0,1 2-1 0,3 1 1 15,4 3 2-15,-2 3-2 0,2 0 1 16,-3 2-1-16,-4 0 0 0,-2 3-2 0,-1 2-1 15,-7 0 1-15,-1 3 3 16,-3-1-2-16,-7-1-3 0,-1 4 4 0,-5-2 1 16,-6 4-1-16,0-1 12 0,-6 2-9 15,-2-3 9-15,-1 0-2 0,-5 6 1 0,0-2 4 16,-2 1-2-16,-5-1 2 0,2-4-7 16,-3 0 1-16,2 0-4 0,-5-4 3 15,4 1-3-15,-3-2 2 0,0 1-1 16,-5-1-4-16,5-3 5 0,-2 3-2 15,1-2-2-15,-4 3-1 0,5-4-1 0,-1 3 8 16,-1 0-9-16,2 1 2 0,3-6 0 0,5 0-4 16,-1 2 3-16,1-1 3 15,1-3-6-15,4-3 0 0,3 1-1 0,0-5-2 16,-1 2 9-16,1 0-7 0,4-6-1 16,-1 0 3-16,-1 1-1 0,1-3 4 0,2 0-4 15,-2-2 0-15,2 1 1 0,-3-3 2 16,4 2-4-16,-1-1 0 0,-3 1-6 0,-2-1-10 15,-1 1-7-15,1 0-9 0,-3-1-12 16,-3 3-12-16,-2-3-16 0,-5 1-216 16,2 0 98-16,-4-3 65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802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272 1125 48 0,'-5'-8'59'0,"5"8"1"0,-9-5 1 15,5 0 1-15,4 5 1 0,0 0-2 16,-5-5 4-16,5 5 9 0,-6-5-7 15,6 5 8-15,0 0 8 0,0 0 2 0,-8-5 3 16,8 5 0-16,0 0-6 0,-5-7-3 16,5 7-2-16,-6-6-3 0,1 2-3 0,5 4 0 15,-6-8 2-15,4 3 3 0,-4-2-7 16,4-1-4-16,-5 2 4 0,4-3-3 16,-3 1-2-16,4-2-3 0,-4 0-2 15,4 0-1-15,-1-3-4 0,3-2-4 0,-3 2-5 16,3-1-4-16,0-4-4 0,0 1-4 15,0-4-1-15,3 1-4 0,2-3-3 0,1-2-2 16,-1 6-1-16,5-4 0 0,-5-3-4 16,3 3 0-16,1 1-1 0,-1-3-4 0,3-1-1 15,0 1 1-15,1-3-1 0,2 1-2 16,-1 2 0-16,4 0-2 16,0-3-1-16,3 3-1 0,-1 3 4 15,1-4-6-15,2 1 0 0,3 3 2 0,3-4-3 0,-3 3 1 16,9 1 0-16,-4 0 0 0,4-1-1 15,-2 7-1-15,-2 1 2 0,-2 0-1 0,0 2 0 16,3-1-1-16,-4 1 1 16,-1 0-1-16,-4 3 0 0,0 3-2 0,1-3 0 15,-4 3 0-15,-2-2 3 0,-2 5-2 16,-2-2 2-16,-2 2-1 0,3-2 1 0,-6 2-1 16,4 1 5-16,-3-2 6 0,-1 2 0 15,-8 3 3-15,11-5 2 0,-11 5 1 16,8-5 0-16,-8 5 1 0,0 0 1 0,3-5 1 15,-3 5-4-15,0 0 2 0,0 0-4 16,0 0 1-16,-22-3-1 0,22 3-2 16,-17 6-2-16,5-4 0 0,1 3-3 15,-3-2 2-15,1 2-3 0,-5 0 0 0,-1 2-3 16,0 1 5-16,-2 2-6 0,2 1 3 16,-3 1-3-16,-1 0-1 0,-1 4-2 0,-2 1 1 15,1-2 0-15,3 3-1 0,-1-2 1 16,1 4-2-16,-1-3 4 0,1 3-3 15,3 3 0-15,-4-3 0 0,1 2 0 16,6 2-1-16,-5-3 0 0,-1 0 1 0,6 1-2 16,-5 0 1-16,5 1 1 0,0 0 1 15,2 2-1-15,-4 0 5 0,2-2 0 0,-1 2 2 16,2 0 2-16,2 1 4 0,-1-1 0 16,0 0 0-16,-1 0 0 0,4 2 0 15,-2-1-2-15,2-1-2 0,-3 3 2 16,2-3 0-16,1 3 1 0,-3-4-4 15,6 2 1-15,-3-3-2 0,2-3 0 0,1 0 1 16,-1 0-2-16,1-3 11 0,0-1-10 0,2-1 7 16,1-2-2-16,0-1-1 0,-1-2 6 15,2 0-5-15,1 1 7 0,-2-5 2 16,2 0 1-16,0 2 1 0,1-4 1 16,2-4 0-16,-6 8-6 0,6-8 0 0,0 0-2 15,0 0-5-15,0 0 3 0,-16-12 1 16,13 2-9-16,0 2-1 0,1-3 0 15,2-1 2-15,-3-3-4 0,3 0-2 0,0-5 0 16,3 0-1-16,2-3 1 0,-2-2 2 16,5-5-5-16,0 0 1 0,3-3 7 15,0-3-8-15,7-1 1 0,-2-1 1 16,3-3-5-16,2 4 9 0,1-3-3 16,4 2-1-16,-5 3 0 0,4-1-3 0,1 3 1 15,-2 3-1-15,2 0 3 0,2 3 1 0,-5 2-1 16,1 1-4-16,7 2 0 0,-3 2 1 15,0-1 0-15,3 5 0 0,-1-2-2 16,1 3-1-16,1 2 2 0,1-1 1 0,3 1-2 16,-3 0 4-16,4 3-1 0,-3 0-5 15,-1-3 0-15,1 3 2 0,-1 3-1 16,-2-1-2-16,-6 3 4 0,1-2 1 0,-4 4-4 16,-3-2 3-16,-2 0-5 0,-3 2 4 15,0 1 1-15,-1-1 3 0,0 1-1 0,-13 2 2 16,13-3-2-16,-13 3-2 15,9 0 3-15,-9 0-1 0,0 0-2 0,0 0 3 16,0 0 0-16,-22 15-2 0,9-7 3 16,0-3-1-16,-1 3-3 0,-5 2 3 0,1-3 0 15,-4 6 2-15,-4-1-2 0,-1 3 0 16,-4 3 2-16,3-3-3 0,0 5-1 16,-8 0 2-16,2 6 0 0,4-4-3 0,-7 3 2 15,2 3 0-15,1-1-1 0,-1 3 3 16,3 3-3-16,-2 1 0 0,-2 3 1 15,-1 1-1-15,3 2 1 0,1 0 0 16,-1 3 2-16,1 2-2 0,2 1-1 0,4-1 2 16,1-5 2-16,1 6 0 0,2-4 1 15,1-1 5-15,3-3-6 0,1-1 1 0,2 0 4 16,2-6-1-16,3-1-1 0,-4-2 3 16,4-1-5-16,3-3 6 0,0-4 1 15,2-3-4-15,-2-2-1 0,3 0 2 0,-1-5-7 16,2 3 2-16,-1-1-11 0,2-4-20 15,-2 0-28-15,2-4-39 0,0 1-49 16,3-5-58-16,0 0-44 0,0 0-756 0,0-17 341 16,8-1 225-16</inkml:trace>
  <inkml:trace contextRef="#ctx0" brushRef="#br0" timeOffset="1">1516 151 155 0,'8'-10'230'0,"-5"5"-4"0,2-3-10 15,5 4-15-15,-5-2-12 0,6-1-9 16,0 1-14-16,6 2-12 0,3 1-13 0,-1-3-11 16,6 6-10-16,1 0-11 0,-2 6-9 15,5-3-9-15,4 4-4 0,-2 3-10 16,-1 0-1-16,2 5-1 0,-2 0-1 0,1 3-2 16,-4 0-2-16,5 2 1 0,-5 3-3 15,5 0-2-15,-5 4 7 0,2 0-6 16,-2 1-5-16,2 0 2 0,-5-1-8 15,5 1 4-15,-7 3-3 0,4-3-3 16,-5 2-8-16,4 0 2 0,-2 0-2 0,-1 2-3 16,-1-7 1-16,-2 5-4 0,-3-2-1 0,0 0 0 15,2-1-4-15,-1 2-6 0,-7-2 3 16,7 3 2-16,-5-2-4 0,2-1 1 16,-3 1-2-16,-3 0-1 0,0 2-3 0,2-5-2 15,-5 3-2-15,3-3 0 16,-2 1-2-16,-1-2-2 0,1-1 2 0,-4 3-5 15,4-4-1-15,-3 1-2 0,2-3 1 0,-2 0-3 16,2 0 1-16,-1-3-1 0,-1 1 0 16,0-5-5-16,0 2 3 0,-1-2 2 15,1-3-1-15,0 0-3 0,0-3 3 0,-1 3 0 16,-2-5 0-16,3 3 0 0,-3-8 0 16,3 10 0-16,-3-10 0 0,2 3-1 15,-2-3-2-15,0 0 1 0,0 0-2 0,0 0-1 16,0 0-2-16,-5-31 0 0,5 21 0 0,-3-2-2 15,-2-3-12-15,2-1-3 0,0-4-3 16,-2 0-6-16,2-3-2 0,-4 1-1 16,2-6-2-16,-1 1-5 0,1-7 4 15,-3 5 6-15,2-1-5 0,1-4-5 16,-3 4 2-16,-1-2 7 0,0-1 1 0,1 2 4 16,-1-1 7-16,1 2-6 0,0-3 3 15,-3 2-1-15,-1-1-2 0,1 2 6 0,0 0 0 16,-3-3-1-16,1 0 3 0,-2 3 3 15,-2 0 1-15,4 0-1 0,-6 0 2 0,1 3-5 16,1-1 6-16,-2 0 2 0,-1 3-3 16,3-1 0-16,-2 1 4 0,-1 3-4 0,-2-1 3 15,3 0 0-15,-4 3-2 0,-2 0 0 16,2 2 0-16,1 1 2 0,0-1 0 16,-4 3-3-16,4 0 4 0,-4 0 4 15,2 2-7-15,2 1 5 0,-1-1 0 16,1 3-3-16,-1-3 1 0,4 3 9 0,-3 0-13 15,1 3 4-15,5-3 1 0,0 4-5 16,-2-1 3-16,4 4-2 0,0-1 12 0,4-2-7 16,1 2 0-16,-3 1-3 0,4 0 0 15,0-2 1-15,-1 3-7 0,9 2 8 0,-10-5-1 16,10 5 1-16,0 0-3 0,0 0 13 16,0 0-11-16,0 0-2 0,0 0 2 15,16 25-1-15,-5-18 2 0,7 6 2 16,-2 0-1-16,6 4 0 0,1-1 3 0,2 1-2 15,3 0-3-15,5 9 2 0,1-1 2 16,2 3-2-16,1 2-2 0,2 3 8 0,2 2-2 16,-1 0-4-16,-3 4 6 0,-2 0 4 15,2 2 5-15,-10-6 3 0,5-1-4 16,-8 2 10-16,2 1-2 0,-1-1 10 0,-2 1 1 16,-4 2 1-16,0-5 1 0,-1 2 3 15,-7-3-1-15,3-3-1 0,-4 3-2 0,-1-5-1 16,-4-3-1-16,5-1-3 0,-5-1-6 15,-2 0 1-15,2-3-2 0,-2 0-3 16,3-2-4-16,-4-3-4 0,1 0-14 16,0 0-25-16,2-2-34 0,-2 0-28 15,-3-1-40-15,3-3-39 0,-3 7-39 16,2-3-47-16,4 4-33 0,-3-1-781 0,1-2 363 16,1-1 241-16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804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2760 0 14 0,'-8'4'201'0,"8"-4"-12"0,-6 11-7 16,4-6-7-16,-4 5-6 0,4 0-6 0,-1 0-7 15,-3 3-8-15,1 0-3 0,-1 4-11 16,0 2-4-16,0 1-11 0,-2-1 5 0,0 4-7 16,-3-3-2-16,0 5-4 0,-1 0-2 15,-5 2-14-15,4-1-4 0,-4 1 5 16,-1 1-6-16,2-3-7 0,0 1-3 16,-5 1-8-16,2-1-5 0,-3-2-9 0,-4 7-2 15,-1-6-8-15,-2 2-5 0,2-1-3 16,-7 1-4-16,4-4 5 15,-4 0-8-15,-2 0 6 0,2-3-4 16,-3 0 5-16,7-3-13 0,-4-1-2 0,1-2 1 0,-1 0-1 16,1-5 0-16,-1 1-5 0,0-2 3 15,1 0-1-15,-1-1-8 0,4-2 1 16,-1 0 0-16,3-2-4 0,-3-1 2 0,4-2-3 16,-2 0-1-16,2 0-5 0,-2 0 3 15,4 0 1-15,-1-2-8 0,2-1 7 0,2 0-1 16,-1 1-2-16,4 2 0 0,2 0-2 15,0-2 0-15,3-1 2 0,3 3-8 16,-3 0 0-16,5-3 3 0,9 3-4 16,-17 0-6-16,17 0 5 0,-13 3 4 0,13-3 0 15,0 0-3-15,0 0 7 0,0 0-2 16,0 0 2-16,0 0 0 0,30 10-6 16,-15-10 5-16,-2 0 1 0,7 3 0 0,6-6-4 15,-2 3 2-15,5 0 4 0,1-5-2 0,1 3-5 16,5-4 8-16,1 2-4 0,-1-1 0 15,0 0-5-15,4-3 2 0,-8 2 6 16,5-3 1-16,0 1-1 0,-4-2-7 16,1 2 12-16,-1-4-13 0,1 2 7 0,0-3-2 15,-4 1-3-15,1-6 4 0,-1 3 3 16,2 0 0-16,-5-4-3 0,5 0 0 0,0-4 1 16,-6 6-3-16,-1-3-2 0,1 0 9 15,-2 2-10-15,-2-2 3 0,1-1 3 16,-1 4-6-16,2-3-4 0,-5 0 4 15,0-3-8-15,1 3 3 0,-1 0-6 0,0 0-5 16,2 2 0-16,-5-4-2 0,1 4 3 16,-1 1-1-16,-1 0-2 0,-1-3 4 15,-3 6 1-15,0-2-1 0,-3 6 2 0,1-2 6 16,0 2 0-16,-1 3-2 0,-3-3 1 16,1 2 0-16,2-1 5 0,-5 6-2 0,2-3 4 15,-2-1-2-15,-3 7-1 0,0 0-2 16,8-3 0-16,-8 3 4 0,0 0-4 15,0 0 11-15,0 0-1 0,-5 19 3 16,2-10 5-16,-3 2 1 0,4-2 0 0,-4 6 2 16,1-3 5-16,-1 2-2 0,-2 6-6 15,0-3 12-15,-2 1-3 0,-1 3 1 0,0-2 3 16,1-2-1-16,1 3-4 0,-2 0 12 16,-1 0-6-16,-2-4-1 0,4 4-6 15,-4-2-2-15,-1 0 2 0,-2 2-2 0,-2 0 2 16,0-3-1-16,-4 3 5 0,1-1-2 15,-4 0 4-15,2 2-2 0,-5-1-2 16,-1 0-1-16,-4 2 4 0,4 2 1 16,-7-5-4-16,4 1 1 0,-4-2 3 0,0 3-4 15,7-7-3-15,-4-1 4 0,1-1 1 16,2-2-4-16,-2 3 4 0,-1-6-5 0,0 3 0 16,1-2-3-16,-1 0 2 0,1-3-1 15,-1 0-1-15,7-3 2 0,-5 3-1 0,5-2-4 16,-4-3 0-16,3 3-2 0,3-3 1 15,0 0-2-15,2 2-4 0,1-2-15 16,3-2-21-16,-2-1-21 0,5 3-19 16,0 0-29-16,-2-3-36 0,4 1-53 0,0-1-53 15,4 1-43-15,-1-3-876 0,-2 0 395 16,2-3 262-16</inkml:trace>
  <inkml:trace contextRef="#ctx0" brushRef="#br0" timeOffset="1">123 108 148 0,'0'0'191'0,"0"0"-14"0,0 8 3 0,3-3-2 16,0 6-1-16,0-2-7 0,-1 3-7 15,4 1-11-15,3 7-9 0,2 0-8 16,3 3-8-16,0 2-6 0,2 0-8 0,4 3-9 16,2 3-7-16,4-2-1 0,-1 4-8 15,1-3-6-15,1 3-7 0,0-3-4 16,2 0-7-16,-2 0-3 0,5 1-6 16,-2-3-4-16,-2-1-7 0,3-1-2 0,3-4-2 15,0 3-3-15,-4-5-3 0,1-2-5 16,-1-1 1-16,2 2-7 15,-5-4-1-15,2-3 0 0,-2 0-6 0,-1-2-1 0,-1-2 2 16,-4 0-6-16,0-1 3 0,-2-2-3 16,3-2-1-16,-7 2 1 0,1-2-1 15,1-1-2-15,-6 0 4 0,1 1 4 0,-1 0-2 16,0-3-5-16,-3 2-4 0,-8-2 2 16,16 0 2-16,-16 0-3 0,13 2 1 0,-13-2 1 15,0 0-1-15,10 0 4 0,-10 0 1 16,0 0 4-16,0 0-2 0,0 0 3 15,0 0-1-15,0 0-2 0,0 0 3 16,0 0 3-16,0 0-6 0,0 0 7 0,-28-12 3 16,28 12 1-16,-17-2-6 0,4-1 0 15,2 0-3-15,-4-2 1 0,1 3-2 0,-2-3 0 16,-3 2-4-16,-2-2-3 0,2 0 0 16,-3 0-1-16,-1 0 2 0,-2-3 0 15,2 1-9-15,1 2 9 0,-2-3-4 16,1 0 3-16,-2-1-7 0,-1 1 7 0,-1-5-6 15,-2 4 1-15,2-4 1 0,-5 0-3 16,5 1-2-16,-2-3 3 0,-1-3-3 16,-1 2 0-16,4-3 0 0,-2 1-5 0,-1-2 8 15,-2-2-7-15,2-1 6 0,2 3 4 16,3-3-5-16,-1 3-3 0,2-3 2 0,2 0 0 16,-1 1 2-16,1-1-6 0,5 1 1 15,-3 1 1-15,6-1 0 0,1 2-6 16,-2 2 6-16,6 0-7 0,-2 3-2 15,3-3 0-15,0 4-6 0,0-1 4 0,2 2-5 16,1 0-2-16,1 3-3 0,-2-2 1 16,4 2-1-16,-1 2 3 0,0 1 0 0,0-1 1 15,3-1 2-15,-2 3 0 16,2 6 2-16,-3-10-8 0,0 5 7 0,3 5 3 16,0 0 3-16,-2-10-2 0,2 10 1 15,0-8 1-15,0 8 2 0,0 0 1 0,0-7 2 16,0 7 1-16,0 0-2 0,0 0 2 15,0 0 2-15,0 0-3 0,0 0 7 0,0 0 3 16,0 0 3-16,0 0 0 0,5 20 4 16,-5-13 0-16,3 3-1 0,-3-1 4 15,2 5 6-15,1 1-3 0,3 0 3 0,-4 3 0 16,4 2-4-16,1 0-1 0,1 3 3 16,0-1-6-16,0 7 12 0,6-3-1 15,0 2-10-15,1 0 4 0,1 0 2 0,3 0-1 16,2-1-9-16,0 3 6 0,1-4-5 15,4 1 7-15,4 1-8 0,-1 0 10 16,-2-6-6-16,5 3 0 0,-2-2-6 0,-2-5 1 16,2 2-1-16,-1-2-2 0,1-4 6 15,-1 2-5-15,4-1 1 0,-5 0 3 0,2-5-3 16,2 0-6-16,-1 0 1 0,-4-2-2 16,-2-1 9-16,1-2-6 0,-2-2-1 15,0 2-1-15,-2-3 1 0,-1 4 2 16,0-6-6-16,-5 0 2 0,1 0-3 0,0 2 8 15,-3-2-5-15,0-2-1 0,-3 4 3 16,4-2 1-16,-15 0-2 0,16-2 6 0,-16 2-8 16,16 0 2-16,-7 2 4 15,-9-2-2-15,0 0 3 0,17 0-8 0,-17 0 10 16,0 0-8-16,9-2-1 0,-9 2 4 0,0 0-1 16,0 0-8-16,0 0 5 0,0 0 5 15,0 0 1-15,0 0-5 0,-15-13 2 16,4 10 2-16,0 1-2 0,-3-3 1 15,-2 0-4-15,1 2-2 0,-7-2-4 0,3-2 1 16,-5 1 2-16,3 2-3 0,-5-6 5 16,1 2 6-16,-2 0-9 0,-2-1 6 0,-1-5-1 15,1 2-3-15,-2-3 0 0,1-3-2 16,-4-1 2-16,1-4-4 0,2 0 5 16,-5 0-3-16,5 0 2 0,-2-1-1 0,4-2-2 15,-1 1 7-15,-1-3-6 0,4 3 2 16,3 3 1-16,0-1-2 0,1 0-1 15,3 0-1-15,-1 1 0 0,3 2 4 16,-1-3-2-16,5 5 2 0,0 1 1 0,2-3-7 16,1 2 6-16,0 3-2 0,3-3-2 15,3 4 1-15,-4 4 3 0,7-3-8 0,-5 0 4 16,4 0 0-16,0 1-1 16,3 2-1-16,0-2 0 0,-2 2 1 15,4 2 1-15,-4-1 2 0,4 0-6 0,-2 2 1 0,0-1 4 16,0 8-2-16,0-10-3 0,3 5 3 15,-3 5-2-15,0-7 1 0,0 7 3 16,0 0 3-16,6-6-5 0,-6 6 6 0,0 0-5 16,0 0 1-16,23 10 4 0,-18-2 3 15,6 0-5-15,0 4 2 0,1 2-6 0,2-4 6 16,2 10 2-16,1-3-5 0,3 0 3 16,-1 6 2-16,3-4-3 0,-1 2 2 15,1-1 6-15,1 2-7 0,-1 1 3 0,-1 1 1 16,3-4-2-16,-2-1 0 0,-3 1 3 15,4-1-6-15,-4 2 4 0,3-3-2 16,1 0 4-16,-1-3-5 0,1 0-3 0,-4-2-18 16,0-1-19-16,7 3-27 0,-4-2-33 15,7-3-37-15,-2 0-44 0,5 3-35 16,3-3-67-16,2 0-642 0,-2-5 315 0,8 3 208 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806"/>
    </inkml:context>
    <inkml:brush xml:id="br0">
      <inkml:brushProperty name="width" value="0.10583" units="cm"/>
      <inkml:brushProperty name="height" value="0.10583" units="cm"/>
      <inkml:brushProperty name="color" value="#422E5B"/>
      <inkml:brushProperty name="fitToCurve" value="1"/>
    </inkml:brush>
  </inkml:definitions>
  <inkml:trace contextRef="#ctx0" brushRef="#br0">2319 466 30 0,'0'0'99'0,"0"0"-6"0,0 0-12 16,0 0 1-16,0 0-3 0,0 0-7 15,0 0-3-15,0 0 2 0,0 0-5 0,0 0-4 16,0 0 1-16,0 0-2 0,0 0-10 16,31-8 4-16,-31 8-4 0,14 0-2 15,-14 0-4-15,14 0-3 0,-14 0-2 0,17 0-3 16,-6 0-4-16,-11 0-2 0,22 0-8 15,-11 0 6-15,-11 0-3 0,23 0-6 16,-12 0 0-16,0 4 0 0,0-2-1 16,1 0 1-16,-1 1-3 0,0 0-6 0,0-1-2 15,0 0 5-15,1 4-6 0,-3-4 1 0,2 0-1 16,-3 1 2-16,0-1-4 16,3 3 0-16,-3 0 3 0,2-2 0 0,-2 2-5 15,0 1 1-15,3-2 3 0,-3-2-1 16,3 3-4-16,-4-2 3 0,1 3-14 0,0-4 15 15,0 6 0-15,1-6-3 0,-1 3-3 16,-3-1 2-16,3 2-2 0,-1-1 9 16,1 0-7-16,-2 0 3 0,2 0-3 15,-2-3-4-15,2 4 7 0,-3-2-5 0,1 2 3 16,3-1-4-16,-3 2 4 0,-1-2-3 16,1 0 3-16,2 0-3 0,-3 1 2 15,1-2 1-15,-1 2-3 0,1-2 3 0,3 3-2 16,-3-6-12-16,-1 4 8 0,-5-5 3 15,11 4 2-15,-5-1 3 0,-1 3-12 16,-5-6 11-16,11 5-2 0,-6 1 2 16,1-2-7-16,-6-4 5 0,9 6 0 0,-3-2-3 15,-1 1-2-15,-5-5 2 0,11 7 0 16,-8-4 0-16,-3-3 0 0,11 5 1 16,-8 0 0-16,2-2 1 0,-5-3-2 0,10 7 0 15,-8-4-2-15,4 1 5 0,-6-4-1 16,8 6-1-16,-5-1 4 0,-3-5-3 15,8 7-3-15,-3-5 0 0,-5-2 0 0,9 6 2 16,-4-4-1-16,1 3 2 0,-6-5-4 16,6 7 2-16,-6-7 2 0,9 3-2 15,-4 0-1-15,-5-3-5 0,8 4 8 0,-8-4 2 16,11 3 1-16,-11-3-6 0,0 0 0 16,11 3 8-16,-11-3-2 0,8 5-3 15,-8-5 0-15,0 0 1 0,0 0-9 16,0 0 12-16,0 0-1 0,18-8 4 0,-18 8-6 15,6-7 2-15,-6 7 0 0,2-10 2 16,-2 5-1-16,3-6-2 0,-3 4 2 16,-3-3-8-16,3 0 6 0,0 0 2 0,-2-3-4 15,-1 3 5-15,0 0-4 16,0-2 4-16,-2-2-1 0,-2 4 0 0,2-7-3 16,-1 5-1-16,1-3-1 0,-4-3 2 0,1 1-5 15,0 2 0-15,0-3 0 0,-2 1 2 16,2 1 0-16,3-2-2 0,-6 3 6 0,5 1-5 15,-2-2 1-15,3 4-2 16,-1-1-1-16,1 1 1 0,-2 2 1 16,1-3 1-16,4 3 0 0,-1 0-1 0,0 2 0 15,0-2-6-15,1 2 7 0,2 1-4 16,0 7 2-16,-3-13-1 0,6 9 1 0,-1-4-1 16,-2 8 3-16,6-8-3 0,-6 8 4 15,8-5-1-15,2 3-2 0,-10 2-1 16,13-3-4-16,-13 3 7 0,17 3-2 15,-6-1 4-15,-3 1-3 0,1-1 4 0,0 1-3 16,2 2 0-16,-3 0-1 0,-3 0 2 16,6 3-10-16,-5-4 11 0,3 6-4 0,2-2 2 15,-5 0 7-15,2 2-10 0,0 0 10 16,0 3-1-16,-2-3-2 0,2 2 4 16,-1-2 0-16,1 3 2 0,-3-1-2 0,1 4 4 15,2-4-3-15,0 3 1 0,0 0 5 16,2 0 2-16,-5 3-4 0,3-3 1 15,1 3 0-15,-4-6-1 0,3 3 0 16,-2-2 1-16,-1-1-1 0,3 3 0 0,-3-5 1 16,3 3 0-16,-3 0-2 0,-2-1 2 15,5 1-2-15,-2-3-3 0,-1 0-1 0,0 2 4 16,1-2-2-16,-1 3-2 0,2-3 5 16,-4 0-3-16,2 0 2 0,1 0-4 15,-1 3 1-15,1-3-2 0,-1 0 1 16,1 0-2-16,-1 0-1 0,1 0 0 15,-1 0 0-15,-2 0 1 0,4-2 1 0,-2 2-1 16,1-2-6-16,-4-1 2 0,4 0 0 16,-3 2 2-16,2-2-1 0,0-2-1 15,-2 3 1-15,0-4 0 0,2 2 1 0,-2-1 0 16,-3-5-5-16,10 10 1 0,-8-5 3 16,-2-5-1-16,9 7-2 0,-9-7-1 15,2 8 2-15,-2-8 1 0,3 5-2 0,-3-5 2 16,6 5 0-16,-6-5-1 0,5 5-1 15,-5-5 2-15,3 5-2 0,-3-5 0 16,0 0 0-16,5 8-1 0,-5-8 0 0,3 4 3 16,-3-4 0-16,5 6-3 0,-5-6 1 15,0 0 2-15,3 5-1 0,-3-5-2 0,0 0 0 16,0 0 3-16,6 7-2 0,-6-7 0 16,0 0 1-16,6 4-1 0,-6-4 1 15,0 0-1-15,0 0 3 0,6 4-2 16,-6-4-1-16,0 0 0 0,0 0 0 0,5 5 1 15,-5-5-5-15,0 0 5 0,0 0 0 16,6 5-2-16,-6-5 2 0,0 0-1 16,0 0-1-16,5 5 2 0,-5-5-1 15,0 0 3-15,0 0-4 0,6 5 3 0,-6-5-2 16,5 3 0-16,-5-3 0 0,0 0-1 16,0 0 0-16,0 0 3 0,0 0-3 0,6 4 1 15,-6-4 1-15,0 0-2 0,0 0 3 16,0 0-2-16,0 0 0 0,8 6-2 15,-8-6-3-15,0 0 5 0,0 0 1 16,5 2-2-16,-5-2 0 0,0 0 4 0,0 0-4 16,7 5 1-16,-7-5 2 0,0 0-3 15,0 0 0-15,0 0-1 0,8 5 2 0,-8-5 0 16,0 0 0-16,0 0 1 16,0 0 0-16,0 0 0 0,8 5 0 0,-8-5-2 15,0 0 0-15,0 0 3 0,0 0-4 16,6 3 1-16,-6-3 2 0,0 0 0 0,5 5-1 15,-5-5 1-15,0 0-4 0,0 0 4 16,0 0-1-16,3 5 0 0,-3-5-2 16,0 0 2-16,0 0-3 0,0 0 3 15,8 5 0-15,-8-5-1 0,0 0 0 0,0 0 1 16,6 5 1-16,-6-5-1 0,0 0-2 16,5 5 1-16,-5-5 0 0,0 0 0 0,0 0 0 15,10 2 2-15,-10-2-1 0,0 0-2 16,0 0 4-16,3 6-4 0,-3-6 3 15,0 0 0-15,8 2-1 0,-8-2 1 16,0 0-1-16,0 0 2 0,0 0-6 0,8 2 3 16,-8-2 2-16,0 0-1 0,0 0 1 15,5 6-3-15,-5-6 0 0,0 0 0 16,0 0 4-16,0 0-8 0,0 0 8 0,0 0-3 16,9 2 0-16,-9-2 1 0,0 0 0 15,0 0-2-15,0 0 1 0,0 0 0 16,0 0 3-16,5 4-4 0,-5-4 2 0,0 0 2 15,0 0-2-15,0 0-1 0,0 0 3 16,0 0-3-16,0 0 1 0,0 0-6 16,8 4 6-16,-8-4-3 0,0 0 3 15,0 0-1-15,0 0 3 0,0 0 0 16,10 2-3-16,-10-2-1 0,0 0 2 0,0 0 0 16,0 0 0-16,8 2-1 0,-8-2 1 0,0 0-3 15,0 0 1-15,3 6 3 0,-3-6-2 16,0 0-1-16,0 0 4 0,0 0-2 15,8 4 0-15,-8-4 2 0,0 0-6 16,0 0 6-16,0 0-5 0,11 3 4 0,-11-3-1 16,0 0 0-16,0 0 1 0,8 3-3 15,-8-3 3-15,0 0-2 0,8 2 2 16,-8-2-1-16,0 0-1 0,8 3 0 16,-8-3 1-16,0 0 2 0,0 0-3 0,10 5 0 15,-10-5 1-15,0 0 2 0,5 2-4 16,-5-2 3-16,0 0 2 0,9 3-4 0,-9-3-2 15,0 0 2-15,0 0 1 0,0 0-1 16,11 5 1-16,-11-5 1 0,0 0 2 16,0 0-3-16,5 6-1 0,-5-6 0 0,5 3 2 15,-5-3-1-15,3 6 1 16,-3-6-3-16,0 0 1 0,3 8 1 0,-3-8-1 16,3 4 1-16,-3-4-5 0,2 9 6 15,-2-9-2-15,3 4 2 0,-3-4 1 16,0 0 1-16,4 8-4 0,-4-8 2 0,0 7 0 15,0-7-2-15,3 7 2 0,-3-7 0 16,-3 8 1-16,3-8-2 0,3 8-3 16,-3-8 4-16,0 10-2 0,0-10 2 0,0 7-4 15,0-7 3-15,3 10 2 0,-3-5-2 16,0-5 0-16,0 8 4 0,2-3-5 0,-2-5-2 16,3 10 3-16,0-5-3 0,-3-5 5 15,5 7-1-15,-5-1-2 0,0-6 0 16,3 7 2-16,-3-7 1 0,6 8-7 15,-6-8 7-15,5 5-2 0,0 0 0 0,-5-5 1 16,9 5 1-16,-9-5-3 0,8 5 4 16,-8-5-3-16,9 2-3 0,-9-2 5 0,9 3-4 15,-9-3 2-15,11 3 1 0,-11-3 2 16,8 2-4-16,-8-2 1 0,0 0 5 16,19 0-3-16,-12 2 1 0,-7-2-3 15,11 0 0-15,-11 0-1 0,13 0-4 16,-13 0 5-16,14 0-3 0,-14 0 3 0,0 0-2 15,16 0 2-15,-16 0 4 0,15 3-5 16,-9 0 1-16,-6-3-1 0,11 2 1 16,-11-2-1-16,11 2 3 0,-11-2-3 0,11 6 1 15,-5-4 0-15,-6-2-1 0,9 5 1 16,-4-2-1-16,-5-3 1 0,8 4 1 16,-8-4 2-16,8 8-5 0,-2-4 1 0,-6-4-1 15,8 9 3-15,-2-4 1 0,-1 0 1 16,2 0 0-16,-4 1-3 0,2 1 0 15,0-3 2-15,-2 4 1 0,3-3-5 0,-1 1 2 16,-2 1 2-16,2 0-4 0,-2-2 4 16,0 3-2-16,2-1 2 0,-2 1-2 15,4 0 2-15,-4-1 0 0,-1 0-2 0,-2 3 4 16,3-2-4-16,0 2 0 0,-3 1 0 16,2-4 2-16,-2 6 1 0,3-3-4 15,-3 2 1-15,0-2 0 0,3 5 1 0,-3-2 1 16,0 4-1-16,3-2-2 0,-3 4 1 15,2 0-1-15,-2-1-1 16,3 5 4-16,0-1 3 0,2 1-2 0,-2 0 0 16,0 2 3-16,2 0 0 0,-2-2 4 0,0 2-3 15,3 1 4-15,-3-3-3 0,0 1 5 16,0 1-2-16,-1 3 0 0,1-4-1 0,0 1 2 16,-3 3-3-16,3 0-2 0,-3 3 1 15,2-3 0-15,-2 2-2 0,-2-1 0 16,2 1 2-16,-3 3 0 0,3 3-3 15,-6-1-3-15,4-2 7 0,-1-1-2 0,0 1-2 16,0-5 1-16,-1 0-4 0,2-1 3 16,-1-4 1-16,0 2-2 0,0-2 2 15,1-3-6-15,2-2 4 0,-3-4-2 16,3 2 1-16,-3-4 1 0,3 1 0 0,0-1-1 16,0-2 3-16,-2-1-3 0,2 0 2 15,0-2 1-15,-3 1-1 0,3-8 2 0,-3 10-5 16,3-10 3-16,-5 6-3 0,5-6 2 15,0 0-3-15,0 0 1 0,0 0-1 16,-26-18 1-16,17 12-4 0,1-4 4 16,-3-2-2-16,0-1 1 0,1-1 0 0,-3-2-1 15,0-1 1-15,2 1-2 0,0-2-2 16,0 1-1-16,-1-1 1 0,1 1 1 0,0 0-2 16,2-1 1-16,-1-3 3 0,4 4-2 15,-3 0 0-15,3-1 0 0,-2 0-2 16,5-2 0-16,-2 5 3 0,2 0-2 15,-3 0 1-15,4 0 0 0,-1-1 1 16,0 2 1-16,1 1-5 0,2-2 5 0,-3 2-1 16,3 1 1-16,0-1-2 0,-3 0 1 15,3 0-2-15,0 3 2 0,-3-2 1 0,3 0 0 16,0 2-3-16,3-3-2 0,-3 3 3 16,0 0 0-16,3 0-2 0,-6-3 3 15,3 3 0-15,3 0-3 0,-6 0 0 16,3 0 3-16,0 2-3 0,0-2 2 0,0 0 2 15,-3 2 0-15,1-1-2 0,2-2-2 16,-4 3 2-16,4-1 0 0,-3 1 2 16,3 0-6-16,-3 2 6 0,0-2-5 15,3 0 3-15,-5 0-1 0,5 1 2 0,0 7-1 16,-3-13 0-16,0 8 0 0,3 5 3 0,-2-10-2 16,2 2 1-16,0 8-4 15,-6-6 5-15,6 6 0 0,0-11-2 0,-2 6 2 16,2 5 0-16,0 0-4 0,-6-10 5 15,6 10-2-15,0 0 1 0,-3-7-1 0,3 7 0 16,-2-6 0-16,2 6-1 16,0 0 0-16,-3-6 1 0,3 6-1 0,0 0 1 15,-6-7-1-15,6 7 0 0,0 0 0 16,0 0 4-16,-2-7-4 0,2 7 1 0,0 0-2 16,0 0 2-16,0 0 0 0,0 0 1 15,-7-4-2-15,7 4 2 0,0 0-4 0,0 0 1 16,0 0 2-16,-6-6 2 15,6 6-2-15,0 0-2 0,0 0 1 0,0 0-1 16,0 0-3-16,0 0 3 0,0 0 1 16,0 0 0-16,0 0-3 0,0 0 4 0,0 0-3 15,0 0 2-15,0 0 0 0,0 0 1 16,0 0 0-16,0 0-4 0,0 0 3 16,0 0 1-16,0 0-1 0,-19 8-1 15,19-8 2-15,0 0-3 0,-5 8 0 0,5-8 3 16,-3 8 1-16,3-8-4 0,-5 4 3 15,5-4 1-15,-6 8-4 0,6-8 1 16,-3 7 4-16,3-7-3 0,-2 4-2 16,-1 2 1-16,3-6 2 0,0 0-4 0,0 8 6 15,0-8-2-15,0 0 3 0,-7 5-3 16,7-5-4-16,0 0 4 0,-3 7 0 0,3-7 0 16,0 0 0-16,-2 6 1 0,2-6-3 15,0 0 0-15,0 0 3 0,-3 6-2 16,3-6 3-16,0 0-3 0,-3 8 0 15,3-8 2-15,0 0-1 0,0 0-2 0,-3 5 2 16,3-5 2-16,0 0-4 0,-2 8 3 16,2-8-1-16,0 0-3 0,0 7 5 0,0-7-2 15,0 0 2-15,0 8-1 0,0-8 1 16,0 0-1-16,-3 7 0 0,3-7-4 16,0 0 5-16,0 8-5 0,0-8 2 15,0 0 0-15,0 0 3 0,0 7 0 0,0-7-5 16,0 0 3-16,0 8 1 0,0-8 2 15,0 0-3-15,0 0 1 0,0 0-1 16,-3 8-1-16,3-8 3 0,0 0-3 16,0 0 4-16,0 0-3 0,0 0 0 0,0 7-2 15,0-7 2-15,0 0-1 0,0 0 3 16,0 0-1-16,0 0-2 0,0 0 3 0,0 0-1 16,0 0-3-16,0 0-1 0,0 0 4 15,0 0-2-15,0 0 0 0,0 0 3 16,0 0-1-16,0 0-1 0,0 0-3 15,0 0 5-15,0 0-1 0,3 7 0 0,-3-7-3 16,0 0 4-16,0 0-2 0,0 0-2 16,0 0 2-16,0 0-2 0,0 0 0 0,0 0-1 15,0 0 4-15,0 0 0 0,0 0-1 16,0 0 1-16,0 0-2 0,0 0 0 16,0 0-1-16,0 0 2 0,0 0 1 0,0 0-3 15,0 0-1-15,0 0 4 0,0 0 2 16,0 8-3-16,0-8 2 0,0 0 0 15,0 0-3-15,3 6 1 0,-3-6 0 16,0 0 1-16,0 0-1 0,2 7-1 16,-2-7-1-16,3 5 4 0,-3-5-6 0,0 0 6 15,3 10 0-15,-3-10-2 0,3 8-1 16,-3-3 4-16,0-5-4 16,5 10 1-16,-5-5 0 0,0-5 0 0,4 10 0 0,-1-5 0 15,-3-5 1-15,3 10 0 0,-3-10 0 16,2 10-2-16,-2-5-5 0,3 2 8 15,-3-7 0-15,0 13-2 0,3-8 2 0,-3 3-2 16,3 0 0-16,-3-8-2 0,2 12 4 16,-2-7-3-16,3 3 0 0,-3-1-1 15,0 0 4-15,3 3-2 0,0-2 0 0,-3 0-1 16,0 2 5-16,2-3-3 0,-2 3-1 16,0-2 0-16,0 2 2 0,0-1-2 15,3 5-2-15,-3-4 5 0,-3 0-1 0,3 2 0 16,0 1 0-16,-2 0-1 0,2-1 2 15,0 3-2-15,-3 3-2 0,0-3 2 16,0 0 1-16,-2 5 1 0,2-2-2 0,0 2 1 16,-2 0 0-16,2 0-3 0,-4-2 3 15,2 0 1-15,-1 2-1 0,1-3 2 16,0 1-4-16,-1 0 3 0,1-1-2 16,-4 1 1-16,4 3 0 0,-5-5 0 0,5 2-2 15,-1 2 0-15,-2-2 1 0,0 2 0 16,0 0-1-16,0-3 0 0,0 4 1 0,-5-3 1 15,8 2-1-15,-3-3-1 0,-3-2 3 16,5 3 1-16,1-3-4 0,-3 3-1 16,2-6 2-16,-1 1-1 0,2-1 4 15,-1-2-3-15,4 0 2 0,-4 0-1 0,1-2 1 16,2-1 0-16,0 1 1 0,-2 0-6 16,2 0 5-16,0-4 3 0,1 2-2 15,2-6 2-15,-10 10-1 0,7-8-1 0,3-2-2 16,-5 5 0-16,5-5 2 0,0 0-2 15,0 0 3-15,-14 0-1 0,14 0-2 16,0 0 0-16,-11-10 0 0,9 3 0 16,-1 1 0-16,-3-1-2 0,6-1 0 0,-2-2 0 15,-1 0-3-15,3 0 4 0,0-2-1 16,0-1 0-16,3 3-1 0,-3-3 1 16,2 0-2-16,-2 2 2 0,3-2-3 0,0 3 2 15,0 0 0-15,-3-1 1 0,2 1 0 16,1 0-2-16,0 0 2 0,2 2-2 0,-2-2 4 15,-3 3-5-15,3-1 4 0,-3 8-1 16,2-12 2-16,-2 5-3 0,0 7-2 16,3-11 3-16,-3 6-1 0,0 5-3 15,3-10 4-15,-3 10 2 0,0-7-3 0,0 7 0 16,3-8 4-16,-3 8-3 0,0 0-1 16,0 0 2-16,0 0-1 0,0-8-3 15,0 8 0-15,0 0 2 0,0 0-1 16,0 0-1-16,0 0 0 0,-20 20 3 0,12-12-3 15,3 2 0-15,-1 1 3 0,-2-2-1 16,1 4 2-16,-4 2-4 0,3 2 3 16,3 4-2-16,-3-3 0 0,-3 2 4 0,2 0-3 15,0 3 4-15,1-3-3 0,-1 0 3 16,1-1-1-16,0 5-1 0,3-4 2 16,-1 0 3-16,-2 0 0 0,1 0-2 0,2-3 1 15,-4 1 3-15,1-1-4 0,6-1-4 16,-7-1 5-16,4 0 0 0,-1 0 0 15,1-2 1-15,-5 2-1 0,2 0-1 0,0 0 0 16,0 0 1-16,2-2 2 0,-2 2-2 16,0-2 0-16,-2-1 2 0,2 1-1 15,0-4-3-15,0 1 5 0,0 0 0 0,-1 2 1 16,4-6 0-16,-3 4 0 0,1-5 0 16,2 4-5-16,-1-2 7 0,-2-2-3 15,2 0-1-15,4-1-1 0,-4 2 2 16,1-2-3-16,-1 2 3 0,6-6-4 0,-9 5 2 15,9-5 0-15,0 0-4 0,-8 5 1 16,2-3 1-16,6-2-2 0,0 0-6 16,-8 5 7-16,8-5 1 0,0 0-2 0,-8 3 1 15,8-3-1-15,0 0-2 0,-6 5 3 16,6-5-2-16,0 0-1 0,0 0 0 16,0 0 1-16,-5 5 1 0,5-5-2 15,0 0 1-15,0 0-5 0,0 0 3 0,0 0 1 16,0 0 1-16,0 0-2 0,0 0 3 15,-8 5-3-15,8-5-1 0,0 0 2 16,0 0 2-16,0 0-2 0,0 0 0 0,0 0 0 16,0 0 3-16,0 0-3 0,0 0 1 15,-10 2 0-15,10-2 0 0,0 0-1 0,0 0-3 16,0 0 5-16,0 0-2 0,0 0 0 16,0 0 2-16,0 0-2 0,-8 3-2 15,8-3 2-15,0 0 1 0,0 0-1 16,0 0 0-16,0 0-1 0,0 0 1 0,0 0-2 15,0 0 4-15,0 0-2 0,0 0-4 16,0 0 4-16,-11 5-5 0,11-5 7 16,0 0-2-16,0 0 0 0,0 0 0 15,0 0 1-15,0 0-3 0,-6 2 3 16,6-2 1-16,0 0-1 0,0 0-2 0,0 0 2 16,0 0-1-16,-5 5 0 0,5-5 0 0,0 0 1 15,0 0 1-15,0 0-9 0,0 0 10 16,0 0-3-16,-8 5 1 0,8-5-1 15,0 0-1-15,0 0 1 0,0 0 0 16,-6 6 0-16,6-6 0 0,0 0 0 0,0 0 0 16,0 0 0-16,0 0 0 0,0 0 0 15,-8 2 0-15,8-2 0 0,0 0 3 0,0 0-6 16,0 0 6-16,-7 6-2 16,7-6 0-16,0 0-2 0,0 0 1 0,0 0 1 15,0 0-1-15,-5 4 1 0,5-4 1 16,0 0-3-16,0 0 1 0,0 0 2 0,0 0-3 15,0 0 1-15,-8 3 1 0,8-3-1 16,0 0 0-16,0 0-2 0,0 0 4 16,0 0 0-16,-6 4-2 0,6-4-1 15,0 0 0-15,0 0 1 0,0 0-1 16,0 0-4-16,-8 6 5 0,8-6 2 16,0 0-4-16,0 0 2 0,0 0 2 0,0 0-2 0,-5 5 0 15,5-5 0-15,0 0 0 0,0 0-3 16,0 0 1-16,0 0 1 0,-9 5 3 15,9-5-3-15,0 0 1 0,-5 5 0 16,5-5-2-16,0 0 1 0,-6 5 0 0,6-5 1 16,-2 4-2-16,2-4 0 0,-7 6 2 15,7-6-1-15,-3 8 0 0,3-8-1 16,-5 10 3-16,5-10-2 0,-6 7 2 0,6 1-2 16,-3-3 0-16,3-5 0 0,-2 10 1 15,-1-5 1-15,3-5-2 0,-3 10-3 16,1-2 4-16,2-8 0 0,0 10-1 0,0-10 0 15,0 9 1-15,2-1-2 0,-2-4 0 16,3 5 3-16,0-2-1 0,-1 3 0 16,4 1-1-16,2-4 1 0,-2 5 1 15,3-2-2-15,-3 3 3 0,5-3-1 0,-3 0 0 16,5 3 1-16,-2 0 0 0,2-3-2 16,0 2 1-16,4 1 0 0,-4-5 1 15,5 2 1-15,-2-3-2 0,4 0 2 0,0-1-13 16,2-4 2-16,0 0 2 0,1-2 4 15,4 0-3-15,2-2-3 0,-2 0 3 0,7-6 2 16,-1 0-1-16,1 1 2 0,3-3-1 16,-4 0 1-16,4-3 1 0,-4 3 1 15,1-5 0-15,3 5-4 0,-7-1 3 16,4-1 1-16,-4 2-1 0,-2 0 0 16,2 0-1-16,-4 2 0 0,-1 1-2 0,-3 0 2 15,1 1-1-15,-1 4 0 0,-2-3 2 16,-3 2 0-16,-4-2-1 0,4 5 1 0,-2 0-1 15,-2 0 0-15,1 0 1 0,0 0 1 16,-2 5-1-16,-1-2 3 0,-3 2-1 16,3 0-1-16,-5 0 0 0,-1 0 2 15,1 5 3-15,-4-3 2 0,1 3-5 0,-3 1 2 16,-3 1 1-16,1 1 3 0,-7-3 2 16,1 7 3-16,0-4 3 0,-3 5-5 0,-3-3-1 15,-1 0 3-15,-1 3-3 0,0-6 1 16,-2 6 0-16,-1-4-1 0,0 2 2 15,-5-2-3-15,0 5 1 0,2-4-2 16,-4 0-1-16,1 0 2 0,-3-2-1 0,0 2 0 16,0-6 0-16,-2 5 0 15,1-1-3-15,-1-4 3 0,1-1 0 0,-1 1-1 16,2-3 1-16,0-2-2 0,2 2 0 0,-1-4-2 16,-2 0 3-16,5 2-2 0,-5-4-1 15,5 2 0-15,-1-4 1 0,-4 2-4 16,5-4 2-16,-2 2 2 0,1-2-6 0,-1 0 1 15,2 0 0-15,-2 2-1 0,1-6 1 16,1 3-1-16,-2-3 1 0,1 3-1 0,-1-2 2 16,2-1-2-16,-2-1-2 15,1 2 2-15,3 1-2 0,-1-2 0 0,1-1 3 16,3 3-2-16,-4-2 1 0,4-2 0 16,2 0 1-16,-3 2 0 0,3-2-2 0,1 0 1 15,-2 3 0-15,5-2-1 0,-1 2 0 16,0-4 2-16,-1 5-1 0,7-1-1 15,-3-3 2-15,3 4 1 0,-3-1 0 16,3-1 2-16,-2 3-4 0,2-2-1 0,0 1-1 16,2 2 2-16,-2-4 0 0,3 3-2 15,-1 0 3-15,1-3-2 0,-1 4 1 0,0-2 0 16,6 6 1-16,-9-10-4 0,7 5 4 16,-1 0-2-16,3 5 1 0,-8-10 0 15,8 10-1-15,-6-7-1 0,4 1 1 16,2 6 3-16,-3-4-4 0,3 4 3 0,0 0-2 15,-6-10-1-15,6 10 1 0,0-6 1 16,0 6-1-16,0 0-1 0,0 0-1 16,-2-7 2-16,2 7-2 0,0 0 1 0,0 0 0 15,-3-8-2-15,3 8 1 16,0 0-1-16,3-7 0 0,-3 7 2 0,0 0-3 16,0 0 0-16,0-8 2 0,0 8 0 0,0 0-1 15,5-5 2-15,-5 5 0 0,0 0-1 16,0 0 2-16,6-8 2 0,-6 8-2 15,0 0 1-15,2-4 0 0,-2 4-1 0,0 0 0 16,0 0 2-16,6-8 0 0,-6 8 0 16,0 0-2-16,0 0 2 0,2-5 0 15,-2 5 0-15,0 0 2 0,0 0-2 0,0 0 0 16,0 0 0-16,0 0 0 0,0 0 0 16,0 0 1-16,0 0-2 0,0-7 3 15,0 7-3-15,0 0 1 0,0 0 1 0,0 0-1 16,0 0 0-16,0 0 2 0,0 0 0 15,0 0-2-15,0 0 0 0,0 0-1 16,0 0 2-16,0 0-3 0,0 0 2 16,0 0 1-16,0 0 0 0,0 0-2 0,0 0 0 15,0 0 1-15,0 0 0 0,0 0-1 16,0 0 0-16,0 0 1 0,0 0-1 0,0 0 0 16,0 0-1-16,0 0 0 0,6-6 2 15,-6 6-2-15,0 0 2 0,0 0-2 16,0 0 0-16,0 0 1 0,0 0-1 15,0 0 2-15,0 0-1 0,0 0 0 0,0 0-1 16,0 0 0-16,0 0-1 0,0 0 2 16,0 0 0-16,0 0 0 0,0 0-1 0,0 0 2 15,0 0-2-15,0 0 1 0,0 0 0 16,0 0-2-16,0 0 3 0,0 0-2 16,0 0 3-16,0 0-3 0,0 0 2 15,0 0-3-15,0 0 1 0,0 0 1 0,0 0-2 16,0 0 1-16,0 0-1 0,0 0-1 15,0 0 4-15,0 0-2 0,0 0 0 0,0 0-4 16,0 0 2-16,0 0 1 0,0 0 1 16,0 0 0-16,0 0 0 0,0 0 2 15,0 0 0-15,0 0-1 0,0 0-1 16,0 0 1-16,0 0-3 0,0 0 2 0,0 0 0 16,0 0 0-16,0 0-1 0,0 0-1 15,0 0-1-15,0 0 2 0,0 0 1 0,0 0-4 16,0 0 3-16,0 0-1 15,0 0-2-15,0 0 1 0,0 0 1 0,0 0-4 16,0 0 2-16,0 0 0 0,0 0-1 16,0 0 3-16,0 0-2 0,0 0 5 0,0 0-3 15,0 0 0-15,0 0 0 0,0 0 1 16,0 0-2-16,0 0 3 0,0 0 0 16,-14 16-2-16,14-16 2 0,0 0-1 15,0 0-2-15,0 0 2 0,0 0-1 0,0 0 4 16,0 0-3-16,0 0 1 0,0 0-2 15,0 0 2-15,0 0 2 0,-2 7-4 0,2-7 1 16,0 0 2-16,0 0 0 0,0 0 2 16,-6 5-2-16,6-5 0 0,0 0 0 15,0 0 0-15,-3 5 0 0,3-5 0 16,0 0 1-16,0 0 0 0,-5 5 0 16,5-5 0-16,0 0 1 0,0 0-2 0,0 0 1 15,0 0 1-15,-6 5-2 0,6-5 0 0,0 0 1 16,-6 5 0-16,6-5 0 0,0 0 3 15,0 0-3-15,0 0 0 0,-11 5 0 16,11-5 0-16,0 0-1 0,-11 3 3 16,11-3-1-16,-8 2-2 0,8-2 5 15,-11 3-5-15,11-3 5 0,-11 5-5 0,1-5-2 16,10 0 3-16,-16 3 0 0,5-3-1 16,0 1 1-16,-3-1-2 0,-1 0 2 0,-4 0-1 15,0 3 0-15,-7-3 0 0,-1 0 0 16,-2 3 2-16,-1 0-1 0,-1-3-1 15,-2 0 1-15,-7 2 0 0,1 3-2 0,0-5 1 16,-3 0 0-16,3 0-2 0,-4 0 0 16,5 3 2-16,-2-3 0 0,1 0-1 0,6 0 0 15,2 0-1-15,1-3 1 0,1 0 3 16,2 1-3-16,-2 0-1 0,4-4 2 16,3 2 2-16,-1-2-3 0,4 1 2 15,-4 0-4-15,4-2 2 0,2-1-2 16,1 3 4-16,-2-2-1 0,5-1-2 0,-1 1 3 15,3 2-2-15,-1-3 0 0,1 3 0 16,0 0-3-16,3 0 1 0,2-4 2 0,1 5-1 16,-1-1 2-16,0 0-1 0,3-2-2 15,3 7 2-15,-6-10 1 0,6 4-2 16,0 6 1-16,0 0-1 0,6-12-1 16,-6 12 2-16,9-5 0 0,0 2-2 0,1 1 7 15,-10 2-4-15,22 0-1 0,-7-3 2 16,2 3 0-16,-1 0 2 0,3 0-3 0,2 0 2 15,1 0 0-15,1 0 2 0,1 3-1 16,1-6-2-16,1 3 1 0,-2 0 0 16,2 0 1-16,2 0-1 0,-2 0-2 15,-2 3 3-15,1-3-2 0,1 0 2 0,-2 0 0 16,0 0-1-16,0 0 0 0,-5 0-1 16,2 0 0-16,-2 0 2 0,1 0-2 0,-3 0 2 15,-1 0-1-15,0-3 1 0,-1 3 4 16,-4 3-4-16,0-6 2 0,-11 3-2 15,22 0 3-15,-22 0-3 0,18 0 3 16,-10-2-3-16,-8 2 3 0,14-3-2 0,-14 3-2 16,11-5-1-16,-11 5 4 0,8-2-5 15,-8 2 4-15,3-6 0 0,-3 6-3 16,0 0 2-16,2-9-2 0,-2 9-1 0,-8-8 6 16,3 3-1-16,-3-1-3 0,2 2-4 15,-5-1 3-15,3 0-2 0,-4 0 1 16,-2 0 0-16,3-1 0 0,-5-1 1 0,2 5-1 15,-6-6 1-15,0 3-1 0,1 0 0 16,-1-3 1-16,1 4-2 0,-2-2 4 0,2 4 0 16,-3-3-2-16,2 0-2 0,-2 0 1 15,0 0 1-15,2 0 2 0,0 2-1 16,-1-2 0-16,0 0-2 0,5 2 3 16,-1-1-2-16,0 2 2 0,0-2 0 0,-2 0-1 15,3 1-2-15,1 1 3 0,-2-3-1 16,4 2-1-16,-5 0 0 0,4-1 1 0,1 0-1 15,-1 2 2-15,3 0 0 16,-1-1-1-16,1 1 1 0,0 0-2 0,11 2 6 16,-22-3-5-16,13 0 0 0,0 1 3 15,9 2-3-15,-13-2 0 0,4 0-2 0,9 2 3 16,-16-4-2-16,11 1-1 0,5 3 2 16,-13-1-1-16,13 1-2 0,-13-4 3 15,13 4 0-15,-9-2 0 0,9 2-1 16,0 0 0-16,-13-2-2 0,13 2 1 0,0 0 4 15,-11-6-6-15,11 6 3 0,0 0 0 16,0 0-1-16,-12 0 3 0,12 0-1 16,0 0-2-16,0 0 1 0,-9-2 2 0,9 2-2 15,0 0 1-15,0 0 0 0,0 0-2 16,0 0 2-16,-10-2-1 0,10 2-2 16,0 0 5-16,0 0-4 0,0 0 1 0,-11-3 0 15,11 3-2-15,0 0 4 0,0 0-2 16,0 0 0-16,-9-3 0 0,9 3-1 15,0 0 1-15,0 0-1 0,-5-4 1 0,5 4-2 16,0 0 3-16,0 0 1 0,0 0-2 16,0 0 0-16,0 0-1 0,-12-5 0 15,12 5 0-15,0 0 1 0,0 0 2 16,0 0-1-16,0 0-2 0,-9-3 2 0,9 3-1 16,0 0-2-16,0 0 1 0,0 0 2 15,-5-5-1-15,5 5-1 0,0 0 0 0,0 0 1 16,0 0-1-16,-5-5 1 0,5 5 0 15,0 0-1-15,0 0 0 0,0 0-1 16,0 0 5-16,0 0-2 0,-6-5-1 16,6 5 2-16,0 0-4 0,0 0 0 0,0 0 2 15,0 0 0-15,0 0-2 0,-5-5 3 16,5 5 0-16,0 0-2 0,0 0 2 0,0 0 0 16,0 0-1-16,0 0 0 0,-6-5 0 15,6 5-1-15,0 0 1 0,0 0 0 16,0 0 1-16,0 0-2 0,0 0 0 15,0 0 2-15,-3-8-2 0,3 8 2 16,0 0-1-16,0 0 0 0,0 0-3 0,-5-4 2 16,5 4-1-16,0 0 4 0,0 0 0 0,0 0-3 15,0 0 1-15,0 0 2 0,0 0-2 16,0 0-1-16,0 0 1 0,0 0 1 16,0 0-2-16,0 0 0 0,-6-8 2 15,6 8-2-15,0 0-1 0,0 0 3 0,0 0-1 16,0 0 2-16,0 0-2 0,0 0 0 15,0 0 0-15,0 0 0 0,0 0-4 0,0 0 6 16,0 0 2-16,0 0-4 0,0 0 0 16,-6-5-1-16,6 5 0 0,0 0 3 15,0 0-5-15,0 0 4 0,0 0-1 16,0 0-1-16,0 0 1 0,0 0 0 0,0 0 1 16,0 0-1-16,-6-5 0 0,6 5 0 15,0 0 2-15,0 0-4 0,0 0 2 16,0 0 0-16,-3-8 2 0,3 8-3 0,0 0 2 15,0 0-1-15,0 0-2 0,-2-8 2 16,2 8 0-16,0 0 0 0,0 0 0 16,-6-4 0-16,6 4-2 0,0 0 3 15,0 0 0-15,-2-7-1 0,2 7 1 0,0 0 0 16,-3-8 0-16,3 8-1 0,0 0-1 0,0 0 1 16,-6-8 0-16,6 8 0 0,-2-5-2 15,2 5 2-15,-3-7-2 0,3 7 2 16,0 0-2-16,-6-10 2 0,6 10 0 15,-2-6-2-15,2 6 2 0,0 0-2 0,-6-10 3 16,6 10-3-16,-2-5 3 0,2 5 1 16,-7-5-2-16,7 5 0 0,-3-7 0 15,3 7 0-15,-6-8-1 0,4 3 0 0,2 5 1 16,-6-7 0-16,4 2-2 0,2 5 0 16,-6-8 3-16,6 1-3 0,-5 1 2 15,5 6 0-15,-6-9-2 0,3 1 3 16,1 2-3-16,-4-1 1 0,4 0 1 0,-1 1 4 15,-1-1-3-15,-2-1-3 0,4-2 1 16,-1 3 1-16,0-1 0 0,0-2-2 0,1 3 0 16,-4-1 1-16,3 0 0 0,1-2-1 15,-1 3 2-15,-3-3 0 0,4-1-2 16,-1 4 1-16,-2-3 1 0,2 2-1 0,0 1-1 16,-4-3 2-16,5 3 3 0,-1-1-4 15,0 0 1-15,-2 1-2 0,2-1 1 16,0 0-1-16,0 1 3 0,1 2 0 0,-1-3-3 15,-3 4 2-15,4-3 0 0,-4-2-1 16,4 4 0-16,-4-2-1 0,3-1 2 16,-3 1-3-16,3-1 2 0,-3 0 2 15,-2 1-2-15,3 0 1 0,-1-4-2 16,-2 4 2-16,3-3-1 0,-4-1 1 0,3 4-1 16,-3-3-1-16,1 0 3 0,0 4-2 0,0-6 0 15,0 2 0-15,-3 0 0 16,1 2 0-16,2-2 0 0,-3 0 0 0,3 0 1 15,-3 0 0-15,0 3 0 0,-1-2 0 16,3 0-1-16,-1-2 0 0,-1 4-2 0,0 0 1 16,3 0 2-16,-2 2-2 0,-1 0 0 15,3 0-4-15,0-1 4 0,-1 4-3 16,1 0-1-16,8 2 2 0,-15-3 2 16,15 3-3-16,-16 3 0 0,8 1 2 0,8-4 1 15,-14 11-1-15,6-6 2 0,1 2-1 16,2 2 0-16,-1-2 0 0,1 3-4 15,-1-3 4-15,3 5-2 0,-2-2 3 0,2 4 1 16,3-2-4-16,-3 2 3 0,6 4-1 16,-3-3 2-16,6 5-1 0,-1 0 1 15,1 1 2-15,2 1-1 0,0-2 0 0,2 1-3 16,0 0 2-16,-1-2-1 0,2 1 4 16,0-2-2-16,-3 2-2 0,4 0 2 0,-1 0 0 15,0-2-1-15,-3 0 3 0,0-3-2 16,0 0 1-16,2 0 1 0,-5-3-1 15,1 1 2-15,-1-2-2 0,1 0 2 16,-1 0 2-16,-2-1 1 0,0-1 1 0,-1 2 2 16,1-1 0-16,-3 0 2 0,3-3 0 15,-3 4 1-15,-3-4 0 0,3 1 1 0,-3-3 0 16,-2 3 0-16,2-1 2 0,-2-2-3 16,-1 0 1-16,-2 0-2 0,3 0-1 15,-3-2 2-15,-5 1-2 0,2 0 1 16,0-2 0-16,0 0 0 0,1-2-2 15,-5 0 0-15,1-2-4 0,0 0-2 0,1-4 1 16,-2 4 1-16,-5-6-4 0,4-2 2 16,-2 2-1-16,-1-4-2 0,3-1 0 0,-5 1-1 15,-1-6 0-15,1 0 1 0,-3 1-4 16,5-6 2-16,-3 3 1 0,-1 0 0 16,1-3 0-16,-1 0-2 0,1 1 1 0,0-1-2 15,2 1 1-15,1-1 1 0,0 0-1 16,1 0-1-16,2 3 1 0,-1 0 1 15,4-3-1-15,-5 1-1 0,4 2 0 0,3-1 3 16,0 1-3-16,-1-2-1 0,4-1 5 16,2 1-5-16,1-1 0 0,-1-2-2 15,1 1 0-15,2-2 0 0,1 0-2 16,2 4 0-16,-3 0 1 0,3-1 0 0,0-4 2 16,0 8-3-16,0-1 1 0,3 5-1 15,-3-3 2-15,2 3-1 0,-2 0 0 0,3 2 0 16,-3 1-2-16,3-1-1 0,-1 3 4 15,1 0-3-15,0 2 1 0,0-2 4 16,-1 3-3-16,1 0 4 0,0 1-5 0,0-1 0 16,2 2 1-16,-1-3 3 0,2 3 1 15,-6 5-2-15,11-7 1 0,-9 2 0 16,4-1 2-16,-1 2 0 0,-5 4-5 0,11-8 3 16,-5 6-1-16,-6 2 0 0,12-6 1 15,-7 3 1-15,-5 3 0 0,14-1 0 16,-14 1-2-16,11 0 2 0,-11 0-3 15,0 0 4-15,16 1 0 0,-8 2-1 0,-8-3 1 16,15 6 0-16,-6-4 0 0,-4 0 1 16,3 4-2-16,1-2 0 0,-1 2 2 0,4 1 3 15,-4-2-2-15,3 3 0 0,-3-1 0 16,3 1 2-16,0 0-1 0,-1-1-2 16,1 3 2-16,0-3-1 0,-1 4 1 15,1-4 1-15,2 1 0 0,-5 2-2 0,3-3 0 16,0-1 0-16,-3 1-1 0,3 0 0 15,-2-1 4-15,0-3-3 0,-4 4 1 0,3-2 4 16,-2 0-5-16,2-2 1 0,-8-3 0 16,11 7 3-16,-6-5-2 0,-5-2-1 15,10 5 0-15,-10-5 3 0,8 3-2 16,-8-3 3-16,0 0-2 0,0 0-1 0,0 0 0 16,19-5 0-16,-19 5 0 0,6-8-1 15,-1 6 5-15,-5 2-3 0,3-10-1 16,2 5 0-16,-5-3 0 0,3 0 2 0,-3 1-2 15,0 0 0-15,4-3-2 0,-4-1 1 16,0 1-1-16,-4 0 4 0,4 0-4 16,-3 2-1-16,3-4 0 0,-2 4 1 0,-1-4-1 15,3 4 3-15,-3-4-2 0,-2 4-2 16,2 1 4-16,3-3-3 0,-6 1 0 0,4 2 1 16,-1 0-2-16,0-1 1 0,0 0-3 15,1 1 3-15,-1 0 1 0,0-1 0 16,1 0 0-16,2 8-1 0,-6-12 0 15,3 4 1-15,-1 1 0 0,2 2-2 0,2-3 0 16,-3 1 0-16,0-1 3 0,3 0 0 16,-3 1-1-16,3-1-2 0,0 8 2 15,0-15 1-15,-2 8-4 0,2-1 2 0,0 1-1 16,0-1 3-16,0 1-2 0,0-3 0 16,0 2-1-16,2 1 3 0,-4-4-1 15,4 3 3-15,-4 1-4 0,2 7 0 16,0-15-1-16,0 7-1 0,0-1 5 0,0 1-4 15,0 0 2-15,2 1 4 0,-2 7-5 16,0-13 2-16,0 6 0 0,0-1-2 16,3 0 0-16,-3 2 0 0,0 6 0 0,3-14-2 15,0 6 3-15,-3 8-2 0,0-11 2 16,2 3 0-16,-2 8 1 0,4-12-1 0,-1 6-1 16,-3 6 0-16,3-12 0 0,-3 7 1 15,0 5-1-15,3-8 2 0,-3 1-1 16,0 7 2-16,2-8-3 0,1 3 0 0,-3 5 1 15,3-10 2-15,-3 10 0 0,0-10-2 16,0 5 0-16,0 5-1 0,0 0 2 16,0-12-1-16,0 12-2 0,0-11 1 15,0 11 1-15,0-5 1 0,0 5-1 0,0 0-1 16,0-10 0-16,0 10-1 0,2-4 4 16,-2 4 0-16,0 0-2 0,-2-11 0 0,2 11-2 15,2-8 3-15,-2 8-2 0,0 0-1 16,0-7 3-16,3 2 2 0,-3 5-5 15,0 0 2-15,0-10 0 0,0 10 0 16,0 0-2-16,0-8 3 0,0 8 0 0,3-7-3 16,-3 7 3-16,0 0-1 0,0-8 1 15,0 8-2-15,3-7 0 0,-3 7 0 16,0 0 0-16,0-8 0 0,0 8 3 0,0 0-2 16,2-8-1-16,-2 8 0 0,3-7 2 15,-3 7-2-15,3-5 1 0,-3 5-1 16,0-8 0-16,0 8 3 0,0 0-2 0,5-10-2 15,-5 10 4-15,3-7-1 0,-3 7-4 16,3-8 4-16,-3 8-2 0,3-10 1 16,-1 5 0-16,1 0 0 0,-3 5-2 0,4-12 2 15,-1 6-2-15,0-1 2 0,-1 2 2 16,-2-3-2-16,3 1 1 0,-3-1 0 16,3 0-1-16,-3 1 2 0,2-3-1 0,-2 3 0 15,-2-3 0-15,4 2 0 0,-4-1 0 16,2 0 0-16,-3-1-1 0,0 0 1 15,1 0-3-15,-1 0 1 0,-4 3 1 0,4-6-1 16,-2 3 2-16,-1 2 0 0,1-4-1 16,-3 4 1-16,2-2 0 0,1 2-4 15,-3 1 3-15,2-1 0 0,-3 1-2 0,3-1 0 16,-2 3 2-16,2 0 0 0,1-2-4 16,5 7 2-16,-11-8 0 0,6 3-1 15,-1 2-2-15,6 3 2 0,-12-4-1 0,12 4 0 16,0 0 1-16,-17 0-2 15,17 0 1-15,-10 4 0 0,4 2 2 0,-2 1-1 16,2 0 2-16,1 5 2 0,-5-1-4 16,2 2 0-16,-3 2 2 0,3 0 0 0,-3 0 3 15,3 3-3-15,-2-3 1 0,2 0-1 16,0 2 1-16,-3-4-1 0,3 3 0 0,0-2 0 16,2-1 0-16,-3 0-1 0,3-3 4 15,1 0-4-15,-1 0 5 0,1-3 0 16,2 1 0-16,-2-3 0 0,2 0 4 15,-3 3-2-15,4-4 1 0,2-4-3 0,-8 8 0 16,8-8 2-16,-10 3-2 0,10-3-1 16,0 0 0-16,-11 0-4 0,11 0 3 0,0 0-1 15,-8-15 1-15,5 7-3 0,0-2 2 16,3-2-2-16,0-4 1 0,3-1-1 16,0 0 0-16,0-6 3 0,2 0-4 15,1 0 4-15,2-4-2 0,4-3 0 0,-4 1 0 16,3-1-1-16,0 0 0 0,3 2 2 15,-2 0-2-15,2 1 0 0,-3-1 0 0,5 0 2 16,-1 1-1-16,1 1 0 16,-2 2 1-16,2-1-2 0,2 2 2 0,-1-2-2 15,-4 2 1-15,8-2 4 0,-5 5-3 16,0 0-2-16,-2 0 2 0,1 4-2 0,-1-1 1 16,-1 4-1-16,1-1 3 0,1-2 3 15,-4 3-4-15,3 3-2 0,-1 0 1 16,-2 0-2-16,2 0 1 0,-3 5-1 15,1-3 1-15,3 4 0 0,-3-2 2 0,1 2-2 16,-1-2 1-16,0 4 2 0,3 0-1 16,-3-1 0-16,1 0 4 0,-1 1-2 0,3 2 0 15,-14 0-4-15,19 0 5 0,-7 0-2 16,-1-3-1-16,-11 3-1 0,16 0-1 16,-16 0 2-16,17 3-2 0,-9-3 3 15,-8 0-3-15,15 2 0 0,-10 1 3 0,-5-3-2 16,9 3 3-16,-9-3 0 0,10 4-2 15,-10-4-1-15,9 6 3 0,-9-6 1 0,5 4-1 16,-5-4 0-16,6 6-3 0,-6-6-1 16,6 4 3-16,-6-4-1 0,3 8 0 15,-3-8 0-15,6 5 3 0,-6-5-4 16,2 7 4-16,-2-7-5 0,0 8 0 0,3-3 1 16,-3-5 2-16,0 0-6 0,0 10 9 15,0-10-4-15,3 7 0 0,-3-7 1 0,0 9 3 16,0-9-3-16,2 7 0 0,-2-7-2 15,0 10 0-15,0-10 1 0,-2 7-2 16,2-7 6-16,0 11-4 0,0-11-1 16,0 12 1-16,0-6 4 0,0-6-2 15,-3 10-4-15,3-6 2 0,0-4 1 0,0 10 1 16,0-10-2-16,0 10 0 0,0-4-3 16,0-6 2-16,-3 10 2 0,3-10 0 0,0 12-1 15,0-12 0-15,0 8 0 0,0-8 1 16,-2 10-2-16,2-5 0 0,0-5 2 15,0 11-1-15,-3-7 0 0,3-4 3 0,0 13-5 16,-3-9 1-16,3-4 4 0,-3 13 0 16,3-5-6-16,-2-3 2 0,2 2 2 15,0-7-1-15,-4 13 1 0,1-6-2 0,3-1 0 16,-3 1 1-16,3-7 0 0,-3 13-1 16,3-8 1-16,0-5-1 0,-5 12 0 15,5-6-1-15,0 0 2 0,0-6-1 16,-3 10 1-16,3-2 1 0,0-8 0 0,-3 10-1 15,3-4-2-15,0-6 2 0,0 7 2 0,0-7-3 16,-2 8 0-16,2-8-1 0,0 8 0 16,0-8 2-16,0 6-2 0,0-6 2 15,0 0 0-15,0 8 1 0,0-8-1 16,0 0-3-16,0 8 2 0,0-8 1 0,2 7 1 16,-2-7-4-16,0 0 1 0,0 0 0 15,6 8 0-15,-6-8 0 0,3 5 4 16,-3-5-1-16,0 0 1 0,0 0-1 0,5 6 1 15,-5-6-2-15,0 0-1 0,0 0 4 16,10 1-3-16,-10-1-1 0,0 0 2 16,0 0-1-16,8 3 2 0,-8-3-2 15,0 0 1-15,0 0-1 0,0 0 1 0,0 0-3 16,0 0 4-16,0 0 1 0,16-8-2 16,-16 8-1-16,6-5 3 0,-6 5-3 0,8-5 0 15,-5-3 3-15,2 4-1 0,1-4-2 16,-4 0 3-16,5 4-2 0,-1-6 0 15,-1 2 1-15,0 1-1 0,1 0 1 0,2-4-1 16,-2 1 0-16,-1 1-2 0,1-2-1 16,-1 1 4-16,5-1-2 0,-5 1 1 15,0-2-3-15,4 0 2 0,-4 1-1 16,3-1 1-16,-2 2 0 0,2-7 2 0,2 4-1 16,-2 0-2-16,3-1 1 0,-3-2 1 15,0 0-1-15,0 2 0 0,2-4 0 16,-2 5 1-16,0 1-1 0,0-4 0 0,3 2 2 15,-3 1 1-15,3 0-3 0,-1 0-1 16,1-1 0-16,0 1 3 0,-3-2-2 0,3 2-1 16,-3 1 0-16,2-1 1 15,-2 0-1-15,0 3 0 0,0 0 1 0,-2 0 2 16,2 0-2-16,-3 0 2 0,1 3-2 16,1-1 0-16,-5-2 1 0,4 2-1 0,-1 1 0 15,-2-2 1-15,0 3-1 0,-1 2 4 16,1-5-2-16,0 1-2 0,-3 1 2 15,3 1 0-15,-3 6 0 0,-3-14 0 0,3 7-4 16,-3-1 2-16,0 0 1 0,-2 3-1 16,2-2-1-16,-5-1 1 0,3 1 0 15,-2-1 1-15,-1 3-1 0,-3-5-1 16,3 3 1-16,-1-1-4 0,-2 1 4 0,3-1-2 16,-1 0 1-16,0 0 0 0,-1 2-1 15,4-2 1-15,-2 0-2 0,2 0 1 0,1 1 0 16,-1-1 0-16,0-2-1 0,3 2-1 15,0-1 3-15,3-1-2 0,0 0 1 16,0 0-1-16,3-3 2 0,0 0-2 0,3 1 6 16,3-6-4-16,-1 3-1 0,0 0-2 15,3-2 2-15,0 1 4 0,4-1-3 16,-1-4 2-16,2 2-2 0,0-2 0 16,5 1 2-16,-5 0 1 0,3 0-3 0,2 2 0 15,-5 3 0-15,1-3-1 0,-4 6 2 16,2-3-4-16,-1 2 2 0,2 3 3 0,-5 0-2 15,2 0-2-15,-5 3 0 0,3-1 2 16,-3 3-1-16,0 1-3 0,3-3 2 16,-1 3 2-16,-2 1-2 0,0-2 1 0,-3 3-6 15,-5 2 6-15,17-3 0 0,-17 3-3 16,15 0 2-16,-15 0 2 0,13 0-3 16,-4 3 2-16,-9-3 2 0,11 5-3 15,-6-3 0-15,0 3 0 0,1 0 5 0,-6-5-2 16,9 8 0-16,-3 0 0 0,-1-3 0 15,-2-1 0-15,-3 4 3 0,3 0-3 0,-3 2-1 16,0-3 3 0,-3 1-2-16,0 2 0 0,3 0 1 0,-2 2 0 0,-4-2 2 15,3 0-3-15,-3 3 0 0,0 0 1 16,3 0-1-16,-5-3 0 0,3 4 4 0,-1-3-3 16,1 1-1-16,-1 1 0 0,1 0 0 15,-1-1-4-15,0 3 6 0,0-4-1 16,-2 1-2-16,5 1 0 0,-2-1-2 15,-1-2 3-15,4 2-2 0,-1-1 2 0,0 1 0 16,3-2 0-16,-3 0-2 0,3 0 0 16,0 0 4-16,-2-2-2 0,4 5-2 0,-2-7 1 15,0 0 1-15,0 4 0 0,3-2 1 16,-3-8 1-16,0 12-2 0,0-12 2 0,3 8-2 16,0-3 2-16,-3-5 3 15,8 7-3-15,-8-7 1 0,8 3-2 0,-8-3 3 16,0 0-3-16,23-3-1 0,-15-1 3 15,1 1 0-15,-1-4 0 0,3 1-2 0,0-4 1 16,1 3-1-16,2-6 1 0,-1 1 0 16,1-1-2-16,1 1 0 0,-1-4 0 15,-1 1 3-15,1 0-1 0,1 2-3 16,-4-1 2-16,0-1-1 0,0-1 2 16,2 2-2-16,0 0-2 0,-5 0 4 0,3 1-5 15,0 0 1-15,-3 3 5 0,0 0-4 16,-3 0-3-16,5 3 3 0,-2-3 1 0,0 2-3 15,1 0 1-15,-1 1 0 0,0-1 1 0,4 1-1 16,-4 1 2-16,1-1-2 16,2 3-1-16,0-2 0 0,-1 1 3 0,0 0-1 15,1 2-2-15,0 1 5 16,0-3-2-16,-3 3-2 0,3-1 4 0,-2-2-2 16,-9 5 0-16,17-3 0 0,-9 1-1 0,0-1 0 15,-8 3 0-15,11-2 0 0,-3-1 1 16,-8 3-1-16,0 0-2 0,15-2 2 15,-15 2-1-15,0 0 0 0,0 0 0 16,17 5 2-16,-17-5-2 0,2 5 4 0,-2-5-3 16,3 5 1-16,-3 3 1 0,0-8 0 15,-3 9-3-15,1-1 1 0,-1-1 1 0,0 1 0 16,1 2-1-16,-1-2 5 0,0 2-2 16,-2-1-2-16,2 2 2 0,-3-1-1 15,0-3 0-15,3 4-1 0,0-1 0 16,-2-3 1-16,2 1 0 0,3-1-3 0,-3 3 2 15,1-4 1-15,-1 1-1 0,3-7-2 16,0 10 1-16,-3-6 1 0,3-4-1 0,0 9 3 16,0-9-3-16,0 7 1 0,0-7 1 15,0 8-2-15,0-8 1 0,0 0 2 16,3 8 0-16,-3-8-2 0,0 0 0 0,11 5-2 16,-11-5 3-16,5 2 1 0,-5-2-1 15,0 0-2-15,18 0 0 0,-18 0 1 16,14 0 0-16,-14 0 0 0,13 0-2 0,-13 0 2 15,14 0 0-15,-14 0 0 0,18-2 1 16,-7 2 1-16,-11 0-3 0,16 0 5 16,-16 0-3-16,14-3-2 0,-14 3 1 15,17 0-2-15,-17 0 2 0,14 0 0 0,-14 0 0 16,16 0 0-16,-16 0-2 0,14 3 4 16,-14-3-4-16,15 0 2 0,-15 0-1 0,14 2 4 15,-14-2-2-15,13 3-1 0,-4-3 1 16,-9 0 0-16,13 2-1 0,-3 0 1 15,-10-2-2-15,16 3 2 0,-10 0 0 16,-6-3 0-16,16 2-1 0,-8-2-2 0,-8 0 6 16,15 5-4-16,-7-2-2 0,1-1 0 15,-1 3 4-15,-3-2-1 0,3-1-1 16,-8-2 2-16,18 8-2 0,-12-6 2 0,-1 3-2 16,3-2 1-16,-8-3-2 0,11 4 1 15,-3-1 1-15,-8-3 0 0,13 6 2 16,-8-4 0-16,-5-2-1 0,11 5-7 0,-5-2-11 15,-6-3-16-15,10 2-43 0,-10-2-48 16,11 5-23-16,-5-5-32 0,-6 0-475 16,15 0 222-16,-15 0 146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80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203 682 85 0,'0'0'87'0,"0"0"-1"15,0 0-9-15,-5-5-11 16,5 5 1-16,0 0-6 0,0 0-2 0,0 0-10 16,0 0-5-16,-8 23-4 0,8-16 0 15,0 3-5-15,-3-1-1 0,3 0-3 16,3 1 3-16,-3 1-7 0,0-4-2 0,3 3 7 15,-1-3-11-15,1 1-1 0,0-1-3 16,2 1 8-16,-2-3 4 0,-3-5-9 16,8 5 5-16,-8-5 2 0,0 0-4 0,0 0-4 15,0 0-1-15,22-13-2 0,-15 6 4 16,-7 0 9-16,3-2 3 0,-1-2-3 16,-2 2 0-16,3-1 2 0,-6-2-4 15,1 3 3-15,-1-2-7 0,-4 0 0 0,4 4 4 16,-2-3-6-16,-1 3 3 0,-2 1-7 15,8 6-1-15,-16-2-3 0,8 2 4 0,8 0-4 16,-18 8-2-16,10-1-2 0,-3 0 2 16,5 6-4-16,-2 0 0 0,3-3-1 15,-4 5 1-15,7-3-5 0,-2-3 2 16,1 5 3-16,0-1-3 0,3-3 0 0,3 0 1 16,-3-3-4-16,3 1 9 0,3-4-1 15,0 2-3-15,-6-6 1 0,16-2-2 16,-16 2 4-16,19-13-11 0,-8 6 9 15,-1-4-4-15,-2 1-5 0,0 1 11 0,3-4 1 16,-5 0-4-16,-1 0-2 0,1 1 3 16,-6-1 0-16,2 1-1 0,-4 2-4 0,2-3 2 15,-3 6 0-15,-3-3 0 0,1 2 0 16,-1 3-1-16,6 5-7 0,-16-3 11 16,16 3-5-16,-18 8 3 0,7 0-5 0,3-1 2 15,-3 6-1-15,0-1 0 0,3 3 3 16,-1 0-4-16,3 3 0 0,1-2 3 15,2 1-2-15,0 0 1 0,3-1 1 16,0-2 1-16,3-1-3 0,0 2 3 0,-1-5 0 16,1 1-1-16,3-5 4 0,0 1-3 15,0 0 1-15,-6-7 2 0,13 0-1 16,-13 0 2-16,14-10-1 0,-8 4-4 0,-1-4 2 16,1-1 0-16,0-1 0 0,-3 0-2 15,0 0 2-15,-3-1-1 0,0-2-4 16,-3 0 2-16,0-2 0 0,-3 7 0 15,0-6-3-15,1 3-1 0,-1-2-3 0,-2 3 5 16,0 4-2-16,0 3 0 0,-1 0 4 16,9 5-2-16,-15 0-2 0,15 0 1 15,-16 10-1-15,8 0 0 0,2 0 2 0,4 4 1 16,-4-4-4-16,6 7 5 0,-3-4-4 16,3 4 5-16,3-5-6 0,0 3 5 15,0-5 2-15,-1 2-3 0,4-1 2 16,-1-1 0-16,3-5-2 0,-2-1 3 0,-1 2-4 15,-5-6 3-15,18-2 4 0,-18 2-4 16,19-10 1-16,-11 4-1 0,1-4-1 0,-4 0 2 16,3-2 0-16,-1-1-1 0,-1 1-1 15,-4-4 2-15,-2 4-1 0,3 0 1 16,-6-1-6-16,3 0 1 0,-2 1 3 16,-4 1-2-16,-1 4-1 0,-1 0-3 0,0-1 3 15,-3 6-3-15,0 2 1 0,11 0-1 16,-23 4 4-16,9 4-2 0,-2 0 0 15,2 4 2-15,2-2 1 0,-2 4-1 0,3 3-2 16,0-4-3-16,0 7 7 0,6-3 0 16,-2 0-4-16,4 1 3 0,3 0-2 15,0-6 0-15,3 3-1 0,4 1 1 0,-4-3 2 16,5-4 2-16,0 1-1 0,0-3 2 16,0-1-6-16,3-4 4 0,2-2 4 15,-13 0-3-15,22-8 3 0,-9 1-5 16,-2 0 4-16,4-5-1 0,-4-5 0 0,-3 5-1 15,0-3 1-15,1-3 0 0,-4 0 0 16,-2 4 0-16,0-1-3 0,-3 0 0 16,-3-3-2-16,0 4 2 0,-2-2-2 0,-1 3 0 15,1 1 1-15,-4-1-2 0,4 5 2 16,-3 1 0-16,0 0-6 0,-2 4 4 16,2 0 4-16,8 3 0 0,0 0-3 0,-25 13-1 15,20-8-1-15,-3 5 2 0,1 0 2 16,1 0-1-16,6 3 2 0,-2-1 2 15,-1 1-6-15,3 0-8 0,3 0-22 16,2-4-22-16,5 1-30 0,-2 1-30 0,3-7-47 16,2-1-383-16,-2-6 184 0,4 3 123 15</inkml:trace>
  <inkml:trace contextRef="#ctx0" brushRef="#br0" timeOffset="1">471 375 64 0,'-3'13'104'0,"3"-9"-11"0,0 4-11 0,0 0-6 16,3 2-5-16,1-3-11 0,2 3-4 15,-1-3-5-15,1 1-3 0,2 0-10 16,-3-1 3-16,1-1 0 0,2-2-3 16,0-1-8-16,-1 0 1 0,-7-3 0 0,16-6 3 15,-16 6-10-15,14-7-5 0,-9 1 1 16,1-3-6-16,-1-2-1 0,-2 2-5 15,0-2 5-15,0-1 1 0,-3 0-3 0,-3 2 5 16,3-2-4-16,-3 2 3 0,0 1 1 16,1 1 1-16,-4-2 2 0,1 7 1 15,-1-6-7-15,6 9 4 0,-11-5-3 0,11 5-5 16,-13 3 1-16,13-3 0 0,-13 11 1 16,8-8-5-16,-1 4-2 0,4 4 4 0,-4-1-3 15,4-1-3-15,2 5 2 16,0-2-1-16,-3 1-1 0,6 0 2 0,-1-1 3 15,-2-4 0-15,6 2-2 0,-4 0-1 16,4-3-2-16,-3-1 4 0,2-2 0 0,5-1 4 16,-10-3-3-16,0 0-3 0,19-5 2 15,-11 0-5-15,0-1-1 0,-2 2 2 16,-1-1 6-16,1-5-7 0,-2-1 5 16,-2-1-3-16,1 0-3 0,-3-1 2 0,-3 3 2 15,1 0-7-15,-5 0 2 0,4 2 4 16,-2 1 4-16,-1 2-7 0,1-1 0 15,-4 2-6-15,9 4 2 0,-16 1-5 0,16-1 11 16,-18 9 1-16,13-2-3 0,-3 1-4 16,0-2 5-16,5 6-6 0,-3 0 5 15,1 0-2-15,2-2 2 0,3 3-11 0,-3 2 10 16,6-2 2-16,-3-4 0 0,3 4 5 16,0-3-1-16,-1 1-2 0,4-4-1 15,-1-2 0-15,3-2 0 0,-8-3 3 16,0 0 1-16,26-8-4 0,-17 3 0 0,-1-2-1 15,3-3-1-15,-3 0 5 0,0-6-1 16,4 4 0-16,-6-3 0 0,2-3-7 0,-3 3 6 16,-2 0-7-16,-3-3 1 15,3 3 2-15,-6 3-6 0,0-4 7 0,1 3-2 16,-4 1-12-16,4 5 14 0,-7-3-3 16,3 5-6-16,0-1 12 0,-2 2-1 15,8 4-5-15,-17 2 6 0,17-2-9 0,-10 10-1 16,4-2 10-16,3 2 2 0,-2 3-6 15,5 1 3-15,0-1 3 0,0 2-5 0,0 0 2 16,3 1-4-16,-1 1 5 0,7 0-2 16,-4-1-2-16,3-1 7 0,-2 0-4 15,2-5 7-15,3-3-4 0,-2 1-1 0,2-3 1 16,-3-2-1-16,3-2 2 0,-11-1 0 16,20-4-1-16,-11 1 0 0,-1-4 0 0,-2 2 0 15,2-6-2-15,-5 2 0 16,2-1 1-16,-2-1 0 0,-3-1-2 0,-3 0 2 15,0-1-6-15,-2 3 1 0,-1-3 2 16,1 3-3-16,-6 4 4 0,2-5-4 0,0 2-2 16,-4 5 0-16,4 1-3 0,-4 0 4 15,5 3-2-15,8 0 5 0,-24 3-2 16,13 3 0-16,3 2 0 0,0-1-3 16,0 3 4-16,1 2 1 0,2-2-9 0,-1 3 6 15,3 0 9-15,3-1-3 0,-2-2-9 16,2 3 8-16,2-3 1 0,1-1-2 15,0 2-1-15,0-3 5 0,-1-4-3 16,-2-4 4-16,10 6-2 0,-10-6-3 0,0 0 6 16,0 0-4-16,19-16 1 0,-14 9 1 15,1-6-3-15,-3 3 3 0,-1-3-2 0,-2-1 1 16,3 1-2-16,-3-2 0 0,-3 3-3 16,1-1 0-16,-1 0 2 0,0 0-5 15,-2 1 2-15,2 4-2 0,-5 1 5 16,2 0-3-16,4 1 1 0,-8 4 1 0,10 2-5 15,-14-3 1-15,14 3-1 0,-8 11 2 16,3-4-17-16,2 3-15 0,0 0-8 16,3 5-32-16,0-2-29 0,3-1-317 0,3 4 143 15,2-4 95-15</inkml:trace>
  <inkml:trace contextRef="#ctx0" brushRef="#br0" timeOffset="2">1255 395 39 0,'-11'0'118'0,"11"0"-11"0,0 0-17 0,-15 7-8 15,9 1-3-15,1-3-6 0,0 5-16 16,2-2 1-16,-3-1-3 0,4 3-8 16,2 3-8-16,-3-4-4 0,6 2-3 0,-1-3-2 15,1 2 1-15,3-3 1 0,-1 1-8 16,3-3 1-16,2 0 3 0,1-3-5 16,0 1-3-16,-11-3 1 0,19-5-3 15,-8 3-2-15,-2-4 4 0,2-1-8 0,-3-2-1 16,-2 2-1-16,-1-3 4 0,1 0 0 15,-4 0-3-15,1 0 1 0,-6-3-1 0,3 1 1 16,-5 2-3-16,-3-2-6 0,2 4 1 16,-2-2 3-16,-3 2 1 0,2 1-2 15,-2 4 6-15,-3 1 11 0,3 2-16 16,11 0 4-16,-23 6-1 0,15 3 0 0,-3 1 2 16,3 0 1-16,2 3 2 0,1-1 1 15,2 3 2-15,3-2-1 0,0 1 2 0,5 2-1 16,-2-3-8-16,3-1-1 15,2 1 4-15,0-3-3 0,3-2 3 0,-2-4-3 16,5-1 1-16,-3 0 2 0,3-3-1 16,1-3-2-16,-4-2 1 0,2-3-5 0,-2 1 3 15,0-3 1-15,-3 0-4 0,5 0-2 16,-8-3 2-16,3 3 3 0,-5-3-1 16,0 1-8-16,-6-1 4 0,3 1 4 15,-5 2-7-15,-1-3-4 0,-2 3 1 0,-2 3-1 16,2-1 0-16,-3 0-1 0,0 3 2 15,0 5 1-15,0-1 0 0,11 1 3 0,-20 4-3 16,9 1 3-16,3 0 1 0,0 3-1 16,-1 2 2-16,4 0 3 0,-2 0 0 15,4 2 0-15,1 0 0 0,2 1 1 16,2 0 0-16,1-3-2 0,0 0-1 0,4 0 1 16,1-2 1-16,-3-3 2 15,6 0-2-15,-2 0 2 0,1-2 1 0,-10-3-4 16,24-3 3-16,-13-2-3 0,0 0 0 0,-1 0-1 15,-1-3-1-15,0-2 0 0,-3 3 2 16,2-6-2-16,-3 3 3 0,-2-3-6 16,-3 1 0-16,-3-1 1 0,1 3-1 0,-1 0 0 15,-3 0 0-15,-2 0 2 0,-1 2-5 16,0 3 2-16,-1 0 0 0,-1 0-2 0,11 5 1 16,-20 5 5-16,8-1 0 0,1 0 5 15,3 2-6-15,-3 6 3 0,3 0 5 16,2 0 1-16,1 1 0 0,1 2-1 15,1 0 2-15,0 1-2 0,6-2-2 0,-3 2 1 16,3-1 1-16,4-3 0 0,-2 1-1 16,1-3-1-16,-1 0 1 0,1-3 1 0,2-1-2 15,-3 1 1-15,3-4-2 0,-8-3 2 16,18 0-3-16,-18 0-1 0,17-8-1 16,-12 3 1-16,3-2 0 0,0-1-3 15,-2-2 3-15,-3 0 0 0,-1 0-2 0,2-3-4 16,-4 1 2-16,0-1 1 0,-4 3 1 15,-1-5-2-15,2 5 1 0,-2-3-5 16,-3 3 0-16,2 2 0 0,-2-2-1 0,0 3 2 16,-1 2 1-16,-3 3-2 0,12 2 4 15,-19 0-3-15,8 0 5 0,0 4 1 16,3 2 0-16,-4-2 0 0,4 4 2 16,-1 0-1-16,4-1-1 0,-1 3 0 0,4 0 2 15,-1-2 0-15,3 4 0 0,5-4 0 16,-2 2-1-16,3-1 2 0,5 0 0 15,-3-4-3-15,4-3 2 0,2-2-1 0,-1 0 2 16,-2 0-3-16,6-2 2 0,-2-6 0 16,-2 1 0-16,1-3 1 0,0-3-3 15,-2 0 1-15,-4 1 0 0,0-6 1 0,-5 5-3 16,0-1-3-16,-3 1-1 0,-3-2 0 16,-2 2 2-16,-6-1-4 0,-2 3 2 15,0 1-1-15,-1 0-2 0,0 4 6 16,1 2-6-16,-5 1-1 0,2 3 2 0,2 0 0 15,-1 3 1-15,1 4-1 0,1 1 3 16,2 2-2-16,2-2-5 0,4 2-13 0,-2 2-23 16,7-3-27-16,0 3-27 0,7 0-36 15,4-4-28-15,0-4-454 0,3-1 209 16,6 0 138-16</inkml:trace>
  <inkml:trace contextRef="#ctx0" brushRef="#br0" timeOffset="3">1596 108 2 0,'-11'4'150'0,"2"2"-20"0,-2 2-2 0,5 0-13 15,1-2-6-15,-1 5-20 0,4-4-5 16,-1 1-7-16,3-8-8 0,3 12-24 15,2-4 14-15,1-3-6 0,-1-3-1 0,3 4-6 16,0-4-9-16,-8-2 1 0,21-2-3 16,-21 2-4-16,19-6-3 0,-8 2-4 15,1-4-1-15,-4 3-3 0,1-5 1 16,-1 2-4-16,-3-4-2 0,1 2-3 0,-3-2 4 16,-3 0-8-16,-3 1 3 0,0-2-1 15,-2 0 7-15,-4 1 1 0,1 1 6 0,-3 2 3 16,2-1 2-16,-5 5 0 0,3-3 2 15,0 3-6-15,-4 2 0 0,2 1-1 16,2 2-2-16,11 0-1 0,-22 5-2 16,9 0-1-16,5 0-1 0,3 3 2 0,2-1-3 15,0 1-2-15,3 2 0 0,3-3-2 16,3 3 1-16,2 0-5 0,1-2 2 16,2 0 0-16,0-3-1 0,0 1 3 15,3-2-5-15,3 1 0 0,-3-5 3 0,3 3-3 16,-4-6 1-16,5 0-3 0,-4 1 1 15,-1-6 0-15,-2 1 0 0,4-1-4 0,-7 0 7 16,3-2-3-16,-5 3-2 0,-1-3-5 16,-2 0 2-16,0 0 0 0,-6 2-1 15,3 0 2-15,0 8-3 0,-11-12 3 16,3 7-4-16,2 2 2 0,-5 1-2 0,11 2 2 16,0 0 0-16,-28 5-2 0,20 0-1 15,-3-3 3-15,2 8-1 0,1-2 1 16,1 0 2-16,2 2-4 0,2 3 7 0,1-3-4 15,2 0 1-15,0 2 2 0,5-2-2 16,0-1 1-16,2 0 1 0,1-2 0 16,3 1 3-16,-2-6-8 0,4 0 5 0,-2 2 4 15,4-8-3-15,-1 2-1 0,-3 0 0 16,0-3 1-16,4-2 2 0,-4-1-6 16,-3 0 1-16,0-2 1 0,0 0-2 15,-2 3-1-15,-6-3 3 0,0 0-3 0,-3-1-6 16,-3 4 6-16,-2-1-1 0,-3 1-3 15,0 1 3-15,-4 4 3 0,-1 0 1 16,0 2 0-16,-5 2 5 0,5 0 2 16,-3 4 1-16,5 1-3 0,-4 3 1 0,5 3-3 15,-1 0-2-15,6 1 2 0,2 2 0 16,2-1-11-16,4 3-25 0,4-1-36 0,7 3-42 16,0 0-62-16,6-4-469 0,0 1 218 15,2 1 143-15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81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163 108 77 0,'-5'-10'143'0,"-1"2"-5"0,-1 4-16 16,2-4-11-16,-1 3-1 0,1 0-8 0,5 5-16 16,-16-5-2-16,10 2-10 0,6 3-5 15,-18 3-9-15,18-3-2 0,-13 10-5 0,7-3-3 16,-2 1-3-16,3 0-4 0,2 2-5 16,0-3-3-16,0 3-4 0,6 0-2 15,0 0-3-15,0 0-2 0,5-2-1 0,-3 0-3 16,3-1-1-16,3-1 0 0,2-2-3 15,-2-4-2-15,-1 0 0 0,-10 0-3 16,25-4-3-16,-13-4 2 0,2 0-4 0,-3 1-4 16,0-3 3-16,-3 0-6 0,2-3 3 15,-8 0-4-15,1 1 2 0,0-3 5 16,-3 2-3-16,-6 0 0 0,1 1-2 0,-5 2 0 16,2-4 4-16,-3 5 4 0,0 4 2 15,0 0 1-15,-4 3 3 0,2-1 6 16,13 3-3-16,-25 5 1 0,11 0 5 0,2 0 3 15,1 4-4-15,0 2 6 0,3 2-3 16,0-1-3-16,5 1-1 0,-2 0 0 16,1 2-5-16,1-3 0 0,6 1 3 15,-3 0-4-15,6-3-2 0,-3 2 1 0,5-4 0 16,1-1-1-16,-1-1 0 0,0-4 0 16,3 0-3-16,1-2-2 0,-12 0-1 0,22-4 2 15,-11-2-2-15,0-1-2 0,1-1-3 16,-1-1 3-16,-3-2-3 0,0 1 6 15,-2-1-3-15,-1 2-1 0,-5-4-2 16,0 3 0-16,-2 0-3 0,-4 0 0 0,1 2 0 16,-4-2 1-16,-1 6-1 0,-5-4-2 15,4 5 2-15,0 3-2 0,-3 0 1 0,3 3 4 16,-4-1 0-16,4 4 1 0,-2 1 0 16,2 3 1-16,0 0-1 0,1 0 0 15,2 0 1-15,0 0-1 0,5 3 1 16,-2-3-1-16,5 3-1 0,0-3 1 0,2 0-1 15,1-3 4-15,2 3-2 0,1-4 1 16,2-2 2-16,4 2-1 0,-1-6 0 0,0 0-3 16,-11 0-3-16,25-6-5 0,-13-1-2 15,-1 2 4-15,0-3-4 0,0 1-1 16,-3 0 0-16,0-4 3 0,2 3 1 16,-5-2-1-16,-2 3-2 0,-3-1 0 15,3-2 3-15,-3 10-6 0,0-12 5 0,0 6 0 16,0 6-3-16,-11-2 5 0,11 2-4 15,0 0 5-15,-23 12 6 0,17-4 3 0,-2 2 4 16,0 1-1-16,2 1 0 0,-2 0 1 16,1 1-1-16,5 0 1 0,-1 0-3 15,0 1 2-15,0-4-1 0,3 3-3 0,0-3 2 16,3 0-1-16,0 0 1 0,0-5-1 16,6-1-2-16,-3 0-12 0,-6-4-23 15,19 0-18-15,-19 0-40 0,24-4-40 0,-9 3-51 16,-1-4-472-16,0 2 221 0,-1 3 146 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81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707 333 73 0,'0'0'188'0,"0"-9"-7"16,0 9-10-16,-3-8-10 0,3 8-13 16,-5-7-12-16,5 7-11 0,-11-4-11 15,11 4-10-15,0 0-11 0,-19 6-10 0,19-6-8 16,-11 8-5-16,4-3-7 0,2 0-2 15,-1 2-6-15,4-2-11 0,-1 3-1 0,0-1-3 16,3 1-3-16,3-1-3 0,0 1-5 16,-1-3 1-16,4 3-5 0,2-4 0 15,2-1-2-15,0-1-3 0,1-2 0 16,-11 0-3-16,22-2-3 0,-9 2 0 0,0-5-1 16,-5 0-3-16,3-2 1 0,0-1-4 15,-5 0-2-15,0 1 0 0,0-3 0 16,-3-3-1-16,-3 3 0 0,-3 0-3 15,-3-1 3-15,-3 2 1 0,1-1 7 0,0-1 3 16,-3 4 3-16,0 3-2 0,-4 0 12 16,1 2-1-16,3 2 5 0,-3 0-5 0,1 2 4 15,1 4-6-15,1-2 3 0,2 4-2 16,-2-3-4-16,6 6-1 0,0-4-3 16,-1 3-1-16,3 0-5 0,3-2 5 15,3-1-2-15,0 3 1 0,5-2-7 0,0-3 4 16,0 2 1-16,3-2-1 0,3-2-10 15,1-1 4-15,1-2-3 0,-2-2-1 0,0 2-8 16,3-5-1-16,0 0-8 0,-4 0 2 16,2-3-3-16,2 0 1 0,-6-4-2 15,0 2-1-15,-3 0 2 0,0 0 1 16,-4 0 3-16,2 0 0 0,-6-1-2 0,0 1 4 16,-3 0 0-16,0 3-1 0,-4 0 5 15,-1 1 1-15,-3 4-1 0,0-1 5 16,11 3 6-16,-26 3 0 0,15-1 5 15,-2 4-1-15,-1-2 6 0,1 4-1 0,0 0-4 16,2 2-1-16,0-3 1 0,3 3-1 16,0 3-1-16,3-4-3 0,2 2 3 0,0 2-2 15,3-3 0-15,3 2-1 0,0-4 2 16,2 2-1-16,0-3-1 0,4-1-2 16,-1 1 1-16,0-2-4 0,3-5-1 15,1 2-4-15,-1-2-4 0,3-2-2 0,-3 0-5 16,0-4-3-16,1 2-2 0,-4-2-1 15,0-4 0-15,1 3-1 0,-4-1-3 16,-2-2 7-16,-1 0-1 0,-2-2 1 0,-2 2 2 16,-1-3 2-16,-5 3-1 0,0-1 5 15,-1 2 2-15,-2-1 3 0,-1 4-1 16,1-1 5-16,0 2 4 0,0 3 2 0,-2-1 4 16,-2 3 2-16,1 3 0 0,0-1-1 15,4 3 3-15,-3 2 1 0,2 1-1 16,3 0 2-16,3 4-1 0,-4-2-1 15,4 3-2-15,5-3 1 0,0 5-1 16,0-5-3-16,0 3 0 0,5-3 1 0,-2 0-1 16,5 0 0-16,-2-3 1 0,-1 1 1 15,1-6-1-15,2 1-1 0,4-1 1 0,-12-2-1 16,17-5 0-16,-6-2-6 0,-3 2-6 16,-3-3-4-16,5 1-14 0,-5-6-11 15,-2 3-6-15,-3 0-14 0,0-2-15 0,-3-1-21 16,1 0-7-16,-8 3-17 0,4-3-27 15,-2 4-34-15,0-4-503 0,-3 3 230 16,0 0 152-16</inkml:trace>
  <inkml:trace contextRef="#ctx0" brushRef="#br0" timeOffset="1">18 24 167 0,'-10'10'172'16,"5"0"-19"-16,5 0-21 0,-3 3-6 16,3-3-15-16,3 3-11 0,-1-3-11 0,4 0-6 15,1 0-7-15,1 0-7 0,0-3-9 16,3-2-1-16,0 2-11 0,-3-4 3 15,7 1-8-15,-4-4-6 0,-11 0-2 16,22-9-4-16,-14 7-3 0,0-6-5 0,2 1 2 16,-2-1-4-16,-3-2-2 0,1-2-3 15,-3 2-1-15,-3-3 0 0,0 0-1 0,-3 0-1 16,-3 1 4-16,4 3 6 16,-4 0 1-16,1 2 0 0,-5-1 1 0,2 3-1 15,0 4 0-15,8 1-5 0,-22 0 3 16,14 4-4-16,-2 1 3 0,2 0 0 0,0 2-1 15,2 3-5-15,4 0 2 0,-4 0 0 16,6 0-2-16,-2 1-3 0,4-1-1 16,4 2 1-16,-1-4 1 0,3 2 0 15,-2-2 0-15,6-1-3 0,-1 0 0 0,0-1-2 16,0-4 2-16,3 1-1 0,1-3-1 16,-2 0 1-16,-2 0-1 0,3-5-1 0,-2-1-3 15,2 2 4-15,-3-4-2 0,0 0-3 16,-3 1-5-16,0-3 0 0,-5 0 2 15,4 0-3-15,-7 0 3 0,0 0 0 16,0 2-2-16,-7-2-3 0,1 2 2 0,1 4-1 16,-3-2-1-16,-1 4 3 0,9 2 5 15,-19 0 3-15,19 0 4 0,-20 8 1 16,12-4 4-16,-1 4-1 0,-2 2-4 0,6 1 8 16,0-2-1-16,-1 1-3 0,2 1-1 15,1-1-1-15,3 2 0 0,3-2-5 16,-3-2 2-16,7 2 1 0,-2-1-1 0,1-1 0 15,-1 0 1-15,6-3-1 0,-3 0-6 16,1-3 7-16,3 0 0 0,-1 2-1 16,-11-4-2-16,19-4 2 0,-19 4-2 15,19-4-1-15,-9-1 2 0,-2 0-3 0,-3-3-1 16,1-2 0-16,-1 0-2 0,-5-3-3 16,0 3 3-16,-3-2-2 0,-2 0 0 15,-1-1 1-15,-2 0-1 0,-1 3 0 0,1 0 3 16,-1 0 3-16,-4 6-5 0,4-2 10 15,-4 1 1-15,1 5 3 0,-2 0 2 16,14 0 2-16,-25 5 0 0,17-2-2 16,-4 4-4-16,4-2 4 0,2 3 0 0,-2 2-4 15,5 0 0-15,3 0 0 0,0 3-2 16,0-3-1-16,6 0-2 0,-4 0-7 16,7 0-25-16,-4 0-27 0,3-3-35 0,2 3-40 15,1-2-28-15,-3 0-70 0,6-4-524 16,-6-2 255-16,0-2 167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81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534 380 79 0,'0'0'128'15,"0"0"-21"-15,0 0-7 0,-16 11-12 16,16-5-6-16,-3 2-9 0,0-1-2 0,3 3-14 16,0 0 0-16,0-2-9 0,3 2 1 15,0 0-9-15,2-2 1 0,-2-1-4 16,3 0-1-16,-1-2-7 0,0 0 7 16,1 1 0-16,-6-6-4 0,15 2 3 0,-15-2-5 15,0 0-6-15,22-10-2 0,-14 2 0 16,-3 1-3-16,4-3 3 0,-7 2-10 15,4-4 4-15,-2 2-5 0,-4-3 4 0,3 1-4 16,-6 1-1-16,-1-1 4 0,1 2 7 16,0-3 0-16,-2 3 0 0,-1 2 0 15,-2 1 2-15,3-1 3 0,-3 6-6 16,-1-1 1-16,9 3-2 0,-20 3-2 0,9-1 4 16,3 3-6-16,0 1 6 0,-1 2-3 15,1 1 0-15,1-1-4 0,2 2 4 0,-1 0-6 16,6 0 2-16,-2 0-6 15,4-2 5-15,1 2-4 0,0-3 1 0,2 1 2 16,5-1-2-16,-2 1-1 0,0-3-1 16,3-3 5-16,0 1-2 0,0-3 1 0,-11 0-5 15,26-5 3-15,-12 0-2 0,-1 0-2 16,0-3-1-16,-2-2 1 0,0 3 0 16,-3-6 0-16,3 3 2 0,-6-1 1 15,5 0 0-15,-5-2-5 0,-2 2-1 0,0-1 2 16,-3 2-3-16,2-2 1 0,-4 1 0 15,2 4-2-15,-3-1 3 0,0 1-1 16,3 7-1-16,-5-8-1 0,5 8-3 0,0 0 5 16,-21 3-5-16,21-3 3 0,-11 9-5 15,3-1 3-15,3 0 1 0,-1-1-3 16,1 3 2-16,2 0 1 0,-4 0-1 16,7 0 0-16,0 1 0 0,0-1 4 0,0 0-3 15,3 0 0-15,4 0 1 0,-2 0 1 16,3-5 1-16,1 2-4 0,-1 1 5 15,3-5 0-15,0-1-1 0,1-2 1 0,-1 0-1 16,-11 0 5-16,22-7-3 0,-14-1 0 16,4 3 0-16,-4-2-1 0,0-1 3 15,1-2 0-15,-4 2-3 0,1-4-1 16,-4 2 0-16,-2 2-2 0,-2-5-2 0,-1 3-3 16,-3 0 4-16,1 3 0 0,-3-3 1 15,0 2-3-15,-5 3-1 0,0-2 2 16,2 4-4-16,-3 3-1 0,0 0 7 15,-1 0-5-15,2 5 1 0,-1-3 0 0,3 4-1 16,-4 1 3-16,4 1-3 0,3 0 1 0,0-1-1 16,2 0 1-16,1 3 2 15,2 0 0-15,3 1 6 0,0-1-5 0,0 0 0 16,3-2 3-16,2-1-3 0,1 1 0 16,-1-1 0-16,3-2 2 0,1 0 4 0,-1-3 1 15,1 1-3-15,-9-3 3 0,20 0-2 16,-20 0 1-16,19-7-1 0,-11 1 1 15,4-1-4-15,-6 0 3 0,2-1 2 16,-3-2-1-16,1 0-3 0,-4 0 2 0,-2-1 1 16,0-1-3-16,-2 2 0 0,-1-2-3 15,-3 1 0-15,-2 1-2 0,0 2 0 16,-4 1-2-16,1 2 0 0,0 0 4 16,0 5-2-16,11 0-1 0,-26 0 2 0,15 5-2 15,0-2 1-15,0 2 0 0,0 2 0 16,6 3-1-16,-5-2 2 0,8 4 1 15,-1-2 0-15,3 4 0 0,0-5 2 0,3 4 2 16,2-3-2-16,2-1 2 0,4 2 1 16,-3-1-1-16,6-3 0 0,-3-1-7 15,4-2-22-15,-4 2-39 0,2-4-22 0,1 1-25 16,-14-3-26-16,26-5-460 0,-13-1 203 16,-2-1 134-16</inkml:trace>
  <inkml:trace contextRef="#ctx0" brushRef="#br0" timeOffset="1">0 72 125 0,'3'10'120'0,"3"0"-12"16,-1 0-7-16,3 1-8 0,-2-4-11 0,3 0-2 15,2 1-6-15,-3 0-5 0,1-5-10 16,1 1-2-16,-1-4-10 0,-9 0 0 15,23-3-8-15,-15-1-3 0,3-4-2 16,-3 3-12-16,0-2 8 0,-2-3 2 16,-2-1-11-16,-1 1 2 0,-3 0 2 0,0 0 6 15,-3 2-6-15,-4-2 17 0,2 3-11 16,-1 0-1-16,-2 1 1 0,-3 1 2 0,3 3-3 16,8 2-5-16,-21 2 1 0,10 1-5 15,1 2 2-15,1 2 0 0,1 3-4 16,0 0 2-16,-2 0-4 0,5 3-3 0,2 0-3 15,1 3 2-15,2-5 2 0,0 2-5 16,0 0 4-16,5-1-5 0,-2 1 1 16,6-3 1-16,-3 0-1 0,2 0 2 15,3-5-3-15,0 0-1 0,0 0 1 0,4-5 4 16,-2 0-2-16,1-3-4 0,0 1 2 16,1-3 1-16,-2 0-4 0,1-5 3 15,-3 0-2-15,0 0-2 0,1-3-3 0,-4 1 3 16,-2-1-1-16,-1 0-4 0,-2-1 3 15,-3 1-5-15,-3 0 0 0,-2 0 1 16,2 1-2-16,-5 2 3 0,0 0-8 16,-2 0 6-16,-1 5 2 0,0 0 0 0,-2 3-14 15,2 2 9-15,11 0 1 0,-26 4 2 16,15 4-4-16,0-3 6 0,0 2-1 16,-1 3-3-16,3 0 3 0,1 0-1 0,3 3 3 15,2-3-1-15,0 3-3 0,3 0-2 16,0-3 4-16,0 3-8 0,3-4 9 15,3 4 1-15,-1-5-1 0,3-1 1 0,0 0 2 16,2-1 2-16,1-4-3 0,0 0-2 16,2-2 1-16,-13 0 0 0,29-7 5 15,-18 2-2-15,3-3-2 0,-1 1 5 0,0-1-1 16,-5-2-3-16,3 1-1 0,-6-2-1 16,3-1 5-16,-5-1-8 0,0 0 2 15,0 3-1-15,-6-3 1 0,0 1 1 16,-2 2-3-16,-1 0 0 0,1 0 3 0,-3 2-2 15,-3 4 0-15,1-2-4 0,-4 4 4 16,4-1-2-16,10 3-4 0,-25 5 5 16,13-2 1-16,-2 4-1 0,3 1-8 0,3 0 9 15,-3 4 1-15,1 3-1 0,2-2 2 16,3 2-1-16,2 0 0 0,3 0-3 16,0 0 1-16,0 0 2 0,5-2-2 0,-2-1 5 15,5 1-3-15,-1-3 6 0,-1 0-4 16,2-3 2-16,0-1-1 0,0-4 0 15,3 1 3-15,-11-3-2 0,26-5 0 16,-15-3-2-16,0 0 0 0,3-2-3 0,-6 0 5 16,4-4 0-16,-4 1-6 0,-2-3 1 15,-3 2 5-15,-1-2-2 0,-2 1-2 0,-5 0-1 16,-1 0-1-16,-2 0 0 0,-4 0 0 16,1 2 2-16,-3 4-3 0,-2-2 0 15,1 6 2-15,1 2 0 0,1 1-3 16,-4 4 4-16,-1 1-4 0,5 5 2 0,-4 2-1 15,4 0 1-15,0 2 1 0,3 1 2 16,4 0-1-16,3 3 3 0,1-2-1 16,2 2-2-16,2 1 0 0,4-3-15 15,5 2-35-15,1-1-53 0,4-5-75 0,3-2-369 16,2-4 186-16,4-4 123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5:32.728"/>
    </inkml:context>
    <inkml:brush xml:id="br0">
      <inkml:brushProperty name="width" value="0.35" units="cm"/>
      <inkml:brushProperty name="height" value="0.35" units="cm"/>
      <inkml:brushProperty name="color" value="#177D36"/>
      <inkml:brushProperty name="fitToCurve" value="1"/>
    </inkml:brush>
  </inkml:definitions>
  <inkml:trace contextRef="#ctx0" brushRef="#br0">158 89 7 0,'0'0'77'0,"0"0"-4"16,0 0-5-16,0 0 3 0,0 0-7 15,0 0-3-15,0 0-4 0,0 0-2 16,0 0 0-16,0 0-2 0,0 0-5 0,-29 0 0 15,29 0 3-15,-14 6-3 0,9-5 2 16,5-1-7-16,-14 9-2 0,6-7 10 16,2 6-8-16,-3-4-1 0,3 3-3 0,1-1-7 15,-1 2 5-15,4 2-3 0,-4-2-1 16,4 2 0-16,2 0-2 0,0-3 0 16,0 3-4-16,2-1 2 0,1 0-1 0,2-2-5 15,-2-2-4-15,5 1 0 0,2-3-1 16,-2 0-2-16,3-3-1 0,-11 0 3 15,19-3-8-15,-19 3 1 0,26-3 3 0,-12-3-7 16,-1 1 4-16,-2 0-3 0,4-2 0 16,-1-3-4-16,-3 2-2 0,0-2-2 15,0 0 4-15,-2 2 0 0,0-2 1 16,-4 0-2-16,1 0 1 0,-4 0-2 0,1 3-1 16,-3-3-1-16,0 0-2 0,-3 2 4 15,1-2-2-15,-4 2 0 0,1 1 2 0,-1-1-3 16,-1 3 4-16,-1 0-5 0,-3 0 5 15,3 2-7-15,0 1 5 0,8 2 4 16,-19-2 1-16,6 2-2 0,13 0 9 16,-19 2-15-16,8 3 8 0,3-2-2 0,-1 1 4 15,-2 2-2-15,5 1 4 0,-2 3-3 16,3-2 6-16,-1 0-4 0,3 2 3 0,1 0 0 16,-1 0 1-16,3 0 0 0,3 0-1 15,-1 2 0-15,1-1-2 0,0-1 2 16,2-3-1-16,1 3 3 0,-1-3-4 15,6 1 3-15,-1 0-4 0,-2-3-1 0,3-1 0 16,0-1-1-16,0-1 0 0,4-2 0 16,-2 0-1-16,-2 0 0 0,3-2-3 15,0-3 1-15,-2-2 0 0,2 2-4 0,-4-3 0 16,4-2 2-16,-6 3 2 0,2-3-6 16,-2 2 6-16,-3-2-3 0,1-3 0 15,-3 2 2-15,-1 4-2 0,-4-5 0 16,2 4 1-16,-6-2-4 0,1 0 0 0,-3 3-1 15,-5-1 4-15,5 1-1 0,-3 2-2 0,-2-3-1 16,-1 3 0-16,-1 0 4 0,-2 3-2 16,4-1 0-16,-1 0-1 0,-4 3 2 15,5 0-2-15,-4 0-2 0,4 3 3 16,-2 0 2-16,1 1 6 0,3 2-6 0,0 1 4 16,-4 6 2-16,7-6-3 0,0 6 2 15,2 0-1-15,-2-1 2 0,5 0 3 16,1 4-2-16,-1-4 2 0,3 3 1 0,3-2 0 15,-1 2-4-15,1-2 3 0,3-1 2 16,-1 0-3-16,3 2 1 0,0-4-1 16,2 0 1-16,1-3-3 0,0 1 3 0,2 0-5 15,1-4 1-15,1 2 0 0,-1-4-2 16,-3 0 2-16,5 0-2 0,-1-2 3 0,-4 0-3 16,3 0 0-16,-1 0 0 0,2-2-1 15,-4-2 3-15,3-2-4 0,-3 2 0 16,-3-2-4-16,3 1 4 0,-1 0 0 15,-2-2-1-15,-3 0-1 0,1-4-3 0,-1 1-1 16,-5-1 4-16,3 2-2 0,-6-4-3 16,0 3 1-16,1 0 1 0,-4 0-1 15,1 0-1-15,-1-3 5 0,-2 3-4 16,-4-1 0-16,4 2 1 0,-3-1-1 0,-3-1-2 16,3 4 3-16,-4 3-1 0,1-4 2 15,1 0-2-15,-1 3 1 0,-1 0-2 16,1 0 0-16,1 0 1 0,-4 5 0 0,5-3-3 15,-2 3 4-15,1 0 1 0,-1 3-1 16,2 2 0-16,1 0 2 0,-3 2 3 16,6 1-4-16,0 0 0 0,0 2-1 0,2 3 2 15,-3-3 1-15,6 1 1 0,0 3-1 16,1-2 1-16,2 0 1 0,0 2 1 16,5-2 1-16,-2 1-2 0,2-1 3 0,5 0 0 15,-5-2-1-15,3 1-2 0,3-1 0 16,0-4 2-16,0 3-2 0,4-4 1 15,-1 1 3-15,2-4-5 0,-2 0 3 0,4-4-1 16,-5 2-1-16,4 0 3 0,0-2-4 16,-3-4 0-16,0 1 0 0,2 0 0 15,-1-2-1-15,-1 0-2 0,-3-2 1 0,2 1 2 16,-4-2 1-16,3 0-3 0,-4 1 0 16,0-1 5-16,-2 0-2 0,-4 0 0 15,1 0-5-15,0 0 2 0,0-3 3 16,-6 0-1-16,3 3-1 0,-3 3 3 0,0-6-7 15,1 3 4-15,-4 0-4 0,1 0 2 16,-3 0-2-16,2 0 0 0,-3 2-1 0,-2-2 2 16,2 2 0-16,1 1-1 0,-3 2-1 15,0 0 2-15,2 0-1 0,-5 1 0 16,3 4 0-16,-2 0 3 0,13 0-3 16,-24 0 1-16,13 6-1 0,1-6-1 0,-4 6 1 15,2-4 1-15,1 6-3 0,2-1 1 16,-1-2 4-16,-1 3-2 0,2 2 5 0,0-3-3 15,1 3-3-15,2 0 1 0,1 3-1 16,-1-3 4-16,4 3 0 0,2 2 2 16,-3-3-3-16,3 1 0 0,3 0 3 15,-1-1 0-15,6 3 2 0,-5-6-3 0,5 4 0 16,5-3 3-16,-2 4-5 0,0-4 2 16,-1-3 4-16,4-1-6 0,1 0 4 0,-1 0-1 15,-1-2-1-15,1 0 2 0,4-4 1 16,-4 0-4-16,-1 0 0 0,4-4 1 15,-2 0-1-15,-2-2 0 0,-2 0 0 16,3 3-1-16,-2-4 0 0,-4-2 2 0,3 1 4 16,-3-2-6-16,1 3 1 0,-4-3-2 15,1 0 3-15,-1-2-1 0,-2 2-2 0,1 0 3 16,-4 0-3-16,3-3-2 0,-6 3 1 16,-1 0-1-16,1 0 2 0,0 0-2 15,-2 0 2-15,-1 0 0 0,-2-1-2 16,0 3 2-16,0 1-2 0,-3 0 2 0,-1-1-1 15,3 0 1-15,-2 4-2 0,1-4 2 16,-1 6-1-16,-2-4-2 0,0 4 4 16,2 2-2-16,-3-2 2 0,14 2-3 0,-26 0 4 15,12 2-1-15,4 3-3 0,-4 0 3 16,-1 0 0-16,4 2-4 0,-3 3 7 16,3 1 1-16,0-2-2 0,2 4-3 15,1 0-3-15,-1-3-1 0,4 3 5 0,0-2 0 16,2 5 3-16,0 0-2 0,0-4 0 15,3 3 0-15,0 0-2 0,3 0 2 0,3 1 0 16,-1-4 2-16,0 0 1 0,4 3-1 16,3-1-1-16,-4-4-2 0,3-4 1 15,3 2 4-15,-1 0-2 0,0-6-1 0,0 1 0 16,1-3 1-16,0 0 0 0,1-3-1 16,-2-2 3-16,1 0-3 0,-3 1-1 15,0-4 3-15,4-2-1 0,-7 0 0 0,3-2-1 16,-3 3-2-16,0-3 3 0,-2 2-3 15,-1-3 0-15,2 1 1 0,-4-1 0 16,0 3-1-16,-1-3-2 0,-2 3-1 16,-2 0 3-16,2 0-1 0,-3-2 3 0,-4 1-4 15,2 4-1-15,-1-3 2 0,1 0-2 16,-4 3 6-16,1 1-5 0,0-1 1 0,0 1-1 16,-2 2 2-16,-1-1-3 0,0 0 3 15,1-1-2-15,-4 4 1 0,-1 2 0 16,15 0-1-16,-22 0-1 0,8 0 2 15,3 2 0-15,-1 1 0 0,-2 2 1 0,4 0 0 16,-1 2 2-16,2 1 0 0,0 0-2 16,1 2 0-16,2 3-1 0,1-3 1 0,-1 1 2 15,4 3-1-15,-1 1 1 0,3 0 0 16,3-3-3-16,-1 4 4 0,1-1 0 16,2-3-4-16,4 4 5 0,-4-3-4 15,7-3 3-15,-1 2 0 0,0 0 0 0,0-2 1 16,0-4-3-16,4 0-2 0,-1-3 5 15,-1 0 2-15,1-3-5 0,1-3 4 16,-1 0-1-16,2-1-2 0,-2-4 1 0,4 0-1 16,-5-2 2-16,4 0-3 0,-6 1 0 15,4-4-1-15,-7 2 1 0,0-1 2 16,0 4-2-16,-2-5 2 0,-1 4 1 0,1-4-7 16,-4 3 2-16,-2 0 3 0,0 0-1 15,-2 3-1-15,-1-3 0 0,-3 1-2 0,1 0 0 16,-3 1 0-16,-1 1 1 0,-1 0-2 15,0 1 3-15,-1 2-4 0,0 1 4 16,-2 0-3-16,2 1 6 0,-2 2-6 16,13 0 2-16,-22 5 1 0,12 0 0 0,-1 3-3 15,0-1 2-15,1 3 0 0,2 0 1 16,2 3 1-16,1 2-4 0,0-1 3 16,2 2 2-16,0 2 0 0,3-3 2 15,3 3-5-15,0-1 4 0,2-1-1 0,0 4-3 16,4-6 4-16,2 1 0 0,1 0-2 15,2-2 2-15,-4-4-10 0,7-3-11 16,1-3-13-16,1 1-23 0,0-4-25 0,4 0-28 16,-1-4-34-16,4-2-389 0,-2-4 180 15,4-3 120-15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81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98 157 38 0,'11'0'55'15,"-11"0"-6"-15,20 3-2 0,-20-3-5 16,19-5-3-16,-10 2-3 0,1-2-5 16,-1 0 0-16,0 0-2 0,-3 0 1 0,-1 0-3 15,-2-3 3-15,0 4 1 0,-1-4 1 16,1 3 13-16,-3 5-6 0,-5-13 1 15,2 8-5-15,3 5 7 0,-11-5 2 0,4 3 2 16,7 2-11-16,-16 0 1 0,16 0 4 16,-22 5-3-16,11-3 1 0,1 5-5 15,-1 0-1-15,6 0-10 0,-3 0 7 0,2 3 0 16,4-3-2-16,-1 4-3 0,3-1 3 16,5 0 0-16,-2-3-7 0,5 1 0 15,-2-1-2-15,2-2-1 0,7 0-9 16,-7 3 6-16,6-6 8 0,-3 2-6 0,0-4-7 15,1 0 4-15,-12 0-3 0,22-4 0 16,-11 0 5-16,-3-2-3 0,-3 1-7 16,5-2 10-16,-5 2-11 0,-2-3 6 0,0-2-7 15,-3 3 2-15,-3-3 0 0,0-1 0 16,-2 4 6-16,-2-3-4 0,2 0 3 16,-4 2 1-16,-2-2-1 0,1 5 2 0,1-2-1 15,-3 1-2-15,1 1 4 0,-2 3-5 16,2 2 2-16,11 0 3 0,-26 0-2 15,15 5 1-15,0-3-3 0,0 6-3 0,3-3 6 16,-3 3-3-16,4 3-1 0,-1-4 6 16,5 3-7-16,0 0 1 0,1 0-7 0,2-3 10 15,0 3-1-15,2-2-2 0,1-1 1 16,2-2 1-16,4 1 0 0,3-2 0 16,-4-1-1-16,6-1-13 0,-3-2 14 15,-11 0-2-15,23-5-2 0,-9 3 3 0,-3-6-2 16,-1 3-5-16,1-5 2 0,2 3 1 15,-5-6 0-15,-3 3-3 0,1 0 2 16,-6-2 2-16,0-2-3 0,0 2-3 16,-6-1 1-16,1 3 1 0,-3 0 0 0,-2-2-2 15,-1 4 1-15,-2 1 0 0,2-1 0 16,0 3-1-16,-4 1 1 0,4 1-4 0,-3 3 1 16,0 3 0-16,3-1-2 0,-1 0 2 15,1 6 0-15,0-1 3 0,3 1-3 16,0 2 4-16,0 3-3 0,1-4 0 15,4 4-3-15,0 0 2 0,6-1-4 16,-3 1 6-16,3-3 1 0,4 0 2 0,4 0-2 16,0 0 0-16,-3-2 3 0,5-1-4 15,-4-2 5-15,6 1-1 0,-2-6-2 16,4 2 3-16,-4-4-1 0,2 2 0 0,-1-6-1 16,-3 1 0-16,3-2-5 0,-5-1 5 15,-1-2-6-15,-2 0 2 0,-1 3-2 0,-5-6 3 16,-2 3-7-16,-1-1 5 0,-3-1-5 15,1 5 2-15,-5-4 0 0,2 4 4 16,-3 2-4-16,-2 0-2 0,2 3 4 16,-2-1-3-16,2 3 3 0,1 5-3 0,-1-3 4 15,2 4-2-15,-2 1 0 0,5 3 3 16,-3 0-3-16,4 0-8 0,2 3-13 16,1 2-21-16,2 0-28 0,2-2-37 15,1 2-424-15,5-5 182 0,4 2 120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81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88 85 83 0,'-3'-8'113'0,"0"1"-7"16,0 0-10-16,-2 2 2 0,0 0-16 16,-2-1-6-16,7 6-8 0,-11-4-7 0,11 4-6 15,0 0-7-15,0 0 4 0,-25 10-14 16,20-3-4-16,-1 0-3 0,4 2-4 16,-1 0-6-16,-4 1 4 0,4 0-4 0,3 1-2 15,0-1 1-15,0 2-5 0,0-2 1 16,3-3-1-16,4 3-4 0,-4-2 0 15,2 0-3-15,3-4 1 0,-2 4 3 0,-1-2-5 16,3-2 0-16,1-1 5 0,-1-1-2 16,1 1 1-16,-9-3-3 0,17-3-3 15,-6 1 0-15,-3-3 2 0,0-1-1 16,2 0 8-16,-5-4-11 0,3-1-2 0,-2 1 6 16,-4 0 0-16,4-3-4 0,-6 4 4 15,0-7 3-15,0 6-1 0,0-2-1 16,-3 1 3-16,0-1-3 0,1 2 9 15,-4 1-7-15,1 0 3 0,-3-2 0 0,1 5 2 16,1 2-6-16,1-2 1 0,-3 0-1 16,-1 4-2-16,9 2-1 0,-13-2 0 0,13 2 1 15,-18 2-1-15,18-2-4 0,-14 8 3 16,9-2-3-16,-1-2 2 0,1 2 0 16,2 3 0-16,1 2-6 0,-1-2 2 15,0 1 2-15,3 1 3 0,0-2-5 0,3 1 3 16,0 0-3-16,-1 1 7 0,4-1-8 15,-1-3 6-15,3 0-5 0,-2 1 4 16,-1-2-3-16,5-5 0 0,-2 2 6 16,-8-3-5-16,14 0 2 0,-14 0-8 0,13-8-5 15,-7 4-21-15,2-4-9 0,-3 3-16 16,2-6-22-16,-4 5-18 0,2-5-353 0,-2 1 153 16,0 0 100-16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81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52 37 12 0,'-8'1'103'0,"-2"5"-10"0,2 1-8 15,3 1-8-15,-1 5-5 0,1-3-1 16,2 5-15-16,0-2-5 0,1 1-3 0,2 2-3 16,-3-4-4-16,6 3-1 0,2-2-7 15,0 0 1-15,1-3-8 0,2-3 0 16,4 1 1-16,-1-3-3 0,0-2-2 0,6-1-6 15,-4-4 8-15,10-4-9 0,-6 1 4 16,2-2-7-16,1-5 8 0,0 1-11 16,-4-1-2-16,-1-1-3 0,-1 0 1 0,-3-2 9 15,-1 3-11-15,-4-1 2 0,4 3 6 16,-8-3-2-16,1 3-1 0,-3 0 3 0,0 3 8 16,0-3-7-16,-3 4 1 0,-4 2 10 15,7 4-18-15,-8-8-8 0,8 8 10 16,0 0-2-16,-22 8 1 0,14-4-2 15,3 6 1-15,-3-2 4 0,1 1-6 0,-1 2 5 16,2 2-5-16,1-3 3 0,2 2-2 16,-3 1 1-16,4-3 5 0,2 0-2 15,-3 0-7-15,3 0 4 0,3-2 4 0,-3 0-5 16,2-1 2-16,4-4 1 0,-6-3 1 16,11 4-3-16,-11-4 3 0,0 0-7 15,26-10 2-15,-18 3 3 0,0 0 1 0,0-3-5 16,0-3 5-16,-2 3-6 0,-1-3-3 15,0-2 3-15,-5 3 1 0,2-1 6 16,-2 0-6-16,-2 1-3 0,-5-1 3 16,7 1 4-16,-9 3-2 0,4 0-5 0,0-2 4 15,-4 7-6-15,1 1 3 0,-3 1 1 16,11 2-1-16,-20 5 10 0,12-1-7 0,-3 2-1 16,2 4 1-16,1 0-1 0,-4 3-4 15,4-1-1-15,2 1 6 0,1-1-2 16,-1 1 4-16,4-3-3 0,-1 0-2 15,0 3 0-15,6-6 2 0,-6 1-1 0,3-8 0 16,3 10 5-16,-3-10-1 0,5 2-1 16,-5-2 2-16,0 0 2 0,9-15-2 15,-4 10 4-15,-2-5-6 0,0 3-1 16,-1-3 1-16,-2 0 1 0,0 0-1 0,-2-1 1 16,-1 0-2-16,0 2 2 0,-2 1 4 15,-1 1 3-15,-2 0-2 0,0 1-2 16,2 4-2-16,-2 1 1 0,8 1-5 0,0 0 2 15,-29 6-3-15,19 1 0 0,4 1 0 16,-2 2-10-16,2 3-36 0,2 2-30 16,2-2-33-16,2 1-356 0,6 2 158 0,3-1 104 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81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48 30 54 0,'-5'-11'162'0,"5"11"-8"0,-6-3-20 16,6 3-10-16,0 0-14 0,0 0-8 0,0 0-13 15,0 0-8-15,-19 14-8 0,16-3-8 16,1-1-4-16,-1 2-9 0,0 4 0 16,3-4-7-16,0 0-6 0,0 0-4 0,6 2-4 15,-4-5 7-15,4 5-6 0,-1-4-5 16,3-3 0-16,1 1-5 0,-1-1-5 15,4-4 4-15,-4-1-1 0,3-2 2 0,-11 0-6 16,22-5-3-16,-10 0-1 0,-4 0 2 16,1-4-5-16,-4-4 2 0,1 3 1 0,-4-3 0 15,1-2-3-15,-6 0 0 0,1-1 4 16,-4 4 6-16,1-3 1 0,-4 2 3 16,1 3 6-16,-1 0-5 0,-2 0 1 15,0 6-2-15,3-2-2 0,-3 3 0 0,-2 3-1 16,13 0-3-16,-19 6 0 0,11 1-4 15,0-1-1-15,3 8-2 0,-1 1 1 16,1 0-3-16,2 1 1 0,3 1-1 0,3-2 2 16,-3 0-3-16,2 1 1 0,4-4-1 15,-3 0 0-15,5-1 0 0,0-4 0 16,0 0-2-16,0-1 0 0,0-4 4 0,2-2-5 16,-10 0 0-16,19-8-1 0,-11 4-1 15,-2-6-1-15,2-1-1 0,-5-1 1 16,2 0 0-16,-5-1-1 0,0-1 3 0,0 2-4 15,-3 0 0-15,1 0-1 0,-4 2 3 16,-2-1-1-16,3 4 0 0,-1-1 3 16,1 4-3-16,-4-2-3 0,9 6 6 15,-15 0-3-15,15 0 1 0,-13 8-1 0,5-1 1 16,2 1-3-16,1 5 1 0,-1-1 1 16,4 0 2-16,-1 1-1 0,3 2 0 0,0 0-3 15,3-3 2-15,-1 2 1 0,4 1-1 16,-1-5-2-16,3 0 1 0,1-2 1 15,1-2-2-15,3 0-8 0,-2-4-1 0,0-2-7 16,-11 0-3-16,21-8-6 16,-8 2 1-16,-5-2-5 0,3-2-3 0,-6 0 7 15,1-2-4-15,-1-5-1 0,-2 5 3 0,-3-3-8 16,0 0-6-16,0 2-11 0,-3-1-3 16,1 4-6-16,-4-1-6 0,1 4-13 15,-4 2-7-15,1 2-14 0,8 3-22 16,-20 10-290-16,6 3 141 0,3 4 94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82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125 31 71 0,'-3'-13'209'0,"3"13"-6"15,-7-7-9-15,7 7-14 0,-8-6-14 16,8 6-16-16,-8-4-15 0,8 4-12 16,-14 0-12-16,14 0-11 0,0 0-13 0,-19 4-6 15,12-1-9-15,2 4-6 0,-1 0-10 16,1 2-5-16,2-4-5 0,1 5-8 15,-1 0 0-15,3 0-5 0,0 0-3 16,3-2-4-16,-1 2 1 0,1-3-4 0,2 1-2 16,-2-1-1-16,3-2-1 0,3 1-2 15,-1-3-1-15,-8-3 1 0,14 0-1 0,-14 0-3 16,16-9 1-16,-7 4-3 0,-4 0 2 16,-1-2-1-16,2-1-3 0,-6-2 1 15,2 0 5-15,-4 0-4 0,-1 0 3 16,-4 0 5-16,2 0 6 0,-4-1-2 0,4 4 2 15,-3 2 1-15,0 0-2 0,-1 1-2 16,-2 1 1-16,11 3-5 0,-20 4 1 16,12-1-4-16,0 4-1 0,-1 1-2 15,4 0 0-15,-1 2-3 0,4 2-1 0,-2 1-2 16,4-1 5-16,0 1-3 0,4-3-1 16,-2 3-1-16,1-3 2 0,5 0-2 0,-2 0-2 15,2-3-3-15,0-1 0 0,3-2-4 16,-3 2-3-16,5-6 0 0,-2 0-1 15,-11 0-5-15,19-7-2 0,-8 1-3 0,-2-1-3 16,-1-3 5-16,1 0-2 0,-4-3-1 16,-2 3 0-16,-1-3 3 0,1 0 0 15,-6 1 1-15,1 2 1 0,-4-3 3 0,1 4 7 16,-3-2 4-16,-2 3 5 0,2 4 5 16,-3-2-1-16,0 5 3 0,11 1 4 15,-19 1 2-15,4 2-1 0,7 4-3 16,-3 1 0-16,0 0-3 0,3 7 1 0,2 0-3 15,1 2-1-15,1 6-12 0,4-5-34 16,4 2-53-16,1 2-42 0,3 1-70 0,6 0-614 16,2 0 278-16,5-4 183 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82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237 78 117 0,'-10'-7'186'0,"10"7"-8"0,-11-2-3 0,11 2-11 15,-14-3-14-15,14 3-12 0,0 0-12 16,-23 3-12-16,15 2-10 0,-1-2-10 16,1 1-4-16,0 2-11 0,0 1-5 15,1 1-6-15,2-3-6 0,-1 3-8 0,1-1-2 16,2 1-7-16,0 2-3 0,3-5-4 15,0 4-5-15,3-1-3 0,0-3-2 0,2 2-3 16,1-1-3-16,-1-4-3 0,5 1-2 16,-2-1-3-16,-8-2-4 0,16-5-2 15,-8 3-3-15,3-4-2 0,-3-1 3 16,-1 2-3-16,-1-3 0 0,-1-1 0 0,-2-2-2 16,0 4 1-16,-3-5-2 0,-3 1 0 15,0-2 0-15,-2 3 4 0,-3 0 0 0,-5 0 6 16,2-2 5-16,0 2 4 0,-2 2 5 15,2 3 7-15,-7 0 2 0,7 3 1 16,-3-1 2-16,1 3-1 0,1 3 2 16,1-1-7-16,-3 3 1 0,6 0-5 0,-3 0-3 15,1 0-3-15,5 3-1 0,-1 0-1 16,4-1-2-16,-1 0 1 0,3 0-3 0,3 4-3 16,2-4 0-16,1 1-3 0,0-4-4 15,3 3-8-15,2-3-4 0,-1-1-5 16,1-1-4-16,0-2-6 0,-11 0-3 15,23-2-7-15,-12-3 0 0,-2 0-3 16,-1 0 5-16,0-3-4 0,2 0 4 0,-5-2 4 16,-2 3 0-16,-1-3 4 0,-4 3 4 15,2-4 5-15,-3 4 4 0,-2-1 5 0,-2 1 9 16,1-1 7-16,-2 3 2 0,3 0 4 16,-4-1 0-16,9 6 1 0,-16 0-3 15,5 0-4-15,11 0 2 0,-18 8-4 16,13 0-1-16,-3 0 1 0,2-1-3 0,4 3-11 15,-1 0-21-15,0 0-31 0,3 3-34 0,3-2-40 16,2 0-37-16,-2 0-570 0,2-1 251 16,4-3 165-16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82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 85 79 0,'0'0'120'0,"0"0"-10"0,0 0-5 16,0 0-19-16,0 0-4 0,-8 18-13 0,8-18 0 15,5 13-12-15,-2-3-7 0,2-3 0 16,3 1-6-16,1-1-8 0,-1 1 2 16,4-3 0-16,-4 1-10 0,3-2-1 0,0-1 1 15,0-1-5-15,0-2-3 0,-11 0 4 16,23-5 1-16,-12 2-2 0,-3-1-7 16,3-4 6-16,-5 0 1 0,1 1 2 0,-2-1-4 15,-2-2 5-15,0 0 3 0,-3 0-2 16,0 0 2-16,-3-2 6 0,-3 4 8 15,-1 0-4-15,2-2-1 0,-3 5-1 0,2-3 2 16,-5 7-7-16,3-5 0 0,8 6-4 16,-16 0-1-16,4 0-1 0,12 0-3 15,-17 7-4-15,12-1 1 0,-3-1-3 16,2 2 0-16,1 1-4 0,2-1-1 0,3 1-1 16,0 2 1-16,0-2 0 0,3-1-3 15,2 1 5-15,3-3-5 0,-2 2-5 0,2-2 3 16,0 0 0-16,3-2-2 0,-11-3 2 15,21 0-2-15,-11-3-2 0,-10 3 3 16,17-5-2-16,-6 0 0 0,-4 0-2 16,1-2-1-16,-3-4-1 0,-2 4 1 0,-3-3-2 15,0 0 3-15,-3-3-1 0,1 3-2 16,-4 0 3-16,1 0 1 0,-5 4 6 0,2-3 4 16,0 1 0-16,-1 4 3 0,-1 1 2 15,1 0 2-15,-3 1 4 0,12 2-1 16,-22 2 2-16,11 1-4 0,0 1-1 15,3 2 0-15,-4-1-4 0,4 5-2 0,2-2 1 16,1 2-2-16,-1 0-3 0,4 0-6 16,2 3-13-16,2-1-23 0,1 0-33 15,5 4-32-15,3 1-40 0,7-1-36 16,1 1-459-16,6 1 215 0,1-1 142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82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128 19 44 0,'0'0'202'0,"0"0"-14"0,0 0-13 16,0 0-14-16,0 0-15 0,0 0-15 0,0 0-9 15,0 0-13-15,0 0-14 0,-25 16-10 16,23-11-9-16,2-5-6 0,-3 9-9 15,3 0-2-15,0-9-11 0,0 10-2 0,0-3-8 16,3 0 0-16,-1-1-5 0,1-2 1 16,-3-4-6-16,11 8 0 0,-5-5-5 15,-6-3-2-15,11 5 0 0,-11-5-4 0,15-3-3 16,-15 3-1-16,0 0-4 0,13-2 5 16,-7-3-5-16,-6 5 5 0,5-8-6 15,-2 4 1-15,0-4 0 0,-3 0 3 16,0 8-6-16,-6-15 5 0,1 8 3 0,2-1 8 15,-5 0 8-15,2 1 11 0,-2-1 1 16,-1 3 1-16,0 0 2 0,1 3-2 0,-3-1-2 16,0 0-1-16,11 3-1 0,-23 3-1 15,12 0-4-15,0-1 1 0,0 3-4 0,3 0-3 16,0 3-3-16,1-1-3 0,2 1-3 16,-1 1 2-16,1 0-5 0,5 1 1 15,0-3-5-15,0 4 1 0,2-2-1 16,1-1-4-16,3-2 1 0,-1 3-9 0,5-4-5 15,-2-3-1-15,0 4-2 0,3-6-6 16,-11 0-4-16,19 0-6 0,-7-3-2 0,-1-2-5 16,0 3 2-16,0-4-2 0,-3-1 0 15,1 2 4-15,-3-3 0 0,3 1 4 16,-7 1 5-16,4-1 5 0,-4 0 4 16,-2-1 7-16,0 8 3 0,0-11 9 0,0 11 3 15,-2-7 3-15,-4 2 1 0,6 5 2 16,0 0-1-16,-11-2 0 0,11 2-2 0,0 0 1 15,-20 7-4-15,17-1 1 0,-2-2-2 16,2 4-5-16,0 0 2 0,0-1-11 16,3 0-11-16,3 1-34 0,-3 0-33 15,6 2-53-15,2-5-71 0,-3 0-594 0,1-2 271 16,-6-3 179-16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82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27 0 35 0,'-5'5'121'0,"-1"0"-15"16,1 0-11-16,0 2-7 0,2 4-10 15,0-1-5-15,3-1-7 0,3 5-6 0,0-2-10 16,-1-2-3-16,4 3-4 0,-1-3-3 16,3 0-8-16,1 3 2 0,0-3 0 15,2-6-6-15,0 5-5 0,3-7 3 0,-3 3 0 16,4-5-9-16,-5 0 3 0,1-3 2 16,0 1-1-16,0-3 3 0,-1-3-10 15,-2 1-3-15,0-1-1 0,-2-2 0 0,-4 3-1 16,-2-3 0-16,0 0 3 0,-2-2 3 15,-1 3 3-15,-3 2 11 0,1-1 1 0,0 1 2 16,-2-1-3-16,-1 0 0 16,2 4 3-16,-2 1-3 0,2-3-4 0,6 6-3 15,-16-1-2-15,16 1-2 0,0 0-7 16,-18 10 2-16,16-6 0 0,-4 4-1 0,3 0-6 16,3-1 5-16,0 1-1 0,0 2-5 15,0-4 1-15,3 6-1 0,3-5 2 16,-1 0-2-16,5-1-1 0,-5 1 5 0,3-2 0 15,0 0-1-15,3-2-4 0,-11-3 1 16,21-3-2-16,-10 0 1 0,0 1 2 16,-3 0-4-16,3-4 0 0,-3 2-4 0,-3-2 3 15,5 2 6-15,-7-4-5 0,-1 3 4 16,1-4-5-16,-3 3 1 0,-3-2 2 16,1 1 4-16,-4 1-6 0,-3 2 7 15,-2 1 0-15,3 0 7 0,-3 1-1 0,-3 2 4 16,14 0 2-16,-23 2-2 0,9 1 3 15,3 4-5-15,-2-1 1 0,0 1-4 0,2 1 4 16,3 2-5-16,3 2-4 0,-1-2 3 16,4 3 0-16,-1 0-2 0,6-1 0 15,-1 1-2-15,4-1-2 0,-1 1-10 16,6 0-25-16,4-3-30 0,1 0-25 0,4-5-47 16,-1 0-472-16,1-5 205 0,-1 0 135 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82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0 238 48 0,'11'2'45'0,"1"0"-2"0,2-2-3 0,-14 0-8 16,22-4 0-16,-9 1-2 0,0-4-5 16,-3-1-2-16,1 1 0 0,0-1-3 0,-3-2-3 15,-2 0 3-15,4 0-6 0,-8-3 0 16,1 0 0-16,-3 3 0 0,0-2 3 15,-3 0 3-15,1 1 6 0,-1 1-5 0,-4 0-1 16,-1 2 0-16,2 4-2 0,1-2 2 16,-3 4-3-16,-1 0 1 0,9 2-3 15,-16 0 0-15,16 0-4 0,-15 10 2 16,10-6-3-16,2 4 10 0,-3 2-7 0,6 0-5 16,-2 3-5-16,4-5 4 0,1 1 0 15,0 2 0-15,0-3 0 0,2 1-2 16,3-1 2-16,2-3 4 0,-2 0-4 15,0-2 3-15,3-1-4 0,-11-2 5 0,26-7-4 16,-12 1-3-16,2-2 3 0,-2-1-1 16,1-1 1-16,-2-3-6 0,-2 3 5 15,0-3-6-15,-5 1 6 0,-1-1-1 0,-2 1-2 16,0 2-1-16,-6-3-1 0,0 2 3 16,-2 2-1-16,-3 1-4 0,-1 1 3 15,-2 1 0-15,0 1 11 0,-4 3-7 0,5 2-1 16,-7 0 2-16,4 2 9 0,0 3-13 15,0 1 3-15,2 1 1 0,0 1-1 16,0 1 2-16,1 5 2 0,5-4 1 16,2 4-2-16,0-1-1 0,6 0-4 0,0 2 3 15,2-3-5-15,2-2 5 0,1 4 0 16,3-5 2-16,0-1-3 0,0 0-2 0,4-6 7 16,-4 1-5-16,3-1-2 15,-3-4 6-15,2-1-4 0,-1-2 1 0,-3-3 1 16,-4 1-5-16,1 0 3 0,-4-1 0 15,-2-3-2-15,-2 2-9 0,-4-1-12 16,-2 2-14-16,0 0-30 0,-5 1-41 0,0-3-213 16,-4 0 107-16,1 0 71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5:32.729"/>
    </inkml:context>
    <inkml:brush xml:id="br0">
      <inkml:brushProperty name="width" value="0.035" units="cm"/>
      <inkml:brushProperty name="height" value="0.035" units="cm"/>
      <inkml:brushProperty name="color" value="#177D36"/>
      <inkml:brushProperty name="fitToCurve" value="1"/>
    </inkml:brush>
  </inkml:definitions>
  <inkml:trace contextRef="#ctx0" brushRef="#br0">629 36 23 0,'2'-11'159'0,"-2"4"-2"15,0-1-9-15,0 8-13 0,-2-7-7 16,2 7-4-16,0 0-6 0,0 0-6 16,-36 17-1-16,22-4-7 0,-3 2-4 15,-3 4-5-15,1 5-8 0,-1-4-6 0,1 5-2 16,2 1-9-16,0-2-5 0,3 2-4 15,3-3-1-15,6-1-9 0,-1-2-3 16,3-2-6-16,6-1-3 0,3 1-4 16,5-5 0-16,2-3-4 0,8 0-5 0,1-2 1 15,-1-6-4-15,8 3 0 0,-4-2-2 0,3-1-1 16,0-2-5-16,-2 2 0 0,1 1-7 16,-4 2 5-16,-4-3-1 0,0 6 3 15,-2 0 2-15,-2 4 4 0,-4 6 4 16,-6-2 0-16,-5 8 0 0,-3 2 3 15,-2 4 0-15,-6 6 0 0,-4 1-1 0,-1 0 1 16,-4 3-3-16,-3-1-4 0,1-2 0 16,3-1-4-16,-4-7-1 0,7-1 1 15,-1-6-2-15,0-1-1 0,3-3-1 0,0-6 0 16,3 0-5-16,0-4-2 0,-1-3-1 16,1-2-3-16,11-3-3 0,-16-6-10 15,8 2-2-15,2-2-2 0,-2-1-7 0,1 0-4 16,-1-3 0-16,2-1 1 0,-2 2 0 15,0-4-2-15,0 0 3 0,0 0 1 16,-2 1 1-16,5-1 1 0,-1 3 4 16,-2-2 2-16,5 2 0 0,-2-3 1 0,5-2-2 15,0 2 5-15,0 1 2 0,3 0-4 16,2-2 4-16,6 0 2 0,1-1-2 16,5 1 3-16,-4 2 2 0,6 0 1 0,2-1-2 15,-2 4 2-15,0-2 1 0,2 6 0 16,-5 1 0-16,-2 4 4 0,3 4 2 15,-3 1 2-15,-3 6 2 0,-3-2 2 16,3 4-3-16,1-1 0 0,-6 6 1 16,2-3-3-16,0-3 1 0,-2 2 0 0,-1-2 3 15,3 0-3-15,-2-2-2 0,-1-2 0 0,5-3 1 16,1-3-3-16,0-2 0 0,-11 0-1 16,24-10 3-16,-9 0-1 0,2-2-1 15,-1-2 0-15,-2-3 0 0,1 5 0 16,-2-3-1-16,1-1 0 0,-3 2-1 0,1 1 1 15,-4 1 0-15,1 2-1 0,-4 0 3 16,1 3-5-16,-4-2 3 0,-2 5 0 16,0 4-1-16,0 0-3 0,-11-8 4 15,11 8-3-15,-13 0 2 0,13 0-3 0,-24 1 4 16,24-1-1-16,-24 4-3 0,10-4 3 16,2 0 0-16,-2 3 0 0,14-3-3 0,-22-3 0 15,12-1 0-15,-3 3-3 0,5-1 4 16,8 2 1-16,-16-6-4 0,10 5 0 15,-2-3 0-15,8 4 3 0,-11-5 0 16,11 5-5-16,-12-2 3 0,12 2-2 16,-14-3-4-16,14 3-7 0,-22 3 2 0,7 2 1 15,-1-3 1-15,-3 6 1 0,-4-3 3 16,-2 3-2-16,3-4 1 0,-4 5-1 16,4-5 3-16,-4 1 0 0,7-4-1 0,0 3 3 15,1-4 1-15,2-4-1 0,0 1 0 16,5-3 1-16,-2-4-1 0,5-1-1 0,3 1 2 15,2-4 1-15,3-1 0 0,3-5-2 16,2 3 2-16,8-4 0 0,-3 3 1 16,1 1-4-16,6 2 7 0,3 2-2 15,-3 3 2-15,2 2 1 0,1 6 0 0,-3 2 0 16,-4 5-4-16,6 0 7 0,-4 5 2 16,-1 3-2-16,0-1 1 0,-3 4-2 15,0-3 3-15,1 1 0 0,-4-1-2 16,0 0-2-16,0-3 1 0,3-3 1 0,0-2 0 15,2-5 2-15,-3 0-2 0,7-5-3 16,-1 0 0-16,2-5 2 0,-2 0-2 0,1-5-2 16,3-1 1-16,-3-5-6 0,2 5-2 15,-2-7 3-15,-3 6-2 0,0-1-3 16,-6 0 2-16,0 2-3 0,0 2 1 16,-4 1-3-16,-1 3-1 0,-3 0 3 0,0 6 0 15,-7-2 2-15,7 6-2 0,-16-3 4 16,16 3-1-16,-22 0 2 0,8 6-2 15,-1-1 1-15,-4 0-1 0,3 2 2 16,-2 0 3-16,-1 2-1 0,5-5 1 0,1-1-1 16,0 2 3-16,3-5-4 0,10 0-3 15,-14-8 6-15,11 1-2 0,6-6 4 0,0-1-2 16,5-2 2-16,0-4-2 0,3 3-1 16,1-3 2-16,-1-1 0 0,0 3 0 15,3-2 0-15,-3 5-1 0,1 5 0 16,-1 2 3-16,-3 1-3 0,0 7 3 0,-8 0 1 15,11 10 2-15,-8 0 0 0,0 6 5 16,-1-2 0-16,-2 3-1 0,4 7-1 16,-4-2 2-16,0 1-1 0,0 0 1 15,3 2 0-15,0-3 1 0,0 1-2 16,-1 0-1-16,4 0 1 0,-1-1-2 0,1 2-1 16,2-5-1-16,0 4 0 0,-2-3 2 15,3 0-3-15,-1 0 1 0,1 0 0 16,2-2 2-16,-6-1-2 0,3-4-4 0,-2 0 0 15,-1-1 5-15,-1-1-3 0,2-1 4 16,-6 0-2-16,0-4-1 0,-6 5-4 0,2-2-3 16,-4-3-5-16,0 1 1 0,-6 7-7 15,0-4-10-15,-6 0-2 0,1-1-4 16,0 4-4-16,-7-3 1 0,4-3-2 16,-4 3-1-16,4-4 4 0,0-2-2 0,2-4 6 15,-2-2-3-15,3-6 1 0,1-2 1 16,4-2 7-16,3-6-2 0,3 1 2 15,3-3-1-15,-1 1 3 0,4-3 4 0,2 2-2 16,0-2 4-16,0 4-1 0,0 1 5 16,2-1 5-16,1 3-4 0,-3 1-8 15,3 2 18-15,-3 2-5 0,3 0-7 0,-3 3 10 16,0-3 4-16,0 2 7 0,0 1 3 16,2 2 3-16,-2-5 2 0,6 0 0 15,-4-3-1-15,4-2-1 0,2-3 0 16,-2 1-1-16,2-3 3 0,1-1-4 0,0-1-3 15,1 2 1-15,-1-3-3 0,-1 3 0 16,0 2 1-16,-3 3-3 0,5 0 2 16,-4 2 7-16,-4 1-13 0,1 3 9 0,0 2-2 15,-3 7 0-15,0-3 1 0,0 3-1 16,0 0 1-16,0 0-5 0,0 0 0 0,0 0-4 16,0 0 3-16,0 0 0 0,0 21 3 15,0-21-3-15,0 8-3 0,0-8 1 16,0 7-1-16,2-1-5 0,-2-6 4 15,0 0-2-15,0 0 0 0,0 0 0 0,0 0-5 16,0 0-2-16,-20 0-2 0,20 0-4 16,-22-3 3-16,8 3 2 0,-5-3-2 15,2 6 0-15,-5-3 4 0,-4 5 1 16,4 0 1-16,-5 2-2 0,3 1 1 0,0 0 6 16,-5 4 1-16,10-2 6 0,0 0-4 15,-2 1 7-15,5 1 2 0,0-3-9 0,3 2 7 16,2-1-1-16,3-2 3 0,3-1-3 15,-1-2-1-15,4 0 5 16,2-5-3-16,0 0-2 0,0 0 1 0,0 0-1 16,0 0-3-16,0 0 0 0,11-27 2 0,-9 17-3 15,-2 0 0-15,0-3 0 0,-2 3 2 16,-1 0-4-16,-3-3 0 0,-2 3-1 16,-3 3 2-16,-4-1-4 0,2 3 4 0,-4 2-2 15,-2 3 0-15,-4 3 2 0,1 4 4 16,-1 1 3-16,-2 4 5 0,1 4-3 15,0-1 3-15,5 0 0 0,3 0-2 0,-2 3-2 16,5-3 3-16,4 0-1 0,1 2 0 16,5-4-6-16,3 0 5 0,3-3-3 15,5-3 1-15,6 2-3 0,2-8 2 0,5 2-1 16,6-3 1-16,2-3-2 0,6-1-1 16,2-2-2-16,3 1-2 0,-5-2 4 15,2-1 2-15,-4 3-2 0,-4 3-4 16,-2-4 2-16,-4 6 3 0,-1 0 1 0,-6 3-1 15,-3 0 5-15,-5 4 3 0,0 1 3 16,-8 4 3-16,0-2 4 0,-5 3 3 16,-1 3-2-16,-5 1 0 0,-1 3-3 15,1-3-1-15,-3 3-5 0,1 2 1 0,0-5-1 16,2 0-4-16,3 1 2 0,0-3-4 16,3-2-2-16,-1-1-2 0,6-2-3 0,0 0 3 15,3-2 1-15,2-2-2 0,1-3-2 16,-1 3 3-16,-5-6-4 0,14 1 1 15,-6 2-2-15,-8-3 0 0,12 3-3 16,-6 0-3-16,-6-3-5 0,5 4 0 0,-5-4-3 16,0 0 3-16,-13 19-1 0,3-10 3 15,-1 1-1-15,-2 5 1 0,-4 1 1 16,4-2-2-16,-3 4 4 0,3 0 2 16,-1-1-1-16,3-1 1 0,2-1 0 0,3-3-1 15,4 1 3-15,2-3-1 0,2-3 3 16,4-1-1-16,6-4 0 0,2-2 0 0,5-2-2 15,1-1 2-15,5-4 2 0,-1-3 0 16,2-1-2-16,4-1 0 0,-1-1-2 16,-4 0 2-16,3 1 2 0,-9 2 0 15,5 2-3-15,-8 1 2 0,0 2 0 0,-2 2 0 16,1 3-1-16,-1 3 4 0,-6-1-4 16,3 7 0-16,-3-2 5 0,-3 3-3 15,5 0-2-15,-2 0 0 0,-2 2 2 16,2-1-1-16,0 1 1 0,0-4-3 15,0 2 3-15,5-3-2 0,0-2-2 0,-2 0 2 16,3-5 2-16,0 0-2 0,1-3-1 0,-2-1 1 16,-2 1-3-16,0-4-4 0,-3-1 0 15,2 0 1-15,-7 1-3 0,-1 0 0 16,-4-1-1-16,-4 0 3 0,-1 3 1 16,-4 0 2-16,-2 1-2 0,-4 4 0 0,0-3 3 15,-8 3-2-15,1 3 5 0,-2 1 5 16,-2 1-1-16,0 0-2 0,3 3 5 15,-4 0 1-15,7-1-1 0,-3-2-4 0,5 0 2 16,4 0-1-16,2-3 0 0,2 1-6 16,12-3 6-16,0 0 1 0,-8-7-3 15,8 7 2-15,11-18-5 0,4 5 1 16,-4-5-5-16,5 1 2 0,1-3 4 0,3 0-4 16,-4-3-4-16,1 3 6 0,-2 2-2 15,-2 4 2-15,-4-4 2 0,-1 5 0 16,-3 1 1-16,1 2 3 0,-6 2 6 0,-3 0 3 15,-2 4 0-15,5 4 3 0,-17-4-1 16,17 4-3-16,-22 4 2 0,7 0-1 16,4-2 1-16,0 2-4 0,1-2-2 0,-1 0 0 15,1 0 1-15,10-2-3 0,-11 8-1 16,8-5 1-16,3-3-2 0,0 0-2 16,9 10-1-16,-1-8 2 0,1 1-2 15,0 0 0-15,-1-2-2 0,0 2 2 0,0 0-1 16,-8-3-3-16,17 3 0 0,-11-1 2 15,-6-2 0-15,0 0-4 0,0 0 1 0,0 0 1 16,0 0 0-16,0 0-2 0,-31-8 1 16,15 5 0-16,-2 2-2 15,-1-5 2-15,-3 4 1 0,-4-3-1 0,4 0-2 16,-4-2 1-16,2-1 0 0,-4 0 0 0,2 4-1 16,4-4 2-16,-1 0-3 0,4 1 0 15,3 0 1-15,1 1-5 0,4-1 2 16,3-1-2-16,2 0 4 0,3 1-2 15,3 0 4-15,9-1-2 0,-1 0 2 0,7-2 1 16,1-1 0-16,6 2 2 0,1 2-5 16,-1-3 3-16,3 2 0 0,1 3 2 15,-2 0 2-15,2 3 1 0,-4 2-4 0,4 2 2 16,-7 0 2-16,0 6-2 0,2 2 2 16,-5 2 1-16,0 0-2 0,-5 8 3 15,4-3 0-15,-4 0-1 0,3 1-1 0,-6-1-1 16,3 0-2-16,0 1 4 0,-1 0 1 15,0-4-5-15,1-1 1 0,0-3 2 16,0-1-2-16,4-2 0 0,-4-5 1 16,3-2-2-16,-1-2 1 0,5 0 0 0,-1-6-2 15,-1-1-6-15,0-5-3 0,-1-1 1 16,-1 0 0-16,0-3 1 0,-3 1-1 0,1 0 4 16,-7-4-3-16,1 1 4 0,-3 2-2 15,-3 1 1-15,0-1 0 0,-9 0 0 16,1 4 2-16,-4 1 0 0,1 0 0 15,-5 6 0-15,-1-3 1 0,-6 3 0 0,7 4-2 16,-8 0 5-16,5 0-2 0,3 2 0 16,0 1 0-16,-2-3-2 0,4 3 1 15,0-6-7-15,6 4-5 0,0-3 3 16,1-5-7-16,7 2-1 0,0-4-2 0,3-4-4 16,4-1-4-16,-2-3 2 0,1-3-1 15,2 0 1-15,-3 1 0 0,1-1 4 0,-1-2 1 16,-2 2 5-16,-3 0 0 0,0 3 1 15,-5 0 0-15,-4 3-3 0,1 4 9 16,-3 1 3-16,-4 1-2 0,-1 5 3 16,-1 0 1-16,1-1-11 0,1 4-38 0,1-2-66 15,3 2-475-15,1-5 203 0,1-1 133 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826"/>
    </inkml:context>
    <inkml:brush xml:id="br0">
      <inkml:brushProperty name="width" value="0.1" units="cm"/>
      <inkml:brushProperty name="height" value="0.1" units="cm"/>
      <inkml:brushProperty name="color" value="#FFF200"/>
      <inkml:brushProperty name="fitToCurve" value="1"/>
    </inkml:brush>
  </inkml:definitions>
  <inkml:trace contextRef="#ctx0" brushRef="#br0">1745 32 36 0,'0'0'158'0,"0"0"-5"0,-22-12-10 16,17 6-7-16,-4 4-13 0,9 2-9 15,-20-5-5-15,9 2-9 0,-3 1-8 16,-2 0-2-16,-2 2-10 0,-1 0-2 0,0 0-8 15,-7 2-6-15,4 0-6 0,-7 1-7 16,2 2-7-16,-7 3 1 0,-1-1-6 0,-2 1-3 16,-3 2-5-16,-8 2-2 15,5 4-2-15,-5-4-4 0,3 3 3 0,-3 0-1 16,2 0 1-16,0 4 2 0,1-5 2 16,3 4-2-16,1-3-2 0,7 0-2 0,3 0 1 15,3-2-1-15,0-1-4 0,6 1-3 16,3-2-3-16,-2-1-2 0,7 1-1 15,1-1-1-15,2 1-1 0,3-1-1 16,2 0 0-16,2 0 3 0,1 0-2 0,3 0-1 16,7 0 0-16,-1 0 3 0,5-3-3 15,5 4 0-15,0-3 2 0,8-1-3 0,0 1 0 16,10-4 3-16,-1 2-4 0,4-4 0 16,5-2 0-16,-1 3 1 0,4-6-3 15,0 3 3-15,6-2 0 0,2-4-1 16,0 2-3-16,3-2-1 0,-4-1 4 0,4 2 0 15,-2-3-2-15,1 3-1 0,-4 0 0 16,2-2 0-16,-5 5-2 0,-3-4 0 16,-4 6-3-16,4-2 4 0,-11 2-1 15,2 2 0-15,-2 1 2 0,-7 0-3 0,5 1-2 16,-8 1 3-16,2 0 0 0,-1 3-1 16,-2 0 2-16,-1-3-1 0,-6 1-2 0,2 5 4 15,-2-3 0-15,-2-1 1 0,-3-2-4 16,-3 3 4-16,2-1 3 0,-2 1-3 15,-5 1 0-15,-1-1 1 0,-4 0 0 16,-1 0-2-16,-5-1 0 0,-10 1 1 0,4 2 0 16,-5 0-1-16,-1-2-1 0,-5 2 0 15,-4 2-1-15,-1-2 1 0,-7 3 1 16,-6-1 0-16,-8 4-5 0,1-2 2 16,-12 1-1-16,-5 1 0 0,-4-2 3 0,-1 2 5 15,-29 4 5-15,-4 3-2 0,1-3 7 16,0 2-4-16,3 1 7 0,2 2 4 0,-5-2-2 15,5 2 1-15,5-3 1 0,15 2-1 16,12-5 0-16,3 1-3 0,8 0-2 16,0 1-2-16,8-3-1 0,6 2 0 15,4-3-3-15,6-3 0 0,2 2-3 0,7-3-1 16,1 0-3-16,9-1 3 0,-1 3-1 16,2-2 0-16,6 0 0 0,6-3 1 15,3 0-3-15,2-3 3 0,13-3-12 0,4 2-1 16,2-3 4-16,11-3-1 0,7-3 0 15,14-3 2-15,14-1 0 0,5-5-3 0,34-3 1 16,0-3 2-16,0 1-2 0,1-1 3 16,-4 1-2-16,-1-1-1 0,-1 0 2 15,0 2 1-15,-13 5 0 0,-9 1-1 0,25-6 2 16,-13 9 2-16,-12-1-2 16,-2 0 0-16,5 6-2 0,-4-3 0 0,-4 2 0 15,-7 3 2-15,-2 0 0 0,-3 3-1 16,-1 0 0-16,-3 1-2 0,-5-1 3 0,0 2 0 15,-5 3 4-15,-8-3-5 0,0 0 0 16,-4 2 0-16,-3 1 1 0,1-3 0 16,-6 2-1-16,-1 0-1 0,-4 2 0 15,-4-2-2-15,-3-2 0 0,1 3 2 0,-6-3-2 16,0 0 3-16,-1 0-1 0,-4 0 3 16,3 0-3-16,-9 0 2 0,-1 2 1 0,-2 1-3 15,0-8 1-15,-13 10 0 0,0-5 3 16,0 0-4-16,-6 3 2 0,-7-3 0 15,-7 3-3-15,-1-4 1 0,-6 2-2 16,-1-2 2-16,-9 4 0 0,-4-3-1 0,-2 5 3 16,-2-6-4-16,-4 5 6 0,1-2-2 15,-9 3-4-15,1-2 0 0,-2 0 0 0,4 2 1 16,0 0 0-16,-3 0 1 0,3 2 0 16,0 0-2-16,-1 0 2 0,1 5 0 15,0-4-1-15,-2 3 0 0,2 2-2 16,-3 0 6-16,2 2-4 0,-2 0-1 0,3 4 0 15,0-3 0-15,3 2 2 0,0-1-1 16,5 1 0-16,3 0 4 0,9-3-4 0,-1 0 1 16,5-2-1-16,8 2 0 0,1-5 0 15,6-2 0-15,3-1-1 0,5 1-1 16,1-1-1-16,4-2 1 0,2 3 2 16,4-6-3-16,4 4 4 0,2-1-2 0,6-2 2 15,2-1 0-15,9 0-1 0,2-4 2 16,8 2 1-16,3-3-2 0,7-2 2 0,6 0-2 15,1-2 2-15,12-3-1 0,0-2 2 16,3 1 1-16,3-4-2 0,0 3-1 16,7-6-1-16,-7 6 0 0,8-6 2 15,-1 0 0-15,-12 3-1 0,5 3 0 0,-6-3 2 16,3 5-3-16,0-6 2 0,-3 7 0 16,3-2 0-16,-2 4-2 0,-9-3 1 0,-3 2 0 15,-4 3-1-15,2 0 0 16,-3 0 0-16,-7 3 2 0,1 2-5 0,-6-3 2 15,-1 4 2-15,2-2 0 0,-4 2 0 16,-1-1-1-16,-2 0 2 0,-3 1-1 0,-2-2-2 16,-2 3 3-16,-1-1 1 0,0-2-1 15,-3 5 1-15,0-5 0 0,-2 3 1 16,-3 1-1-16,1 0 2 0,-4 2-3 16,-4-3 1-16,1 1 1 0,-5 0-1 0,-1 2 2 15,1 0-5-15,-5 0 3 0,-5 0-1 16,1 2 0-16,-4-1 0 0,-5 2-2 15,1 4 0-15,-4-2 0 0,-1-3 1 0,2 6 0 16,-5-3 0-16,1 0 5 0,0 2-8 16,0-1 6-16,-3 4-2 0,-2 0 0 15,0 0 2-15,2-3 0 0,-2 1 0 16,7 0 1-16,1-2-1 0,2 1-2 0,1-3 0 16,4 2 1-16,-1 1-1 0,4-4 4 15,2 0-3-15,4 1-2 0,0-1 0 0,5 3 0 16,0-6 2-16,2 3 0 0,4-1 0 15,4 0 0-15,1 1 2 0,5-3-1 16,6 0 2-16,4 0 0 0,4-5 2 0,4 3-2 16,6-4-1-16,5 1 1 0,1-2-2 15,5 1 4-15,4-3-17 0,-1 2-49 16,1 2-49-16,2 0-71 0,2 2-60 0,-9 1-633 16,1-3 296-16,-8 0 196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827"/>
    </inkml:context>
    <inkml:brush xml:id="br0">
      <inkml:brushProperty name="width" value="0.1" units="cm"/>
      <inkml:brushProperty name="height" value="0.1" units="cm"/>
      <inkml:brushProperty name="color" value="#FFF200"/>
      <inkml:brushProperty name="fitToCurve" value="1"/>
    </inkml:brush>
  </inkml:definitions>
  <inkml:trace contextRef="#ctx0" brushRef="#br0">27 1202 62 0,'-6'7'136'15,"4"3"-10"-15,2 0-8 0,0 0-14 0,0-2-5 16,2 0-15-16,-2 2 0 0,6-3-7 15,-3 0-4-15,3-1-3 0,0-1-5 16,-1 0-5-16,-5-5-2 0,17 2-7 0,-9-2-5 16,-8 0-3-16,16-2-4 0,-6-1-3 15,-2-3-7-15,0 5-1 0,0-5 3 16,-5 2-5-16,3-2 0 0,-4-1-6 16,1 1 10-16,-3 6-8 0,0-9 5 0,0 9 2 15,-5-8-4-15,5 8 0 0,-11-5 3 16,11 5-3-16,-17 0-2 0,17 0 2 0,-17 5 2 15,6 1-5-15,2-2 0 0,-1 2 5 16,1-2-8-16,4 4-2 0,-5-3 2 16,5 2-8-16,2 0 3 0,-2 2 0 0,5-2-2 15,0 1 0-15,0-8-2 0,2 10 1 16,1-6-1-16,0 2-2 0,-3-6 0 16,15 2-1-16,-15-2 1 0,19-2 0 0,-19 2-1 15,19-8-3-15,-11 6-1 0,2-6 6 16,-2 3-6-16,-2-5 4 0,-1 3-1 15,-2-1-3-15,-1 1-2 0,-2-1 3 16,0 0-2-16,-2 1-3 0,-1 0 2 0,-2-1 1 16,-1 3-2-16,1-1 2 0,5 6-2 15,-18-4 2-15,18 4-1 0,-17 2 0 0,17-2 3 16,-16 5 1-16,8 3-1 0,-2 0 4 16,2-4 0-16,3 6 0 0,-1-2 1 15,1 0-2-15,2-1 2 0,0 3-2 0,3-2 0 16,-2-3 1-16,4 2-1 0,-2-7 0 15,6 6-2-15,-6-6 1 0,16-3-8 16,-16 3-15-16,21-5-23 0,-8 0-33 0,4-3-29 16,-1 1-28-16,5-1-32 0,0-2-442 15,0 3 205-15,3-3 136 0</inkml:trace>
  <inkml:trace contextRef="#ctx0" brushRef="#br0" timeOffset="1">1051 69 131 0,'0'0'160'0,"0"0"-9"15,-26 10-9-15,21-5-8 0,5-5-9 16,-11 9-14-16,5-3-7 0,1 0-11 0,2 1-9 15,-3-2-6-15,4 2-9 0,2-7-8 16,-6 13-15-16,4-8 9 0,2-5-9 16,0 7 0-16,0-7-4 0,0 8 0 0,0-8-4 15,0 0-4-15,10 2 1 0,-10-2-2 16,0 0 0-16,14-10-5 0,-11 6-1 16,-3 4-3-16,5-10 0 0,1 2 2 0,-6 0 3 15,3 1 1-15,-3 7 3 0,-3-13-1 16,0 7-3-16,0-3-2 0,1 1 3 15,-4 4 0-15,1-2 2 0,5 6-2 16,-14-3 0-16,6-1-2 0,8 4-6 0,0 0 0 16,-26 5-3-16,18 0-1 0,-1-1-1 15,1 7 1-15,0-2-2 0,3 0-4 0,1 1 1 16,-2 0-2-16,6 0-7 0,0 0 2 16,0-3 4-16,0 1-1 0,6 0-1 15,-2-4 1-15,1 2 1 0,-5-6 0 16,16-3-1-16,-16 3-2 0,20-7 2 0,-9-1-3 15,-2 3 1-15,-1-5-2 0,-2 0-1 16,-1 0 2-16,1-3 1 0,-4 0-1 0,-2 1-5 16,0 0 4-16,-5-1-3 15,2 0-2-15,-5 3 0 0,0 0 0 0,-2 3 2 16,-1-1 2-16,0 3-2 0,0 2-1 16,1 1 0-16,-5 2 0 0,1 2 3 0,3 4-4 15,0-2 2-15,0 4-4 0,3 0-3 16,-2-1 8-16,2 3 0 0,3 3-1 15,2-3-1-15,0 3-3 0,3-2 4 16,0-5 2-16,3 4 0 0,0-2 0 0,-1-1-6 16,4 1 2-16,-1-3 2 0,1 0-2 15,-6-5-8-15,12 5-22 0,-4-5-26 0,-8 0-26 16,0 0-33-16,19-5-40 0,-13 0-72 16,2 0-470-16,-2 0 237 0,-2 0 157 15</inkml:trace>
  <inkml:trace contextRef="#ctx0" brushRef="#br0" timeOffset="2">464 537 155 0,'0'0'161'16,"-8"-2"-16"-16,8 2-16 0,0 0-11 0,0 0-24 16,-6-5 2-16,6 5-13 0,0 0-9 15,0 0-4-15,0 0-11 0,0 0-7 0,0 0 0 16,17-8-7-16,-12 6-3 0,-5 2-8 15,11-6 6-15,-11 6-6 0,8-4 8 16,-8 4-2-16,8-4 10 0,-8 4 3 16,7-4 5-16,-7 4 1 0,0 0 0 0,0 0 1 15,8-5 1-15,-8 5-3 0,0 0-4 16,0 0-5-16,0 0-7 0,0 0-4 16,0 0-2-16,0 0-5 0,0 0-2 15,0 0-9-15,0 0 4 0,6 15-4 0,-6-15-1 16,2 8-2-16,-2-8-5 0,3 5 2 15,-3-5 1-15,8 5-4 0,-2-3-4 0,-6-2-1 16,14 0 5-16,-14 0-2 0,20-5-2 16,-12 0 1-16,0 3-6 0,1-6 3 15,-1 2 2-15,-3 0-5 0,1-2 3 16,1 0-1-16,-7 0 2 0,2 1-2 0,-2 0 0 16,0 7-3-16,-5-13 5 0,-2 5 2 15,2 4-2-15,5 4 4 0,-14-6-1 16,6 4 0-16,8 2 1 0,-19 8-1 15,6-6 1-15,2 5-10 0,3 1 8 0,0 0 0 16,0-1-1-16,2 7-1 0,1-5-1 16,2 1 0-16,0 0 0 0,-1 0 1 0,8 0-5 15,-4 0 4-15,0-2 1 0,6-1-1 16,-3 1 0-16,2-4 2 0,3 2 0 16,-8-6 0-16,19 2-2 0,-8-2-1 15,-11 0 2-15,21-5-1 0,-10 0-1 0,0-2-4 16,0-1 6-16,-3 1-2 0,1-1-2 15,-1-2 3-15,1 0 0 0,-7-3-2 0,1 4-1 16,0-2 1-16,-6 1 0 0,3 1-2 16,-5-2-1-16,2 3-1 0,-3 1 0 15,-2 2-1-15,-1 0 2 0,1 3 0 16,8 2-3-16,0 0 1 0,-28 7 5 0,15-2-4 16,3 2 1-16,-1 1 0 0,3 3 1 15,0-2-4-15,2 1 2 0,3 3-7 16,1-4-25-16,2 2-34 0,5 2-37 15,6-3-57-15,3-5-74 0,6 0-497 0,5 0 249 16,4 0 164-16</inkml:trace>
  <inkml:trace contextRef="#ctx0" brushRef="#br0" timeOffset="3">1392 701 171 0,'0'0'187'0,"0"0"-20"0,0 0-18 0,0 0-13 16,0 0-13-16,0 0-13 0,0 0-13 0,0 0-11 15,0 0-4-15,-2 22-9 16,4-17-7-16,1 0-6 0,2 2-8 0,-2 0-4 15,3-3-2-15,-6-4-5 0,11 8-2 16,-3-6 0-16,-8-2-10 0,15 0 4 16,-15 0-3-16,0 0-5 0,19-5-1 0,-14 3-4 15,4-4 2-15,-4 1 0 0,0 0 4 16,-5 5-3-16,6-12-3 0,-6 4 2 16,0 0-4-16,0 8-1 0,-3-12 2 0,-2 7 4 15,-1 0 0-15,-2 0-2 0,3 0 3 16,-6 2-2-16,11 3-1 0,0 0 0 15,-26 3-2-15,15 0 0 0,3 1-2 0,-1 2-3 16,4-2 2-16,-3 2-4 0,5 2-2 16,-2-2 2-16,1 2-5 0,4 0 1 15,0-8 0-15,4 12 3 0,1-4-5 16,-2-3 3-16,2 0-1 0,3-2-2 0,-8-3-1 16,17 2-1-16,-9-2 1 0,-8 0 2 15,18-2-1-15,-10-3 2 0,0 2-3 16,-2-5 0-16,-1 3-1 0,1-2 1 0,-4-1-2 15,1 1 0-15,-3-1 0 0,-3-2 1 16,1 2-3-16,-1 1-2 0,-3 2 3 0,1 0-2 16,-3 0 0-16,0 2 3 0,8 3-6 15,-18-2 5-15,18 2-2 0,-17 5 0 16,9-3 3-16,0 4-3 0,3-2 0 16,-4 4-2-16,7 0 3 0,-2 0 0 0,1-2-1 15,0 5 3-15,6-4-2 0,-3-7-1 16,0 14-1-16,7-10 0 0,-2-1-5 15,-5-3-6-15,14 5-12 0,-14-5-17 0,13-3-16 16,-13 3-17-16,17-8-16 0,-8 3-23 16,0 0-25-16,-4 0-49 0,-2-2-423 15,-3-1 207-15,-3-1 137 0</inkml:trace>
  <inkml:trace contextRef="#ctx0" brushRef="#br0" timeOffset="4">2100 935 111 0,'-14'-5'225'0,"8"2"-8"0,6 3-11 16,0 0-14-16,-17 0-17 0,17 0-12 16,-17 3-20-16,9-1-13 0,0 3-13 15,0 0-10-15,-2 0-12 0,5 3-10 16,-3 2-8-16,2-2-7 0,3 2-8 0,1-3-6 15,2 3-7-15,0-2 2 0,2 2-10 16,4-3-4-16,-1 1-5 0,3 0-5 16,2-6-4-16,-2 3-6 0,-2-3-2 15,2 4-1-15,3-6-2 0,-11 0 1 0,0 0-2 16,26-6-4-16,-18 4 2 0,-3-5 0 16,-2 2-1-16,-3-3-2 0,0 8 3 0,0-13-2 15,-3 6-1-15,-2-1 1 0,-3 0-1 16,1 1 1-16,-1 3 0 0,-3-2-1 15,0 4 1-15,0-1-3 0,0 0-2 16,11 3 3-16,-20 0-1 0,9 3-2 0,0 0 1 16,2-1 2-16,1 4-2 0,-1-2 1 15,3 1-1-15,1 0-2 0,-1 0 0 0,4-1 1 16,2-4-1-16,-3 11-2 0,3-11 2 16,0 7 2-16,0-7-2 0,8 6 2 15,-8-6 0-15,14 5-1 0,-14-5-1 0,17 0 3 16,-17 0 1-16,17-8-5 0,-6 5 4 15,0-1-1-15,-3-1 1 0,1 0-1 16,0 0-3-16,-4-3 2 0,1 0-1 0,-4 2 1 16,1 0-2-16,-3-2 4 0,0 8-3 15,-5-10-2-15,2 5 2 0,3 5-1 16,-11-5 0-16,11 5 2 0,-18 0 1 16,18 0 2-16,-19 5 1 0,11 0 2 0,0 3-2 15,-1-3 3-15,1 6-3 0,-1-5 3 16,3 2-5-16,4 1 1 0,-1 2 2 0,0-4-1 15,6 1-1-15,0 3-1 0,-1-6 2 16,4-1 1-16,-1 4-2 0,5-6 0 16,-2 1 3-16,0 0-3 0,-8-3 0 15,19-3 0-15,-8 0 0 0,-11 3-3 0,18-7-3 16,-10 0 1-16,0 2-2 0,-2-3-1 16,-1 3-2-16,-2-3 0 0,0 1-7 15,-1-2-4-15,-2 9-5 0,-2-12-9 16,2 7-16-16,0 5-14 0,-6-6-19 0,6 6-19 15,-11-4-25-15,11 4-14 0,0 0-16 16,-19 10-17-16,11-5-489 0,-2 3 224 0,0 0 148 16</inkml:trace>
  <inkml:trace contextRef="#ctx0" brushRef="#br0" timeOffset="5">1406 1377 113 0,'-6'5'177'0,"1"0"-10"0,0 1-13 15,2 2-10-15,0-1-13 0,0 0-14 16,3 2-9-16,0 0-6 0,0-2-12 16,0 3-7-16,3-2-7 0,0 0-7 15,0-4-4-15,-1 2-8 0,4-1-1 0,-1 0-1 16,-5-5-5-16,11 2-4 0,-11-2-5 16,0 0-3-16,17-7-8 0,-17 7 2 15,15-8-3-15,-13 3 0 0,4 1-5 0,-4-4-2 16,-2 8-2-16,3-12 2 0,-3 4-1 15,0 0 4-15,-3 1-2 0,1 0-2 16,-4-2 3-16,4 5 1 0,-7-4-1 0,3 2-2 16,6 6 1-16,-14-5-2 0,6 5 2 15,8 0-1-15,0 0-1 0,-25 5 2 16,20-1-3-16,-5-2 1 0,2 2-1 0,2 2-2 16,-2 2-2-16,3-4-2 0,2 4-1 15,-2-1-4-15,2 1 3 0,3-2-2 16,0 0-3-16,3 2 2 0,-1-2 1 0,-2-6-1 15,8 6 1-15,-2-3-1 0,-6-3-1 16,11 3 2-16,-11-3-6 0,0 0 3 16,23-6-1-16,-23 6 3 0,14-6-2 0,-9 0-1 15,1-2 0-15,-1 2-1 0,1 0 2 16,-4-2-2-16,1-1-4 0,-3 3 2 16,-3-4 2-16,3 2-3 0,0 8 3 0,-5-12 1 15,2 4 0-15,-2 4 3 0,5 4 2 16,-14-5 1-16,6 5-2 0,8 0 3 15,0 0 4-15,-23 5 3 0,14-3 1 0,1 5 0 16,0-2 2-16,0 2-2 0,0 2-3 16,1-1 2-16,1-1-7 0,1 3 0 15,2-2-2-15,0 0-2 0,3-2 1 16,0 2 1-16,0 0-2 0,0-8 1 0,6 7-2 16,-1-4 1-16,1 2-3 0,-6-5 1 15,0 0-2-15,20 0 0 0,-20 0-2 0,14-3-1 16,-6-2 1-16,-8 5-1 0,11-7-2 15,-5-1-3-15,0 4-2 0,-3-4-1 16,-3 0-5-16,3-2 1 0,-6 3-5 16,3 7 4-16,-5-16-2 0,1 12-2 0,-2-3-1 15,-2 6-11-15,8 1-4 0,-14 0-13 16,14 0-15-16,-16 4-21 0,8 2-19 0,-2 2-34 16,2 4-33-16,0-2-45 0,-3 3-530 15,5-1 252-15,-2 0 167 0</inkml:trace>
  <inkml:trace contextRef="#ctx0" brushRef="#br0" timeOffset="6">958 1760 183 0,'0'0'180'0,"-19"3"-11"16,19-3-5-16,-19 7-13 0,11 1-14 15,-2-1-11-15,2 1-9 0,0 3-12 16,2-2-8-16,1 3-9 0,-1-1-7 15,1 1-8-15,2 1-5 0,3 0-5 0,-3-1-9 16,6-2-4-16,0 0-6 0,2 0 0 16,1-5-4-16,2 1-2 0,0-2-3 15,0-4-5-15,-8 0-1 0,24-1-3 16,-11-2-4-16,-2 0-3 0,-3-2-4 0,3 0 3 16,-1-3-1-16,1 0-4 0,-6 4-2 15,1-4-1-15,-4 0-2 0,1 1 0 0,0-3-1 16,-6 3-4-16,0-1 0 0,3 8-1 15,-8-12-2-15,0 9 3 0,3-3 1 16,-4 4 0-16,9 2-2 0,-20 0 0 16,20 0 4-16,-19 8 3 0,11-5-2 0,-1 1 0 15,0 1 0-15,1 0-4 0,2 1 0 16,1 1 1-16,2 0-1 0,0 1 3 0,3 0-5 16,0-8 4-16,0 10-1 0,6-6 0 15,-6-4 3-15,11 3-1 0,-11-3-2 16,0 0 4-16,26-7-3 0,-18 1-1 15,0 2-1-15,3-4 2 0,-3 0 3 16,0 1-4-16,-1-3 0 0,-1 0-2 0,-1 0 1 16,-2-3-1-16,-1 0 4 0,-2 3 6 15,3-2 6-15,-6 3 1 0,3 0 0 16,-2-1-1-16,-1 3-2 0,0-1 4 0,-2 3-7 16,5 5 0-16,-10-3-1 0,10 3-4 15,0 0 1-15,-22 8-1 0,14 0-1 0,3-1-3 16,-1 1-17-16,4 3-31 0,-4-2-30 15,3 3-37-15,6 4-25 0,3-4-50 16,2 1-540-16,5-3 246 0,1 2 164 0</inkml:trace>
  <inkml:trace contextRef="#ctx0" brushRef="#br0" timeOffset="7">1588 2017 129 0,'0'0'144'15,"0"0"-11"-15,0 0-11 0,0 0-11 16,0 0-9-16,0 0-3 0,0 0-13 16,-6 30-5-16,9-21 2 0,-3 0-8 15,5 1-5-15,-2 0-3 0,0 0-12 0,2 0-2 16,1-2-10-16,0 2 3 0,3-3-4 15,-1-1 1-15,0-2-5 0,-2 1-3 16,4-2 1-16,-10-3-3 0,0 0 1 16,26-6-5-16,-17 2-2 0,-1 2-4 0,0-4 6 15,-3-1-1-15,1-1 4 0,-3 0-6 16,-3 1 1-16,0-3 6 0,0-1-1 0,-3 2 5 16,0 1 0-16,-2-2 5 0,-1 0 3 15,-2 4 2-15,3 2-3 0,-6-1-1 16,2 0 0-16,-3 5-2 0,-1 0-2 15,13 0 0-15,-22 5-3 0,11 0 1 0,-2-1-3 16,5 5-4-16,-3-2-1 0,3 1-3 16,0 2 3-16,0-1-9 0,-2 2 0 0,5-1-2 15,2 0-2-15,-2-2-1 0,2 2 0 16,3-2-3-16,0-2-1 0,0 2 0 16,0-8-3-16,5 10 1 0,-2-4 1 15,-3-6-4-15,11 4-1 0,-11-4-1 0,15 0-2 16,-15 0-2-16,14-4-2 0,-6 2-1 15,-8 2-1-15,16-8 2 0,-10 2 0 16,0 1 2-16,0-2-2 0,-6 7 2 0,3-10-2 16,-3 2 0-16,0 8 0 0,0-10 2 15,0 10 3-15,-6-7 1 0,6 7-4 16,-5-5 1-16,5 5-2 0,0 0 3 0,-21 9 4 16,16-3 0-16,-1-1 1 0,1 2-1 15,-1 0 0-15,4 1 0 0,-1 0-3 0,3 2 2 16,0-2-2-16,3-1-4 15,5 0-26-15,0-2-34 0,3-5-34 0,9 0-52 16,2-5-67-16,6-7-601 0,-2-4 277 0,-5 0 183 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835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409 70 129 0,'0'0'146'0,"0"0"-3"0,-15 27-5 0,12-13-6 15,-2-2-1-15,-3 6-3 0,-1 4-1 16,1 3 0-16,-7 6-6 0,2-1-8 16,-4 8 0-16,1 2-3 0,-5 0-3 0,2 6-4 15,-3 4-6-15,-4 0-5 0,5 2-6 16,-5 2-6-16,1 4-6 0,3-3-2 16,2-2-9-16,1 2-6 0,-1 1-4 0,5-11-3 15,2 3-9-15,2-5-3 16,3 2-4-16,2-7 1 0,3-3-8 0,1 0-2 15,2-5-4-15,0-2 3 0,2-2-7 0,4-1-1 16,-1 0 0-16,4-5-2 0,-4 0 0 16,6 0-2-16,0-4-1 0,1-1 1 15,2-3-3-15,-3-2 1 0,5-2-1 16,2-1-1-16,-2-5-1 0,1 1 2 0,-1-3 0 16,5 0-2-16,0-3-1 0,3-2 2 15,-3-5-3-15,1 1 1 0,4-4-5 0,-1-4 2 16,4-2 4-16,-5-3-5 15,7-3 1-15,0-3 0 0,-3-2 0 0,2 0-4 16,-1-3 5-16,1 0 0 0,-1-1-2 16,-5 0 4-16,5-1-9 0,-5-2 4 0,1-2 0 15,-2 4 2-15,-1-3 1 0,1 1-3 16,-4-3 1-16,3 1 0 0,-1 3-8 16,-5-5-1-16,1 5 1 0,-1-1 1 15,2 2 1-15,-5 5 0 0,1-3 2 0,-3 3 4 16,1-1-7-16,-1 1 0 0,0 2 2 15,-3 3 0-15,-2 3 2 0,2-1 0 0,-5 0-1 16,3 3 3-16,0 3-2 0,-1-4-1 16,-2 6 0-16,0 0 1 0,-3 0 0 15,3 2 0-15,-1 1-1 0,-2-2 2 16,3 2 0-16,-3 3-2 0,0-4 2 0,0 3 0 16,3 0-2-16,-6 2 2 0,3-2 0 15,0 2 0-15,-3 1 1 0,3 0 0 0,-2-1-2 16,-4 0 1-16,1 1 1 15,2 2-1-15,-3-3-2 0,0 3 4 0,0 0-2 16,-2 0 1-16,2 1-2 0,-2-2-1 16,0 1 2-16,0 0-1 0,0 0 0 0,-2 2 0 15,-1-1 0-15,3 1 1 0,0 0-1 16,-3-1-2-16,11 4 2 0,-21-3 0 16,11 0-1-16,10 3 2 0,-20-2-2 0,9-1 0 15,-1 3 1-15,12 0 1 0,-22 0-2 16,11 0-1-16,0 3 1 0,11-3 0 15,-20 2 1-15,9 1-1 0,3 0 2 0,-3 1 0 16,0-1 1-16,-1 0-2 0,4 1 1 16,-3 1-1-16,0 0 0 0,0 1-1 15,0-4 1-15,-1 6 0 0,1-3 2 0,0-3-2 16,0 6 0-16,3-3 0 0,-2 0 1 16,-1 0 0-16,3 0-2 0,-3-1 1 15,3 4 0-15,0-2 5 0,-1-1-7 0,0 0 3 16,1-1 5-16,0 2-7 0,2-1 0 15,-2 0 0-15,0 0 3 0,-1 3-1 16,0-4-1-16,1 1-2 0,0 3 3 16,-1-1-1-16,1 1-1 0,-3 2 1 0,3-1 0 15,-2 2-1-15,2 0 1 0,-3 1 1 16,0 3-2-16,3 0 3 0,-3 0-2 0,-1 1-3 16,1 1-5-16,0 0-18 0,3 1-22 15,-6 0-26-15,2-3-29 0,4 5-29 16,0-2-24-16,-1-1-14 0,4-1-23 15,-3-4-503-15,5 0 237 0,-2 1 157 0</inkml:trace>
  <inkml:trace contextRef="#ctx0" brushRef="#br0" timeOffset="1">593 42 90 0,'-5'6'93'0,"-2"-2"-3"16,2 2-6-16,-4 1-3 0,4 1-8 0,-3-3-4 16,2 5 6-16,-2-3-10 0,3 1-3 15,-1 0-4-15,-1-1-4 0,2 0-10 16,-1 1 6-16,1 0-12 0,2-1 0 0,1 1-9 16,-1-1 0-16,3 1-2 0,0-8 1 15,-6 11-5-15,6-5-3 0,0-6 0 16,0 11 3-16,0-11-8 0,3 10 3 15,0-5-5-15,0 0-4 0,-3-5 5 0,5 8-7 16,0-1 6-16,-2-2-3 0,5 0 0 16,-1 2-4-16,-1-1 5 0,-1-2 2 0,1 4-7 15,2-3 2-15,0 3-2 0,-3-1 2 16,1-2-3-16,2 2 5 0,-1-1 3 16,-2 1-2-16,1 1 3 0,-1-3 0 15,1 2-1-15,-4 1 8 0,4 0-2 0,-1-3 4 16,-2 1 2-16,0 0-2 0,0 2 8 15,-1 0 1-15,-2-8 0 0,3 10 1 0,0-6 3 16,-3-4 2-16,0 10-1 0,4-4 1 16,-4-6-1-16,0 0-2 0,-7 10-1 15,2-8-6-15,5-2-2 0,-9 8 2 16,9-8-3-16,-8 3-2 0,8-3-1 0,-11 2-3 16,11-2-1-16,-13 2-2 0,13-2-1 15,-15 3-2-15,15-3 0 0,-17-3-3 0,17 3-1 16,-16 0-1-16,16 0 3 0,-21-2-5 15,13 2 0-15,-3-2 1 0,11 2-5 16,-19-6 2-16,11 3-1 0,-4 1 2 16,1 0-3-16,3-1 2 0,8 3-2 0,-22-2-1 15,11 2-1-15,11 0 1 0,-21-3 0 16,13 3 2-16,8 0-3 0,-16 3-1 0,8-1 1 16,-1 1-1-16,0-1 1 15,3 3-2-15,-2 1 1 0,3-2 1 0,-1 2-1 16,1-2 0-16,-1 3 1 0,1-1-2 15,2 4 0-15,0-3 0 0,1 0 0 0,2 2 2 16,-5 1-1-16,3-3 0 0,4 1 2 16,-2 2-2-16,0-2 0 0,0-1 0 15,5 0-1-15,-3 1-1 0,1 0 1 16,3-3 2-16,-1 3 1 0,0-2-3 16,1 1 3-16,2 0 0 0,0 0 2 0,0 0-3 15,2-1 2-15,1 1-2 0,-3-2 2 16,3 2 4-16,-3 1-6 0,0 0 0 0,5 0 0 15,-5-1 0-15,0 0 2 0,3 1 1 16,-5-1-3-16,4-1 0 0,-4 5 4 16,3-4-5-16,0-4 0 0,-4 8 1 0,3-2 0 15,-2-3 2-15,-1 2 0 0,3-1-2 16,-5 2 1-16,3-3 0 0,0 2 2 16,0 0 0-16,-3-1-1 0,-1 0 2 15,4-1 1-15,-6 1 1 0,5-2 4 0,-5-5 3 16,3 12 5-16,0-9 0 0,-1 3 3 15,-2-6 1-15,3 7 3 0,-3-7-1 16,0 10-2-16,0-10 0 0,-3 7-2 0,3-7-3 16,-2 9 2-16,2-9-4 0,-8 4 1 0,5 1-3 15,3-5 2-15,-14 5 2 0,5-2-3 16,9-3-1-16,-14 5-1 0,6-5 0 16,8 0 0-16,-19 5-1 0,10-5 1 15,-3 0-4-15,1 3 0 0,11-3-1 16,-19 0-2-16,5-3 1 0,14 3-2 0,-23 0-1 15,10 0 0-15,13 0-1 0,-22 0 0 0,7 0-1 16,4 0 2-16,11 0-5 0,-22 3 2 16,11-3 0-16,-1 0-2 0,1 2 1 15,11-2 0-15,-19 5-1 0,11-2 2 16,-1-1 0-16,0 0-2 0,1 1 5 0,-1 2-4 16,4 0 0-16,-1 0-2 0,1 3 1 15,0-1 2-15,2-2-2 0,-3 0 5 16,4 4-6-16,-1-2-1 0,-1 0 0 0,4 3 1 15,0-3 0-15,0-7-2 0,4 13 2 16,-1-5 2-16,-1 2 0 0,4-5-1 16,-1 2 1-16,1 1 1 0,2 0 1 0,0-4-1 15,3 4 1-15,-1 0 0 0,1-4 1 16,-3 4-2-16,3-3 0 0,0 0 2 16,-1 3-3-16,0-3 3 0,-2-1-2 0,3 4 2 15,-3-2-1-15,1 1 0 0,-4-2 1 16,3 3-2-16,-1-4 0 0,-1 4 0 15,-1-3 2-15,0 3 1 0,-2-1 0 16,0-2 1-16,2 1 0 0,-5 1 0 0,0-7 0 16,3 12 1-16,-6-4 0 0,1-3 0 15,-1 3-3-15,-3-1 1 0,1 2 1 0,-3-2-2 16,-2 0 0-16,5 0 0 0,-3 1 0 16,-1 0-1-16,4-1-9 0,-3 1-22 15,2-3-27-15,-2 0-35 0,8-5-38 16,-5 5-44-16,5-5-51 0,0 0-502 0,0 0 247 15,0-20 164-15</inkml:trace>
  <inkml:trace contextRef="#ctx0" brushRef="#br0" timeOffset="2">647 0 69 0,'0'0'96'0,"0"0"-7"0,27 10-4 0,-19-8-4 16,-2 4-7-16,2-4-3 0,1 3-3 16,0 0 5-16,1 0-8 0,-1 2 1 15,2-1-10-15,-1 2-4 0,0-1-10 0,-2 0 4 16,3 1-5-16,0 0 0 0,0 1-4 16,-3-1-7-16,4 0 2 0,-1-1-4 15,0 3 0-15,-2-2 1 0,1 2-6 16,0-2-1-16,1-1-4 0,-3 0 5 0,-2 3-6 15,2-2 5-15,0-1-8 0,0-1 0 0,-2 0 3 16,3 3 0-16,-3-4 2 16,-4 3 1-16,4-4-2 0,-1 4 2 0,-2-3 5 15,0 2 0-15,-1-1 2 0,-2 1 7 16,3-2-9-16,0 3 2 0,-3-1 2 0,0 1-7 16,0 0 0-16,0 2 1 0,0-6 1 15,-3 6-2-15,3-3-3 0,-3 2 1 16,1-2 0-16,2 1-4 0,-3-2 2 15,0 3-4-15,1 1 1 0,-1-3-3 0,0 1-1 16,0 0 2-16,3-1-4 0,0-7 1 16,-8 13-3-16,8-9 1 0,-5 5 0 0,5-9-2 15,-4 12 0-15,1-7 0 0,0-1 2 16,-2 2-4-16,5-6 3 0,-6 10 2 16,1-5 0-16,2 3 5 0,3-8-3 15,-8 7 5-15,5-2 5 0,-2 0-4 16,5-5 1-16,-9 6 2 0,0-2 1 0,3-1-1 15,6-3 2-15,-10 5-1 0,10-5 1 16,-14 2-3-16,14-2-2 0,-17 0-2 0,9 0-3 16,8 0 1-16,-15 3-4 0,4-3 1 15,11 0-2-15,-16 0-1 0,16 0-1 16,-16 0-2-16,16 0 1 0,-15 3 2 16,15-3-2-16,-17 0 0 0,17 0-3 0,-11 2-1 15,11-2 0-15,-13 0 0 0,13 0-3 16,-10 5 0-16,10-5 5 0,-8 3-1 0,8-3-5 15,-8 7 4-15,2-4-4 0,6-3 2 16,-3 10 0-16,1-5 1 0,2-5 1 16,-3 10-2-16,0-5-2 0,3-5 4 15,-2 9-1-15,2-9-3 0,0 10 2 0,0-10 1 16,0 14-2-16,0-14 1 0,2 7 1 16,1-2-4-16,-3-5 4 0,3 8-4 15,-1-3 5-15,-2-5-2 0,3 10 0 0,3-6 0 16,-6-4 2-16,8 8-3 0,-3-2 1 15,1-2 3-15,1 2-2 0,-2-2-1 0,-5-4 1 16,11 8 1-16,-6-4 2 0,1-1-2 16,-3 3 1-16,2-2-2 0,-5-4 3 15,11 8-4-15,-6-6 1 0,0 4-2 16,-3-2 3-16,-2-4-3 0,8 8 3 0,-2-6 1 16,-6-2-2-16,5 11 0 0,1-9 2 15,-3 2-1-15,-3-4-1 0,8 9 1 16,-5-4 1-16,-3-5-1 0,8 8 1 0,-6-4-1 15,-2-4 1-15,3 8-1 0,-3-8-1 16,4 5 0-16,-4-5 0 0,6 7 2 16,-6-7-2-16,2 6 2 0,-2-6 1 15,3 4-4-15,-3-4 3 0,0 0-3 0,0 0 2 16,6 8 1-16,-6-8 0 0,0 8 1 16,0-8-3-16,0 0 2 0,0 7-1 0,0-7-2 15,0 8 3-15,0-8-3 16,0 0 2-16,-3 9 1 0,3-9 1 0,-3 9-2 15,3-9 0-15,-3 11 1 0,1-8-1 0,2-3-3 16,-3 9 4-16,0-5-3 0,3-4 3 16,-4 8-3-16,1-3 3 0,3-5 0 15,-2 7-2-15,2-7 2 0,-6 6-2 16,6-6 0-16,-2 7 1 0,2-7 2 16,0 0 0-16,-6 7-1 0,6-7 0 0,-5 3-1 15,5-3 0-15,-9 7-3 0,9-7 2 16,-5 6 2-16,-1-4 0 0,6-2-1 0,-15 8 0 15,10-6-1-15,5-2 0 0,-11 5 0 16,11-5-1-16,-11 5 0 0,3 0-1 16,8-5 4-16,-11 5-1 0,11-5 0 15,-15 4-2-15,10-3 2 0,-4 2 1 0,9-3 3 16,-11 5-3-16,11-5 4 0,-10 5-1 16,10-5 2-16,-14 0 0 0,14 0 2 0,-12 5 2 15,12-5 0-15,-14 2 1 0,14-2-1 16,-11 3-2-16,11-3 1 0,-11 3-4 15,11-3 3-15,-11 0-3 0,11 0-1 16,0 0 1-16,-15 4-1 0,15-4-1 0,-8 0-1 16,8 0-2-16,0 0-1 0,-11 3 0 15,11-3-3-15,0 0-1 0,-5 5 4 0,5-5-2 16,-6 5-1-16,6-5 3 0,-3 13 1 16,1-8 0-16,2-5-3 0,0 12-2 15,-3-6 2-15,3 1 0 0,0 0 2 16,0-7-2-16,0 16 2 0,3-9 0 0,-3 2-8 15,2-3-15-15,-2-6-30 0,0 13-45 16,3-5-45-16,0-1-79 0,0-2-501 16,-1 0 246-16,-2-5 162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838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24 317 18 0,'3'12'145'0,"0"1"12"16,4 4 2-16,-2 4-7 0,3 1 2 16,3 5-7-16,0 4-2 0,6 7-7 0,-2 0-5 15,4 5-5-15,3-1 0 0,3 9-15 16,3 2-1-16,0 2-3 0,18 20-7 16,-6-4-7-16,0 2-9 0,0-16-1 15,-10-4-7-15,17 17-8 0,-10-14-3 0,-4-10-7 16,1-1-5-16,-1-3-7 0,1-1 0 15,-4-9-3-15,-1 0-7 0,1-3-1 16,-1-4-1-16,-5-5-2 0,-1 0-4 0,-1-2 2 16,0-5-4-16,-1-3 1 0,-2 1-4 15,-6-8 1-15,5 1 0 0,-4-4-1 16,2-6-1-16,1-4-5 0,0-2 1 0,-3-3-2 16,0-3-1-16,3-5 0 0,-3-5-5 15,0 1-2-15,-3-1 3 0,-1-2-10 16,3-2 1-16,-5-1 0 0,0 3 0 0,0-3-2 15,-2 0 0-15,-3 4 1 0,-3-1 1 16,2 3-4-16,-4-3 2 0,2 0 0 16,-3 0 0-16,-3-6 0 0,-2 4-2 0,0-1 0 15,0 0-2-15,-2 1 4 0,-1-1-4 16,0 1 0-16,-2-1-2 0,2 0 4 16,-4 0-2-16,-2 1-1 0,4 2 3 15,-4-4-1-15,0 7 0 0,0-3 0 0,1 2 0 16,-5 0-1-16,2-5-1 0,-5 3 1 15,0 0-1-15,3-1 0 0,-5 1-1 0,1 1 1 16,0-4 0-16,0 6 1 0,-3-3-2 16,2 2 4-16,-1 0-3 0,1 5-2 15,1 3 1-15,0 0 1 0,0-1 1 16,0 3 0-16,-1 1 2 0,2 2-4 0,-2 1 2 16,1 1 0-16,-1 0-3 0,5 2 4 15,-4 4-4-15,2 0 3 0,1-1-5 16,-1 3 4-16,1 0 1 0,3 2 0 0,1 1 4 15,2 0-4-15,-1 2-3 0,4 0 1 16,-5 2 0-16,4 3 3 0,0-2-4 16,4 4 0-16,-5 1 5 0,4-1-4 0,2 4 2 15,-4 1-2-15,5 0 2 0,-1 4 0 16,0-1 1-16,3-1 0 0,-2 4 3 16,3-2-4-16,2 1 6 0,0 1-6 15,1-4 0-15,-1 5 0 0,3-2-1 0,3 4 3 16,-3-2 0-16,2 1 0 0,4 0-1 15,-4 0 0-15,4 1 0 0,2 1 2 16,2-2 0-16,-2 1-2 0,3 0 3 0,0-4 1 16,0 3-3-16,0-3 0 0,-2-2 1 15,2 3-2-15,0-3-1 0,3 0-7 16,-3 0-22-16,1-2-22 0,-1-1-19 0,0 1-31 16,0 0-34-16,0-1-29 0,4 1-38 15,-5-3-615-15,-1-2 278 0,2-1 184 16</inkml:trace>
  <inkml:trace contextRef="#ctx0" brushRef="#br0" timeOffset="1">595 133 47 0,'0'0'133'0,"-14"-5"-15"0,14 5-9 16,-10-2-12-16,10 2-5 0,-15 0-6 15,15 0-6-15,-20 0-2 0,12 2-10 16,-5 0-1-16,2 1-1 0,-7 4-9 16,1-1 1-16,1 2 0 0,-2 1-4 0,-1-1-3 15,0 5-1-15,-4-4-3 0,4 4 1 16,0-1-4-16,-2 1-2 0,5 0-5 15,-1-1-3-15,0-2 4 0,0 4-11 0,1-3 0 16,5 2-2-16,-4 0-3 0,4-1-5 16,0-1 3-16,3-2-3 0,0 1-1 15,2 3-3-15,1-3-2 0,-1 2-3 16,0-2 1-16,3 1 0 0,0 1 3 0,0-2-4 16,1 1-1-16,2-4 4 0,0 3-6 15,0 0 0-15,0 0 0 0,2-2 3 16,-2-1-1-16,3 1-4 0,0 0 3 0,0-4-2 15,-1 1 0-15,5 0 0 0,-7-5 0 16,8 8 5-16,-2-6-1 0,-6-2-3 16,16 0 3-16,-16 0-3 0,19 0 0 0,-4-2 0 15,-4-3-2-15,3 2 4 0,2 1 1 16,2-3-6-16,-2 0 3 0,-2 3 0 16,2-4-3-16,2 1 1 0,-1 3 0 15,-4-3 0-15,5 2-1 0,-4 1 1 0,2-1 2 16,-2 1-2-16,1-3-3 0,1 5 3 15,-2-3-4-15,-1 1 5 0,2-1 0 16,-1 1-5-16,0-1 2 0,2 0 0 16,-1 3-2-16,-1-2 3 0,-1 0 1 0,1 2-3 15,1 0 6-15,1 0-7 0,-5 0 3 0,3 0-4 16,1 0 3-16,-15 0-2 0,22 2 1 16,-11 0-2-16,0-2 4 0,0 3-2 15,-5 0 3-15,5-1-1 0,-11-2 2 16,14 5-2-16,-6-2 4 0,-2-1 0 15,-6-2 0-15,8 5-2 0,-8-5 6 0,9 5 1 16,-9-5-1-16,6 8-2 0,-6-8 2 16,3 7-2-16,-3-7 3 0,2 8 2 15,-2-8 2-15,-2 7 0 0,2-7-1 0,-9 11 5 16,5-7 0-16,-1 2 2 0,-1-2-4 16,-2 4 0-16,0-3-1 0,0 3-1 15,0-3 1-15,-3 2 1 0,1 1-4 16,-1-3-1-16,0 5-1 0,0-5-1 0,-2 5-2 15,0-2-2-15,-3 2-1 0,2 2 3 16,1-1-5-16,-2-1 1 0,4 2-2 0,-3 1 2 16,1-1-2-16,2-2 2 0,-4 6-4 15,4-4 2-15,0 3 1 0,0-2-2 16,3-1-1-16,-2 3 1 0,2-2-1 16,2 0-1-16,1-1 0 0,-1 3 3 15,4-2-4-15,2-4 2 0,0 5 0 0,0-4-2 16,2 2 2-16,-2-2 3 0,6 1-5 15,-3-1 2-15,-1 0 2 0,4-3-3 16,2 3 2-16,-2-2-1 0,3-4 3 0,-3 4-1 16,2-5-1-16,0 2 3 0,3-3-1 15,-11-2 1-15,20-2-2 0,-9-1 2 16,0 1-1-16,3-3-1 0,-3-1 0 0,4-2-1 16,-4 4 0-16,2-3 1 0,1-1 2 15,-3 2-3-15,4 0 0 0,-1-2 1 16,-3 2 1-16,2-1-3 0,-1 2-3 0,-1 0 3 15,0 0 0-15,0 0 1 16,0 0-2-16,1 0 2 0,-1 3-2 0,0-4 0 16,0 4-2-16,0 0 1 0,-3-2 2 0,5 2 0 15,-13 2-2-15,19 0 0 0,-8 0 2 16,-11 0-3-16,16 0 2 0,-16 0-1 16,18 2 0-16,-10-2 2 0,0 4 2 15,-8-4 0-15,14 4-1 0,-14-4 0 0,8 0 1 16,-8 0-1-16,12 6 2 0,-6-4-2 15,-6-2 0-15,0 0 4 0,5 5-3 16,-2 0 1-16,-3-5 0 0,0 0-3 0,-5 12 0 16,2-7 2-16,-3 3-2 0,-3-2 4 15,3 0-3-15,-2 2 1 0,0 0-3 16,-3 0 3-16,3-1-2 0,-7 3-1 16,4 3 0-16,-3 0 2 0,3-4-2 0,-2 6 3 15,-2 0-2-15,4 1-2 0,0-4 4 16,-3 4-2-16,3-2-3 0,2 4 0 15,-2-1 1-15,0-1 1 0,3 4 0 0,-1-3 1 16,-2 3 0-16,5-2-1 0,-3 2 0 16,4 1-1-16,-3-1 1 0,5-3-1 15,-2 3 3-15,2 0-1 0,0 0-1 16,0-2-1-16,3 0 1 0,3-1 2 16,-3 3-2-16,6-2 0 0,-1 0 0 15,1-1 4-15,2-1-2 0,0-1-1 0,4-3 2 0,-1-2-1 16,0 0 1-16,0-2 0 0,0 0 0 15,1-6-2-15,-1 3-10 0,3-2-29 16,-3-3-24-16,-11 0-29 0,28-8-23 16,-14 2-31-16,0-3-36 0,2-1-468 0,-1 0 221 15,-1 0 146-15</inkml:trace>
  <inkml:trace contextRef="#ctx0" brushRef="#br0" timeOffset="2">1078 1397 29 0,'-2'-6'95'16,"2"6"-3"-16,-3-10-8 0,3 10-1 16,-3-10-5-16,1 3-1 0,-1 1-4 15,3 6-4-15,-6-12-1 0,4 4-6 0,2 1-2 16,0 7-7-16,-6-13 3 0,6 8-13 15,-3-3-3-15,1 1-3 0,2 7-1 16,-3-13-4-16,3 9-3 0,0 4-6 16,0-18-2-16,0 8 4 0,0 2-4 0,3-2-2 15,-3 0-6-15,2-3 5 0,1 1-3 16,0 2-1-16,2-3-2 0,1 1 0 0,-1-1 1 16,1 0-5-16,-1 1-6 0,2 2-17 15,-1-3-22-15,-1 3-24 0,-2-1-25 16,2 1-327-16,-2-1 141 0,-3-2 92 0</inkml:trace>
  <inkml:trace contextRef="#ctx0" brushRef="#br0" timeOffset="3">964 664 39 0,'0'0'143'15,"0"0"-13"-15,-3 8-8 0,3-8-10 16,0 0-4-16,0 0-6 0,-3 12-19 0,3-7 8 16,0-5-9-16,-5 11-1 0,-1-7-18 15,4 4 3-15,-1-3-4 0,-3 0 1 0,1 3-4 16,2-3-1-16,-2-1-2 0,-1 2-3 15,6-6-4-15,-9 10 1 0,3-6-4 16,1-1 1-16,5-3-4 0,-8 5 0 16,8-5 2-16,-11 3-8 0,11-3-2 0,0 0-4 15,0 0-2-15,-17-3-4 0,17 3-5 16,-8-5-1-16,8 5-1 0,-9-5-5 16,9 5 1-16,-6-8-2 0,6 8-3 15,-3-7 3-15,3 7-1 0,-2-12-5 0,2 7-3 16,0 5 1-16,2-11 1 0,-2 11-4 15,3-10 3-15,-3 6 0 0,6-3-2 0,-6 7-6 16,9-9 4-16,-6 6-1 16,2-2-4-16,1 1-14 0,-6 4-8 0,11-8-23 15,-3 3-14-15,-3 2-21 0,4-2-18 0,-1 0-19 16,-1 3-20-16,1-6-398 0,3 6 183 16,-3-6 122-16</inkml:trace>
  <inkml:trace contextRef="#ctx0" brushRef="#br0" timeOffset="4">691 334 79 0,'0'0'107'0,"0"0"-6"16,0 0-8-16,0 0-12 0,0 0 7 15,-24-3-13-15,24 3-5 0,0 0-4 16,-13 0-7-16,13 0 1 0,0 0 1 16,-19 0-8-16,19 0 0 0,-17-2-7 0,8 2-4 15,9 0 0-15,-22-5-7 0,11 5 2 16,0-3-7-16,-1 1-1 0,-2-3-3 0,3 2 3 15,0 2-5-15,0-2 5 0,2 0-6 16,-2-2 7-16,3 3-7 0,8 2-5 16,-17-6-3-16,12 4-3 0,5 2 2 0,-11-8-6 15,4 7 4-15,7 1-7 0,0 0 0 16,-11-6 0-16,11 6 2 0,0 0-1 16,0 0-4-16,0-8-1 0,0 8 5 15,0 0-5-15,0 0 4 0,21-8 1 0,-13 6-2 16,0 0 1-16,0-4-7 0,3 4 4 15,-3 0 0-15,5-1 0 0,-5 0 0 16,3 1 0-16,-3-3 5 0,0 2-8 16,0-1 1-16,1 1 2 0,0-2 4 0,-3 3-3 15,-6 2 1-15,10-8-4 0,-4 5 6 16,-1-1-3-16,-5 4-2 0,6-8-5 0,-1 2-6 16,-2 2-2-16,-3 4-32 0,3-8-15 15,0 3-11-15,-3 5-19 0,2-7-21 16,-2 7-322-16,7-11 147 0,-7 4 97 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84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035" units="cm"/>
      <inkml:brushProperty name="height" value="0.035" units="cm"/>
      <inkml:brushProperty name="color" value="#3165BB"/>
      <inkml:brushProperty name="fitToCurve" value="1"/>
    </inkml:brush>
  </inkml:definitions>
  <inkml:trace contextRef="#ctx0" brushRef="#br0">400 207 100 0,'0'0'101'16,"0"0"-3"-16,0 0-8 0,0 0 12 15,0 0-2-15,0 0 2 0,13 23 2 0,-7-13-4 16,-4 0 0-16,1 4-3 0,3 2-5 16,-1 1 2-16,1 3-4 0,-1 1 2 15,2 0-6-15,-2 2-1 0,1 1 0 16,2 1-3-16,-3 3-1 0,4 2-1 0,-1-1-6 16,-5-3 0-16,5 4-3 0,-1-2-1 15,-5 5-3-15,4-3-4 0,-4 2-2 0,4-2-1 16,-3-4-8-16,-1 4-6 0,1-2-1 15,0-3-2-15,0 2-15 0,-1-1 2 16,1-1-1-16,-3-3-4 0,3 1-2 16,-1-3-3-16,1 0 4 0,0 0-5 0,-3-3-3 15,3-1-1-15,-1-3 0 0,-2 2 1 16,3-5-3-16,1 2 2 0,-4-1 0 0,3-1-3 16,-3-1 1-16,0 2-1 0,3-3 2 15,-3-1 2-15,0-7-2 0,2 10 1 16,-2-5-2-16,0-5-1 0,3 10 1 15,-3-5-3-15,0-5 1 0,0 0-1 0,3 10-3 16,-3-10 1-16,0 0-2 0,5 8 0 16,-5-8-1-16,9 2-5 0,-9-2 4 15,10 0 2-15,-10 0 0 0,14 3-4 16,-14-3 3-16,18 0-2 0,-18 0 0 0,19-3 0 16,-5 1 0-16,1 0 1 0,-2-2-1 15,4 2 1-15,-1-2-1 0,-1 1-2 16,4-2 1-16,-2 2 2 15,-1-2-2-15,2 0 1 0,-2 3-3 0,-2-3 1 0,1 1-2 16,-2 0 2-16,-2 1 1 0,3-1-1 16,-6 1 1-16,5 0 2 0,-13 3-4 0,16-2 2 15,-8 0 0-15,-8 2 3 16,11-3-2-16,-11 3 1 0,11-3-1 0,-6 0 1 16,-5 3 0-16,0 0-1 0,13-1 0 0,-13 1 0 15,8-3 0-15,-8 3 2 0,5-5-3 16,-5 5 0-16,3-8 2 0,-3 8-2 15,3-5 5-15,-3 5-6 0,3-10 1 16,-3 10-3-16,-3-10 3 0,0 2 0 0,3 1-4 16,0 0 4-16,-3-1-2 0,1 0 0 15,-1-2 0-15,3 0 0 0,-6-3 2 0,4 3-4 16,-1-4 4-16,0 1-2 0,1-2-1 16,-3 0 1-16,0-5 0 0,-1 2 1 15,1-2-3-15,2 2 2 0,-5-1 0 0,3-5-4 16,-1 4 4-16,1 0-1 0,-3-3 2 15,1 3 0-15,-1 1-1 0,2-5 1 16,1 4-3-16,-4 0 2 0,4 0 0 0,-3 0-2 16,2 0 1-16,1 2 0 0,-2-2 1 15,2 2-2-15,-4 1 3 0,4-3 0 16,-1 4-5-16,1-1 4 0,-1-1 1 0,4 6 0 16,-1-3-1-16,0 2 1 0,-2 1-2 15,2-1 2-15,-1 1-3 0,-1 2 2 16,2 0 4-16,3-1-5 0,-3 1 2 0,0 0-2 15,1 2-2-15,-1 1 3 0,0-3 2 16,0 3-4-16,3-1 2 0,-2 0 0 16,2 8 1-16,-3-12-2 0,0 7 1 15,3 5-1-15,-2-10 0 0,2 10 0 0,0-10 1 16,-3 3 0-16,3 7 0 0,-6-6 1 16,6 6-1-16,0-7 0 0,0 7-2 0,0-8 2 15,0 8 1-15,0 0 5 0,-2-10-6 16,2 10 3-16,0 0-3 0,0-8 1 15,0 8-1-15,0 0 0 0,-6-7-1 16,6 7 2-16,-3-6-2 0,3 6 2 0,0 0-1 16,-6-4 0-16,6 4 0 0,-6-6 2 15,6 6-2-15,-5-4-2 0,5 4 4 0,0 0-3 16,-9-6 3-16,9 6-1 0,-10-2 2 16,10 2-2-16,-11-2-1 0,11 2 0 15,-18 0 0-15,18 0-2 0,-17 0 2 16,7 0 1-16,10 0-1 0,-20 2 1 0,8-2-1 15,1 2-2-15,3 1-11 0,-3 0-24 16,0-1-33-16,-4 0-45 0,4 4-54 0,0 1-52 16,0 2-698-16,0-5 312 15,1 3 207-15</inkml:trace>
  <inkml:trace contextRef="#ctx0" brushRef="#br0" timeOffset="1">544 287 10 0,'-13'10'179'16,"10"-4"-16"-16,3-6-13 0,-8 12-12 15,5-5-12-15,-2 6-13 0,-2-3-9 0,1 5-8 16,-2 1-11-16,0-2-9 0,0 4-8 16,-1 0-7-16,1-3-6 0,-1 3-4 15,1-4-9-15,-1-1-17 0,4-1-27 0,-3-2-35 16,2 0-40-16,1 1-44 0,2-1-323 16,-2-5 151-16,-2 2 99 0</inkml:trace>
  <inkml:trace contextRef="#ctx0" brushRef="#br0" timeOffset="2">664 411 131 0,'-8'10'160'0,"3"2"-22"0,-6 3-4 0,3 0-18 16,-5 0-10-16,5 1-11 0,-3 2-7 15,3-3-13-15,0 0-4 0,-3 0-10 0,1-1-4 16,5 1-14-16,-1-2-24 0,-2-3-28 16,6 0-38-16,-4 1-34 0,3-4-313 15,1 0 134-15,-4 2 88 0</inkml:trace>
  <inkml:trace contextRef="#ctx0" brushRef="#br0" timeOffset="3">793 551 118 0,'0'0'112'15,"0"0"-8"-15,0 0-6 0,0 0 0 0,0 0-12 16,0 0-1-16,-14 26-3 0,6-14-13 16,0 3 1-16,-3 0-4 0,-4 3-3 15,1 5-6-15,-2-1-3 0,-1 1-3 16,2-1-8-16,-1 1-1 0,2-1 1 0,1-3-8 16,-2-2-6-16,4-2-2 0,0 0-1 15,3-2-10-15,2-3-19 0,-2 0-19 0,1-2-33 16,4-3-29-16,1 0-34 0,2-5-288 15,0 0 138-15,0 0 91 0</inkml:trace>
  <inkml:trace contextRef="#ctx0" brushRef="#br0" timeOffset="4">916 733 80 0,'-11'9'141'0,"0"2"-8"0,3 2-13 15,-6-1-17-15,3 3 3 0,-4 0-10 0,1 3-1 16,1-3-16-16,-5 5 1 0,4-2-5 15,3-1-9-15,-2 1-5 0,-1-3-6 0,2 0-4 16,4-2-8-16,-1-3-3 0,4 2-12 16,-3-2-20-16,2 0-16 0,4-3-32 15,-4 2-21-15,3-5-33 0,1 4-334 0,2-8 146 16,-10 8 96-16</inkml:trace>
  <inkml:trace contextRef="#ctx0" brushRef="#br0" timeOffset="5">1009 873 48 0,'-6'11'125'15,"-2"-4"-7"-15,2 3-11 0,-2 3-11 0,-1-3-7 16,3 5-1-16,-5-2-16 0,3 2-3 16,3-3-8-16,-4 1-8 0,1 1-7 15,-1-3-1-15,3 2-11 0,1-1-17 16,2 1-32-16,-2 0-40 0,-1-3-285 0,1 0 116 15,-4 0 76-15</inkml:trace>
  <inkml:trace contextRef="#ctx0" brushRef="#br0" timeOffset="6">293 1563 110 0,'0'10'128'0,"3"3"-13"16,0 2 1-16,-1 0-4 0,-2 3-15 16,3-2 3-16,0 1-11 0,-3 5-5 15,2 1-7-15,1-3-5 0,0 2-6 0,-3-2-3 16,3 3-3-16,-1-4-8 0,-2 2 0 16,3-3-4-16,-3-3-4 0,3 1-1 0,-3-2-2 15,3 2-5-15,-3-4-9 0,2 1 6 16,-2-3-4-16,3 0-3 0,-3 0 5 15,4-2-3-15,-4-1-1 0,0 1-3 16,3-1-4-16,-3-2 1 0,0-5 2 0,3 8-3 16,-3-8-3-16,5 7 0 0,-2-4 0 15,-3-3-2-15,0 0 1 0,0 0-1 16,16 0-3-16,-16 0-5 0,14-6 2 0,-14 6 3 16,20-2-5-16,-9-2 1 0,0 0 1 15,3 2 0-15,1 2-2 0,1-5 3 16,1 3-4-16,2-1 3 0,1-2-1 0,2 3 0 15,1-4-6-15,-1 2 3 0,3-1 3 16,1 2-1-16,-2-2 2 0,2 0-1 16,-1-3-2-16,3 4 6 0,0-4-3 0,-1 0 5 15,-1 3-1-15,1-2-3 0,-1-2 1 16,4 3 1-16,-1-2 0 0,-2 0-1 16,5-2 2-16,-8 6-1 0,8-6-1 0,-8 2-2 15,5 0-1-15,-2 3 1 0,-1-3-1 16,1 4-4-16,2-4 1 0,-2 3 2 15,-1-2-1-15,2 1-1 0,-4 2 3 16,2-2-3-16,-4 1 0 0,1 0 0 0,2 0 1 16,-6 0-4-16,4 2 2 0,-4-1 1 15,0 1-3-15,-1-2 0 0,-4 3 2 16,2-1 0-16,-2-2 0 0,1 3 0 16,-4-1 4-16,0 0 2 0,-3 1 5 0,3 0 2 15,-11 2 6-15,18-3 4 0,-13 0-1 16,-5 3 4-16,14-2-2 0,-14 2-1 15,11-2-1-15,-9-4 2 0,-2 6-3 0,9-2-2 16,-9 2-1-16,6-8-4 0,-6 8 0 16,6-7-3-16,-6 1 0 0,0 6-3 0,3-12-1 15,-3 4-2-15,-3-2-4 0,6 0 4 16,-6 0-2-16,3 0 2 0,-3-3-4 16,3 1 2-16,-3 0-3 0,3-4 2 0,-2 1-1 15,-2 0-1-15,1-5-1 0,0 3-2 16,0-1 2-16,1-3-3 0,-1 1 2 15,0 0 0-15,-2 0-1 0,-1 3-1 16,3-2-1-16,-2-1 1 0,0 0 1 0,-1 4-1 16,3 0 2-16,-3 1 0 0,3 0-1 15,0 4-4-15,-2-1 3 0,2 0 1 16,-3 2 0-16,4 2-1 0,-1 1 0 16,0-3 0-16,3 2 1 0,-3 2-2 0,1 0-1 15,2 6 2-15,-6-13-5 0,4 8 3 16,2 5 3-16,-3-8-3 0,3 8 1 0,-3-7 1 15,3 7 0-15,-3-6 2 0,3 6-3 16,-5-4 2-16,5 4-1 0,0 0-2 16,0 0-1-16,-15 0 3 0,15 0 0 15,0 0-2-15,0 0-5 0,-22 4 8 0,14-1 0 16,-3 0 2-16,1 2-4 0,-1-3 3 16,1 1-2-16,-1 2 2 0,-3 0 0 15,-1 0-1-15,1 0 0 0,-2 0-2 0,0 3-1 16,-5-1 2-16,-1 0-3 0,3 1 3 15,-1 0 1-15,-2 2-2 0,-1-1 1 16,1-1 2-16,-3 4 0 0,-4-1-2 0,2 2 1 16,-4-1 0-16,3-1-2 0,-6 1 6 15,4 0 4-15,-1-2 4 0,4 2 1 16,-8 1-6-16,4-3 4 0,4 0-1 16,-5 3 2-16,5-3-1 0,-2 0 1 0,5-2-3 15,2 2 3-15,-4 0-2 0,4-2 1 0,-1-1-2 16,4 0-3-16,-3 1 1 0,1-3-2 15,2 3 4-15,3-3 0 0,-2-3-4 16,2 3 1-16,2 1-1 0,0-2 0 16,-1-1-1-16,5 0-1 0,-4 1 3 0,3-1-6 15,0 1 1-15,-1-1 0 0,4 0-2 16,-3 0-4-16,0-2-10 0,2 5-9 16,1-1-10-16,-1-2-7 0,1 2-11 15,-1-3-11-15,1 3-10 0,3-2-9 0,5-3-21 16,-11 7-28-16,5-4-36 0,6-3-33 15,-5 5-554-15,5-5 256 0,-10 2 169 16</inkml:trace>
  <inkml:trace contextRef="#ctx0" brushRef="#br0" timeOffset="7">576 1510 54 0,'0'0'113'0,"0"0"5"0,0 0-1 16,0 0 0-16,0 0 1 0,0 21-3 15,-3-14-3-15,-4 3-6 0,2 3-1 16,2 2-3-16,-5 0-4 0,-3 5-7 16,3 0-7-16,-3 0-6 0,3 3-6 0,-2-3-8 15,2 0-4-15,-3 0-8 0,3-2-5 16,2 0-7-16,-2-3 0 0,3-3-10 16,-2-2-19-16,1-1-24 0,4 0-37 15,-1 2-16-15,0-4-47 0,0-2-31 0,3-5-386 16,-2 7 180-16,2-7 119 0</inkml:trace>
  <inkml:trace contextRef="#ctx0" brushRef="#br0" timeOffset="8">888 1412 96 0,'-27'14'153'15,"20"-5"-9"-15,-1 2-7 0,3 1-7 0,-4 0-7 16,1 3-1-16,-3 0-8 0,-1 6-11 16,4-4 0-16,-6 3-9 0,1 3-8 0,2 2-6 15,-2-5-7-15,0 4-7 0,-1 0-5 16,0-1-9-16,3-3 0 0,2 0-6 15,-2 0-4-15,3-3-8 0,0-1-1 16,-1 1-5-16,1-4-10 0,3 0-17 0,-2-3-17 16,1 0-19-16,4 0-29 0,-1-3-29 15,0 1-25-15,0-3-18 0,3-5-384 16,0 0 176-16,0 0 117 0</inkml:trace>
  <inkml:trace contextRef="#ctx0" brushRef="#br0" timeOffset="9">1155 1344 108 0,'0'0'156'16,"2"-4"-9"-16,-2 4-20 0,0 0-14 0,0 0-5 15,0 0-10-15,-15 24-2 0,10-11-2 16,-6 2-2-16,0 5-1 0,-3 3-3 0,-6 2 0 16,4 3-5-16,-6 5-5 0,-2-2-7 15,3 5-3-15,-3 0-8 0,3-4-3 16,1 1-7-16,3-8-5 0,-2 1-5 16,5-4-4-16,3-4-2 0,-4-1-8 0,4-1-10 15,6-2-17-15,-4-4-26 0,4 1-21 16,2-1-17-16,0-5-12 0,3-5-11 15,0 0-13-15,0 0-10 0,0 0-8 16,22-13-8-16,-13 3-318 0,3-3 152 0,-1-1 99 16</inkml:trace>
  <inkml:trace contextRef="#ctx0" brushRef="#br0" timeOffset="10">1398 1216 27 0,'-15'15'165'0,"12"-7"-20"0,-3-1-2 16,1 0-5-16,-3 7-13 0,0 0-5 16,-1 2-4-16,-1 1-9 0,-5 5-8 15,-2 1-13-15,1 4-6 0,-1-1-7 0,-6 8-6 16,4 0-9-16,-1-1-3 0,-2 2-6 15,0 1-5-15,4-6-6 0,2-3-2 16,-1 1-5-16,4-3-2 0,0-2-12 0,0-6-15 16,5 1-19-16,-1-3-22 0,4-2-20 15,-1-1-24-15,4-4-11 0,2-1-12 16,0-7-31-16,0 0-311 0,0 0 153 0,0 0 100 16</inkml:trace>
  <inkml:trace contextRef="#ctx0" brushRef="#br0" timeOffset="11">1635 1108 73 0,'0'0'128'15,"0"0"-8"-15,-5 24-3 0,-1-8-2 16,-3 2-5-16,1 2 0 0,-3 5-5 16,0 0-5-16,-3 0-4 0,-1 4-4 0,1-3-3 15,1 2-7-15,-1 3-11 0,-1-4-4 16,-1 3-2-16,2-2-7 0,0 0-5 16,-1-1-10-16,4 1 0 0,-2-3-3 0,2 1-7 15,0-6-3-15,-1 0-1 0,3 0-4 16,1-5-3-16,0 3-12 0,0-4-14 15,2-1-12-15,1 0-15 0,0 0-17 0,2-3-25 16,-4 2-24-16,4-4-31 0,1 2-392 16,-1-5 176-16,3-5 117 0</inkml:trace>
  <inkml:trace contextRef="#ctx0" brushRef="#br1" timeOffset="12">64 1113 121 0,'0'0'195'0,"13"0"-14"0,-13 0-12 0,0 0-12 16,22 5-16-16,-12-2-12 0,-2-1-13 16,3 3-10-16,0-1-13 0,0-1-4 0,1 3-12 15,-1-2-9-15,0 2-28 16,0-2-37-16,-3 2-39 0,0-1-45 0,-2-3-57 16,-6-2-349-16,9 3 166 0,-9-3 109 15</inkml:trace>
  <inkml:trace contextRef="#ctx0" brushRef="#br1" timeOffset="13">125 919 183 0,'-3'-5'210'15,"3"5"-23"-15,0 0-15 0,0 0-21 0,11-5-13 16,-11 5-12-16,14 0-16 0,-14 0-7 15,23 5-10-15,-12-5-14 0,-3 3-8 16,3-1-21-16,0 1-23 0,-1-1-30 0,-2 0-35 16,0 1-26-16,0 0-42 0,-8-3-401 15,6 4 173-15,-6-4 113 0</inkml:trace>
  <inkml:trace contextRef="#ctx0" brushRef="#br1" timeOffset="14">189 687 21 0,'-2'-7'201'0,"2"7"-19"0,0 0-18 0,0 0-18 16,0 0-14-16,0 0-15 0,0 0-32 15,24 15-43-15,-18-10-49 0,3 0-56 0,-3-3-284 16,-4 3 118-16,-2-5 78 0</inkml:trace>
  <inkml:trace contextRef="#ctx0" brushRef="#br1" timeOffset="15">197 445 161 0,'0'-6'218'16,"0"6"-21"-16,0 0-17 0,0 0-17 0,0 0-17 16,0 0-14-16,0 0-11 0,24 14-17 15,-16-8-28-15,-3 2-35 0,1-4-43 16,2 3-44-16,-3 1-45 0,1 0-385 0,-1-4 161 16,-5-4 107-16</inkml:trace>
  <inkml:trace contextRef="#ctx0" brushRef="#br1" timeOffset="16">253 219 100 0,'0'0'191'0,"0"0"-18"0,0 0-18 0,0 0-15 16,0 0-15-16,0 0-27 0,20 21-37 15,-14-14-42-15,0 0-42 0,-1-1-41 16,1 1-268-16,-1-4 113 0,-2 2 74 0</inkml:trace>
  <inkml:trace contextRef="#ctx0" brushRef="#br1" timeOffset="17">341 71 67 0,'0'0'206'0,"0"0"-18"0,0 0-23 0,0 0-10 15,11 15-16-15,-6-5-12 0,-2-2-16 0,5 4-25 16,-2-2-48-16,-1 3-42 0,3-3-51 16,-2 0-56-16,1-2-268 0,-2-1 129 15,-2-2 85-15</inkml:trace>
  <inkml:trace contextRef="#ctx0" brushRef="#br1" timeOffset="18">522 43 64 0,'0'0'244'0,"0"0"-17"15,0 0-22-15,0 0-21 0,0 0-23 16,9 20-16-16,-7-10-18 0,4-2-25 15,-3 5-47-15,2-3-51 0,0 2-62 0,1 3-86 16,-6-5-304-16,5 3 152 0,-2-3 101 16</inkml:trace>
  <inkml:trace contextRef="#ctx0" brushRef="#br1" timeOffset="19">883 3 2 0,'-14'-3'306'0,"14"3"-23"0,0 0-30 0,-15 0-23 0,15 0-24 15,0 0-19-15,-5 13-20 0,2-5-22 16,3 2-29-16,0 0-41 0,0 2-34 16,3-2-39-16,-3 5-33 0,0-2-42 15,3 3-47-15,-3-5-58 0,2 2-370 0,-2-3 186 16,-2 3 123-16</inkml:trace>
  <inkml:trace contextRef="#ctx0" brushRef="#br1" timeOffset="20">1148 71 326 0,'0'0'300'0,"0"0"-30"16,-22 6-29-16,17-2-26 0,-1 1-21 15,1 5-21-15,2 2-32 0,0 1-43 0,0 3-49 16,1 1-45-16,2 0-31 0,0 1-38 16,0 0-38-16,2-1-36 0,-4 1-432 15,2 0 194-15,0-1 129 0</inkml:trace>
  <inkml:trace contextRef="#ctx0" brushRef="#br1" timeOffset="21">1265 393 272 0,'0'0'297'0,"-24"5"-26"0,15 0-22 0,1-2-27 15,3 2-23-15,-5 2-21 0,2 1-17 16,0 2-24-16,0 5-43 0,-3-3-51 16,3 6-52-16,-1-2-45 0,3 1-44 0,0-2-62 15,-2 0-453-15,0 0 208 0,0-3 138 16</inkml:trace>
  <inkml:trace contextRef="#ctx0" brushRef="#br1" timeOffset="22">1288 662 2176 0,'0'0'100'0,"0"0"-7"16,0 0-16-16,0 0-20 0,0 0-13 15,-36 5-13-15,27-2-9 0,9-3-5 16,-13 7 0-16,5-2-9 0,2 0-24 0,-1 3-31 15,2 2-34-15,2 0-40 0,-2 0-43 16,2 0-48-16,0 3-469 0,0-3 232 16,1 0 152-16</inkml:trace>
  <inkml:trace contextRef="#ctx0" brushRef="#br1" timeOffset="23">1492 720 150 0,'0'0'270'16,"0"0"-27"-16,-38 3-22 0,29 1-23 16,-3 2-19-16,4 1-18 0,-3 1-14 0,3 2-17 15,0 0-13-15,2 0-16 0,-3 3-26 16,3-4-34-16,3 2-33 0,-2 1-33 16,2-2-34-16,3 0-30 0,3 0-44 0,-3 0-457 15,3-2 200-15,-1 0 133 0</inkml:trace>
  <inkml:trace contextRef="#ctx0" brushRef="#br1" timeOffset="24">1609 786 79 0,'-16'-6'269'0,"16"6"-17"0,-14 0-25 16,14 0-24-16,-11 8-20 0,6-3-17 15,-2 0-16-15,4 3-14 0,1 2-22 0,2-3-32 16,0 3-33-16,-3 0-32 0,6 0-25 15,-3 3-36-15,2-3-37 0,4 3-31 16,-2-1-35-16,-4-1-375 0,3 1 177 16,-1-2 117-16</inkml:trace>
  <inkml:trace contextRef="#ctx0" brushRef="#br1" timeOffset="25">1716 1006 180 0,'0'0'207'0,"-8"11"-19"0,5-6-18 16,0 0-17-16,3 4-16 0,-3 3-26 16,3 0-40-16,0-2-44 0,3 5-37 15,0 0-49-15,-3 0-51 0,0 1-253 16,0-2 124-16,3 2 81 0</inkml:trace>
  <inkml:trace contextRef="#ctx0" brushRef="#br1" timeOffset="26">1801 1332 205 0,'0'0'267'0,"-16"8"-26"0,11-2-22 0,0 2-24 0,-1 0-18 16,1-1-20-16,-1 6-24 0,3-3-36 16,1 0-43-16,2 4-37 0,0-5-42 15,0 3-43-15,2 1-57 0,1-1-400 0,0-2 178 16,0-2 118-16</inkml:trace>
  <inkml:trace contextRef="#ctx0" brushRef="#br1" timeOffset="27">1900 1416 183 0,'-16'-4'245'0,"16"4"-24"0,0 0-22 0,-19 14-17 15,10-3-19-15,3 4-15 0,-3 1-15 16,4 1-16-16,2 3-12 0,1 0-26 15,2 0-38-15,-3-2-39 0,3 3-34 0,0-4-48 16,0 0-49-16,3 1-408 0,-3-4 183 16,2-5 120-16</inkml:trace>
  <inkml:trace contextRef="#ctx0" brushRef="#br1" timeOffset="28">1982 1533 58 0,'-15'-5'237'0,"15"5"-25"0,0 0-18 0,-19 14-20 16,16-5-21-16,-2 1-25 0,-1 5-54 0,1 3-58 16,-1-1-74-16,1 3-346 0,-5 0 137 15,2 3 91-15</inkml:trace>
  <inkml:trace contextRef="#ctx0" brushRef="#br1" timeOffset="29">38 1316 110 0,'0'0'251'0,"0"0"-23"0,7 6-22 16,-7-6-21-16,8 4-17 0,-3 0-18 15,3-2-24-15,-8-2-22 0,20 2-33 16,-10 0-40-16,0 4-47 0,1-4-50 0,0 3-62 16,-3-2-355-16,-3 2 164 0,1 0 108 15</inkml:trace>
  <inkml:trace contextRef="#ctx0" brushRef="#br1" timeOffset="30">27 1510 103 0,'-3'5'251'0,"3"-5"-25"0,0 0-23 15,0 0-20-15,0 0-17 0,0 0-16 16,14 7-13-16,-14-7-27 0,17 0-47 15,-8 0-48-15,-9 0-60 0,13 3-61 0,-7 0-390 16,-6-3 169-16,3 5 111 16</inkml:trace>
  <inkml:trace contextRef="#ctx0" brushRef="#br1" timeOffset="31">77 1604 13 0,'6'4'223'15,"-6"-4"-19"-15,0 0-23 0,8 3-16 0,-8-3-14 16,8 5-18-16,2-3-13 0,-10-2-11 16,13 3-28-16,-7 0-48 0,-1 1-50 15,-5-4-47-15,8 6-57 0,-2-1-291 0,-6-5 140 16,0 7 92-16</inkml:trace>
  <inkml:trace contextRef="#ctx0" brushRef="#br1" timeOffset="32">2 1843 6 0,'0'0'218'0,"-3"7"-20"0,3-7-21 16,0 8-16-16,0-8-14 0,6 5-20 16,-6-5-13-16,11 5-19 0,-6-3-37 15,-5-2-43-15,11 6-30 0,-5-4-60 0,-6-2-342 16,12 2 141-16,-12-2 94 0</inkml:trace>
  <inkml:trace contextRef="#ctx0" brushRef="#br1" timeOffset="33">13 1991 50 0,'0'0'230'0,"3"5"-28"0,-3-5-20 15,0 0-17-15,8 8-16 0,-8-8-17 16,11 2-12-16,-11-2-27 0,15 2-34 16,-7-2-38-16,0 4-39 0,-8-4-47 15,14 4-50-15,-8 1-295 0,-6-5 139 0,5 5 92 16</inkml:trace>
  <inkml:trace contextRef="#ctx0" brushRef="#br1" timeOffset="34">66 2059 112 0,'0'0'151'0,"0"8"-16"0,0-8-11 0,6 7-17 16,-3-2-22-16,-3-5-43 0,5 10-40 16,-2-4-36-16,2-4-213 0,-5-2 84 0,6 4 56 15</inkml:trace>
  <inkml:trace contextRef="#ctx0" brushRef="#br1" timeOffset="35">229 2044 161 0,'-8'23'165'0,"4"-16"-12"16,-2 4-19-16,1 1-11 0,-4-2-16 15,4 2-7-15,0-1-15 0,-1 1-21 16,1-2-29-16,2 0-41 0,-3-2-41 15,4 2-46-15,-1-3-241 0,-1-2 114 0,4-5 74 16</inkml:trace>
  <inkml:trace contextRef="#ctx0" brushRef="#br1" timeOffset="36">341 2071 79 0,'-7'10'164'0,"-1"-2"-19"16,5 0-10-16,-2 2-21 0,2 2-10 0,0-4-22 16,3 5-44-16,-3-3-45 0,6 0-43 15,-3-3-224-15,3 0 93 0,-3 1 62 16</inkml:trace>
  <inkml:trace contextRef="#ctx0" brushRef="#br1" timeOffset="37">547 2046 41 0,'0'0'212'0,"-35"13"-21"0,25-2-20 16,2-2-13-16,0 3-18 0,2 2-16 16,1-2-17-16,-1 1-26 0,3-1-46 0,1 3-34 15,2-2-45-15,0-1-39 0,0 2-303 16,0-5 131-16,2-1 87 0</inkml:trace>
  <inkml:trace contextRef="#ctx0" brushRef="#br1" timeOffset="38">707 2026 75 0,'-8'8'149'0,"2"0"-14"0,1-1-14 0,1 3-15 15,4 2-24-15,-3-2-42 0,6 0-40 16,3 0-42-16,-3 1-185 0,3-1 77 0,-4-5 51 16</inkml:trace>
  <inkml:trace contextRef="#ctx0" brushRef="#br1" timeOffset="39">916 2034 23 0,'-6'6'156'0,"4"0"-14"0,-1 2-31 16,0-1-40-16,6 3-57 0,0-2-58 15,-1-2-117-15,1 0 54 0,-3-6 37 16</inkml:trace>
  <inkml:trace contextRef="#ctx0" brushRef="#br1" timeOffset="40">1123 2018 115 0,'0'0'165'16,"-5"10"-14"-16,2-2-18 0,3 0-20 0,0-1-39 15,3 1-63-15,0-3-53 0,-1 2-203 16,1-1 83-16,-3-6 55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884"/>
    </inkml:context>
    <inkml:brush xml:id="br0">
      <inkml:brushProperty name="width" value="0.1" units="cm"/>
      <inkml:brushProperty name="height" value="0.1" units="cm"/>
      <inkml:brushProperty name="color" value="#002060"/>
      <inkml:brushProperty name="fitToCurve" value="1"/>
    </inkml:brush>
  </inkml:definitions>
  <inkml:trace contextRef="#ctx0" brushRef="#br0">650 15 163 0,'0'0'155'0,"0"0"-15"15,0 0-12-15,-30 12-7 0,19-6-10 16,-2 1-4-16,-3 1-9 0,0 4 0 16,-8 4-5-16,3-2-3 0,-7 7-3 0,-3 1-3 15,-2 4 2-15,-1 1-6 0,0 3-1 16,1 1-2-16,-1-1-2 0,-2 0-6 0,2-3-3 16,7 4-5-16,-4-6-5 0,9-2-4 15,1-3-7-15,2 0-3 0,6-3-9 16,-2-1 1-16,4-1-3 0,5-3-3 15,1 1-4-15,-1 0-1 0,6-3-1 0,0-3 1 16,6 0 4-16,-1 1-3 0,6-3-1 16,1-2-3-16,2-1-2 0,2-2 1 15,6-2-2-15,1-4-2 0,2-1 0 16,1 0-3-16,1-1 1 0,5-4-5 0,-2 2 1 16,1-3 1-16,-1-2-2 0,2 2 1 15,-5-2-3-15,4-2 0 0,-1 1 0 0,-1-1 1 16,-2-1 0-16,2 3-3 0,-4-3 1 15,0 3 0-15,-3-1-2 0,-3 5-2 16,2-5 4-16,-5 4-1 0,1-1 1 16,-2 1-1-16,-2 0-3 0,-2-2 3 0,0 4-3 15,0-2 6-15,1 2-5 0,-6-3-1 16,2 3 1-16,-2 0-1 0,-1 0 2 16,-2 0-1-16,-1-3-2 0,1 6 2 15,0-3 0-15,0 0-2 0,-3 1 0 16,0 3 2-16,0-2 0 0,0 1 1 0,-3-2-3 15,3 9 0-15,-8-9 4 0,2 4-2 0,-2 2-2 16,8 3 2-16,-23-2 0 16,9 4-1-16,-2 1 0 0,-3 2 1 0,-7 3-1 15,-4 2 1-15,-2 2 3 0,-5 3-2 0,-1 3 3 16,1 2 4-16,-5 2 1 16,1 3 2-16,-7 3-2 0,9 1 1 0,-2 3 1 15,1-5-1-15,6 0 0 0,1-1-3 16,-1 0 3-16,10-4-6 0,0-4-1 0,8 2 3 15,0-3-2-15,5-1-3 0,-2-1-1 16,2 0 1-16,6-5 2 0,2 3-3 16,0-3 1-16,3-3 3 0,6-2 2 15,-1 0-2-15,-5-5 0 0,20-3-3 16,-3-1 0-16,2-4 2 0,7-4-3 0,2-4 2 16,3-4-1-16,2-3 0 0,6 1-1 15,-3-3 0-15,1-3-1 0,2 3-1 0,-3 0 2 16,-2 2-1-16,-1 1 0 0,-7 1 0 15,-2 3 0-15,0 2-1 0,-8 0 2 16,0 1 2-16,-1 3-1 0,-4-2-3 0,3 2 1 16,-6 2 0-16,-2 0-1 0,-1 3-1 15,-2-1 1-15,-1 0 2 0,-2 4 0 16,0 4-4-16,-5-13 0 0,0 10-2 16,5 3 1-16,-17 0 0 0,3 0 1 0,-1 6-1 15,-4-2-1-15,0 4 4 0,-4 2-2 16,-2 5 0-16,1 0 0 0,-2 2 1 15,1 0 6-15,-1 3-6 0,7-6-1 16,0 2-1-16,1-2-1 0,2 1 0 0,5-2-2 16,0 0 1-16,2-1 0 0,3-3 1 15,1 2 3-15,5-2-2 0,0-5 4 0,0-4-2 16,8 8 2-16,-8-8 2 0,20-3-2 16,-20 3 1-16,28-9-3 0,-11 0 2 15,3-2 0-15,-1 1 3 0,1-7-5 16,-3 5 3-16,2-3 3 0,-3 3-5 0,2-2 1 15,-5 0 2-15,1 2-2 0,-3-4 0 16,-1 3 2-16,-5 1-3 0,3 2 3 16,-5-3-2-16,0 3-1 0,-3 0-1 15,-3 2 1-15,0 4-2 0,-2-4 1 0,-3 6-4 16,-5-1 2-16,13 3 6 0,-27 3-8 16,8-1 1-16,-4 3 5 0,1 5-3 15,-4-3-1-15,1 6 0 0,3-8 7 0,-6 10 1 16,6-3-3-16,-4 2 3 0,10-2-5 15,-4-1 2-15,5 1 0 0,5-2-2 16,-1 0-1-16,5 2-1 0,1-4 3 0,2 2-1 16,3-5 0-16,0-5 1 15,8 9 1-15,0-9 1 0,-8 0-1 0,25-1 2 0,-5-7-2 16,2 0-4-16,1-2 6 16,5-5-2-16,3 1-2 0,-4-4 0 0,5 3 3 15,3-9 1-15,0 4-3 0,-8 1 0 16,2-1-1-16,-5 2 0 0,2 0 1 0,-4 1 0 15,-6 1 1-15,2 2 0 0,-4 4 0 16,-3-1-1-16,-3-1 1 0,-3 4-2 16,1-2 1-16,-6 5-1 0,-3-2 0 15,3 7-1-15,-14-3 0 0,1 0-1 0,-4 6 3 16,0 0-1-16,-5 1-3 0,-4 2 2 16,-4 4 0-16,-2 5-5 0,0-3 7 0,-3 1-5 15,3 7 5-15,-5 0-3 16,0 0 2-16,4 6 3 0,2-6-2 0,3-1 2 15,2 1-2-15,5 4 0 0,-1-5-2 16,4-1 1-16,4-2-2 0,3 1 2 0,3-5 0 16,0 4-2-16,1-4 4 0,4-3-3 15,1 2 3-15,4-2-1 16,1-3-5-16,7 0 5 0,-2-4 4 0,6 0-2 0,-1-6-2 16,8-2 1-16,1 0 0 0,5-8 0 15,2 1 1-15,1-1 1 0,1-4 0 0,0 3-3 16,-3-3 1-16,3 1-3 0,-4 0 4 15,1-4-2-15,-5 3 2 0,2 0-1 16,-5 1 4-16,-4 2-4 0,-2 0-4 16,0 0 5-16,-5 0 0 0,-3 0-6 15,-4 2 2-15,1 0-1 0,-3 3 4 0,-3-2-6 16,-5 2 3-16,-1 2-1 0,1 3 3 16,-6 0-2-16,-2 2 2 0,-5 1-2 15,-1 4-2-15,-2 1 1 0,-2 2 1 0,-4 3-1 16,-2 2 3-16,-1 0-2 0,-1 5 1 15,-5 0-2-15,3 5-1 0,-1 3 5 0,3-3-1 16,1 3-3-16,2 2 0 0,6-6 1 16,4 0-1-16,-3 3 0 0,8-1-1 15,2-7 2-15,2 4 2 0,7-4-5 16,-1 3 6-16,3-4-3 0,6 1 1 0,3-4 0 16,-1 2-1-16,7-2 2 0,-1-4 4 15,6 1-3-15,-1-4 1 0,5-3-2 16,3 0 1-16,2-6 0 0,1 2-2 0,5-4 2 15,1-4 0-15,1 0 0 0,4-8 1 16,2 1 0-16,-1-4-2 0,-1 3 0 16,2-2 2-16,0 0-4 0,-8 1 1 15,2 1 0-15,-6 2 2 0,-2 1 1 0,-4 1 0 16,-2 2 1-16,-4 1-1 0,-2 0 0 16,-6 3-3-16,0 3 2 0,-5 1 0 15,-3 2 0-15,0 4-2 0,0 0 0 0,-27-3 0 16,27 3 2-16,-37 7-3 0,12 1 0 15,-3 5-1-15,-2-1 2 0,-10 4-2 16,2 4 4-16,1 2 0 0,-3-5-1 0,5 7 1 16,1 1 0-16,0-1-3 0,6 2 3 15,4-3-1-15,1-2-2 0,3-2-1 16,7-2 1-16,0 1-2 0,5-3 6 0,3-2-3 16,2-1 0-16,6-4 2 15,2-4-6-15,3 2-13 0,5-6-24 0,0 0-20 16,4-3-18-16,-1 0-24 0,5-4-14 15,3 0-15-15,-1 2-27 0,2-3-24 0,-3 1-32 16,-2-1-480-16,-1 0 236 0,1-2 156 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885"/>
    </inkml:context>
    <inkml:brush xml:id="br0">
      <inkml:brushProperty name="width" value="0.1" units="cm"/>
      <inkml:brushProperty name="height" value="0.1" units="cm"/>
      <inkml:brushProperty name="color" value="#002060"/>
      <inkml:brushProperty name="fitToCurve" value="1"/>
    </inkml:brush>
  </inkml:definitions>
  <inkml:trace contextRef="#ctx0" brushRef="#br0">281 0 93 0,'-19'5'143'15,"12"0"-13"-15,-1 2 6 0,0 6-13 16,-1 3-6-16,1 1 6 0,-3 5-4 0,-1 6-2 16,-2 7-5-16,1 5-7 0,-1 6-5 15,0-3-6-15,2 4-9 0,1-1-5 16,0-1-10-16,3 0-5 0,0-6-10 16,2-5-3-16,4-1-4 0,-2-4-6 0,1-5-2 15,6 1-6-15,-3-4-1 0,0-4-3 0,6-2-1 16,-3-2-2-16,5-2 2 0,1-8-4 15,-1-3-3-15,-8 0-2 0,19-9-3 16,-4-1-1-16,1-6-3 0,1-4 0 16,3 0-2-16,-3-4 1 0,2-5-2 0,-6 2-2 15,5-1-1-15,-2-2-1 0,-2 0-2 16,-3-1 1-16,1 1 0 0,-4 3-1 16,1 1-1-16,-7 0-1 15,1 2 3-15,0 1-1 0,-3 3-4 0,-3-3 1 0,0 6-1 16,1-2 3-16,-1 5-2 0,0-2 0 15,0 2-1-15,1 4-1 0,-4-3-2 16,-1 6 1-16,2-1 0 0,0 3-1 0,-6 3-1 16,11 2 2-16,-19 2 0 0,8 1 2 15,-4 4-2-15,1 3 0 0,-2 6 2 16,-1 1-3-16,-1 7 2 0,2-2 1 16,0 5-1-16,1 0 0 0,1 6 1 0,0-2 0 15,3 1 1-15,0 1-1 0,2-3 0 16,3 0 2-16,1-4-3 0,2-3 2 0,0-1-3 15,3-2 2-15,3-2 0 0,-3-2 3 16,3-6 0-16,0 4 2 0,2-8-1 16,1-4 2-16,-6-2-4 0,0 0 4 15,28-15-1-15,-14-2-1 0,-3-3-1 0,4-4 0 16,1-4 2-16,-2 1 2 0,2-3-4 16,2-6 0-16,-2 3-4 0,-2 1 1 0,-3-1 1 15,4 3 3-15,-4 0-1 16,-3-1-2-16,0 4 0 0,-5 1 0 0,0 2 2 15,-3 3-2-15,-3-1-1 0,0 4-1 16,1 3 2-16,-4 0-3 0,1 2-1 0,-3 3 2 16,-1 2-1-16,-3 4-3 0,1 4 3 15,11 0 0-15,-24 8 0 0,7-2 1 16,2 8 0-16,-4 1 1 0,3 5-4 0,-5 5 4 16,5 3 2-16,-1 2-2 0,0 5-1 15,3-5-1-15,-2 8 2 0,5-3 1 16,2 0 0-16,-3-2 0 0,7 0-3 0,-1-3 1 15,1-5 2-15,2-2-1 0,3-1 3 16,0-2-1-16,3-2 0 0,-3-4 2 0,3 0-3 16,2-1 4-16,0-6 1 0,1-2-1 15,1-3 1-15,-7-2 1 0,19-7-1 16,-8-3 0-16,2-5-2 0,2-3 0 16,2-2 1-16,-1-5-2 0,-2 0 1 0,9-8-4 15,-7 3 2-15,1 0 1 16,1 0-1-16,-2 2 1 0,-2-3-1 0,-1 4 1 0,-3-1 0 15,-2 6 0-15,0-1 2 0,-2 3-2 16,-4 2-1-16,1 3 1 0,-3 0-1 16,0 2 0-16,0 3-2 0,-3 2 0 15,1 4 2-15,-4-2-2 0,6 6 1 0,-13 0-1 16,13 0 1-16,-21 13 1 0,10 0 0 16,-2 2-4-16,-1 0 3 0,-1 8-1 15,-2 4 0-15,4 3 1 0,-4 8 2 16,2 0-2-16,2 0-2 0,-1 2 3 0,6-5 0 15,0-2 0-15,-2 0 0 0,5 0-2 16,2-8 0-16,0 0 2 0,3-2-1 0,0-6 1 16,0 1 0-16,3-3 2 0,-3-5 1 15,5-1 0-15,1-1 2 16,1-5-3-16,-7-3 1 0,0 0 0 0,24-15 0 16,-13 0 0-16,0 0-1 0,1-6-2 0,2-3 3 15,0-3-1-15,-1-2-2 0,1 2 2 16,-2-4 0-16,-1 1 0 0,0 0-2 15,-3 2 1-15,1 1 3 0,-4 4-5 0,-2 0 2 16,1 3 1-16,-4 2-2 0,0 3-1 16,-4 0 2-16,1 3-3 0,-2 2 1 15,-1 2-1-15,-2 0-1 0,2 3-1 0,-4 4-1 16,-1 1 3-16,11 0 0 0,-26 9-1 16,12 4-1-16,0-1 1 0,-3 3-1 0,3 3 2 15,-2 4-1-15,2 1 0 0,-1 1 3 16,1 5-1-16,6-2-3 0,-3 4-2 15,6-1 2-15,-4 0 1 0,7-5-2 16,-1 1 1-16,3 0 2 0,3-7-2 16,-1 2 4-16,1-1-1 0,3-6 0 0,-1-1 0 15,3-3 3-15,0-3-1 0,1-1 1 16,2-6 1-16,-11 0 1 0,26-10-2 0,-13 2 0 16,4-7 2-16,3-2-1 0,-1-6-3 15,0 0 1-15,2-5 0 0,-2 0-1 16,-3 1 1-16,5 0 1 0,-8-5 0 0,1 5 0 15,-3 0 0-15,-1 1 3 0,-5 1-5 16,-2 3 0-16,-1-1 2 0,-2 0-2 16,-2 0-1-16,-1 6 0 0,0 2-1 0,1-2 0 15,-3 3-1-15,0 2 1 0,0 1-3 16,-1 4 1-16,-2 0-1 0,0 4 0 16,8 3 0-16,-19 0-1 0,4 5 3 15,1 3-1-15,0 2 1 0,1 4-1 16,-5-1 0-16,1 8 0 0,-2 4 0 0,2 2 1 15,3 1-1-15,-2 5 1 0,-1 2 1 16,2-2-1-16,4 2 1 0,-2-2 2 0,4 0-2 16,1-3-1-16,0-2 1 0,4-3 0 15,-2-3-1-15,4-2 2 0,-1-2-2 16,3-3 1-16,0 1 0 0,0-6 2 0,3 0 1 16,-1-6 0-16,-2-4 2 0,0 0-1 15,0 0 1-15,29-20-2 0,-15 3 0 16,-1-1 1-16,2-7-4 0,2 0 3 15,-1-3-2-15,3-7 3 0,-1 5-3 0,4-5 1 16,-3-1 1-16,-1 6 0 0,-2 0 1 16,-2 4-2-16,1-1 1 0,-7 4 0 0,0 3-1 15,-2 3 1-15,-4-3 0 0,1 4-2 16,-3 4 1-16,-3-2-1 0,1 4-2 16,-1-1 0-16,-5 1 2 0,2 4-6 15,1-1 3-15,-7 4 2 0,3 1-3 0,9 2 1 16,-21 5 0-16,10 0-2 0,-2 3 1 15,0 6 1-15,-1-1 0 0,3 5-1 0,-7 4 3 16,5 6 0-16,-1 0-2 0,3 2 2 16,0 3-3-16,-1 0 4 0,1 1-3 15,0-1 0-15,3 3 2 0,2-1-2 16,-2-5 1-16,5-2 0 0,-2-1 3 0,5-1-3 16,-4-6 0-16,4 3 0 0,-3-6-2 15,6-2-2-15,-3 0-5 0,0-3-15 0,4-2-11 16,1 1-11-16,-2-4-19 0,3-1-14 15,-1-4-29-15,3 1-22 0,0-1-17 16,-8-2-26-16,17 0-485 0,-17 0 224 16,12-5 148-16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886"/>
    </inkml:context>
    <inkml:brush xml:id="br0">
      <inkml:brushProperty name="width" value="0.1" units="cm"/>
      <inkml:brushProperty name="height" value="0.1" units="cm"/>
      <inkml:brushProperty name="color" value="#002060"/>
      <inkml:brushProperty name="fitToCurve" value="1"/>
    </inkml:brush>
  </inkml:definitions>
  <inkml:trace contextRef="#ctx0" brushRef="#br0">50 189 65 0,'0'0'158'15,"5"-7"-4"-15,-5 7 3 0,0 0-10 0,0 0 7 16,0 0-13-16,0 0-10 0,0 0-9 15,0 0-14-15,0 0-4 0,-5 21-8 16,-1-10-3-16,-1 1-7 0,5 4-7 0,-1 1-4 16,-3 4-3-16,1-2-5 0,2 3-2 15,0 2-3-15,3-2-6 0,-2 1-4 16,2-1-4-16,2 2-5 0,1-3-4 0,0-3-3 16,0 0-7-16,2-3 2 0,1 1-10 15,-4-4 2-15,5-2 0 0,1-1 0 16,-2-2-6-16,2-3 1 0,0-4 0 15,-8 0-3-15,19-8 0 0,-6-2-2 16,-5-2-1-16,3 0-3 0,0-6-2 0,0-3 1 16,1-3-2-16,-1-1 1 0,0-1-3 15,-3 3 0-15,0-4 2 0,-2 4 2 0,2 1-4 16,-1 1 1-16,-2-1 1 0,-2 4-2 16,-1 3 1-16,1-3 1 0,0 6 7 15,-3-1 6-15,3-1 4 0,-3 5 1 16,0 1 0-16,-3 1-1 0,0 0-1 15,3 7-2-15,-8-5-3 0,8 5-1 0,0 0-3 16,-26 7 0-16,18 1 0 0,-6 4-3 16,1 4-1-16,-2-3 1 0,1 4 0 0,-2 6-1 15,2-4 1-15,-1 2-2 0,4-1-3 16,0-1-2-16,3 2 4 0,2 2-1 0,1-4-3 16,-1 3 4-16,6-3 0 0,0-4-1 15,0 2-1-15,0-1 0 0,6-4-3 16,-3 1 1-16,2-3-3 0,1 0 6 15,2-4 1-15,0-2-3 0,0-4 0 0,-8 0 0 16,21-4 0-16,-10-4-1 0,2-5 1 16,1 0-2-16,-3-2 0 0,4-3-3 15,-2-3 4-15,1-3 0 0,-3-1 0 16,1 0 1-16,-4 0-1 0,1-2-2 0,-1 4 1 16,-3 0 0-16,-2 1 2 0,3 4-1 15,-6-3-1-15,2 7 0 0,-2 1 0 0,0-2 0 16,-2 2 0-16,2 3 0 15,-6 0 0-15,3 2-1 0,1 1 0 0,-4 2 0 16,6 5-1-16,-16 2 1 0,16-2-5 16,-18 8 6-16,4 4-1 0,3 1 0 0,-2 2 3 15,-5 6-1-15,4 2-1 0,-2 1-1 16,2-1 6-16,-1 2 1 0,2 3-4 0,2-5 1 16,3-1-3-16,-1 1 2 15,4-1 1-15,-1-2-1 0,6-2 2 0,-4-1-3 16,4-1 0-16,4-1-2 0,-1-3 3 15,0-2 1-15,5 0-2 0,-2-4 1 0,2-2 0 16,0-4 1-16,-8 0-1 0,19-7 0 16,-7 2 2-16,-1-10-2 0,0 0 0 15,3-2-3-15,-3-1 6 0,1-8-7 0,-1 1 2 16,0 0-1-16,-3-2 0 0,0-3 2 16,-2 2-6-16,1 0 2 0,-5 0 2 15,1 4-4-15,0-2 5 0,-3 1-2 0,0 2 0 16,0 1-2-16,-3 1 3 0,0 4-1 15,1 2 2-15,2-1-1 0,-5 4-1 16,0 3 0-16,2-2-1 0,-2 6 0 16,-1 2-1-16,6 3-2 0,0 0 3 0,-24 15 3 15,16-4-2-15,-5 3 2 0,2 4 5 16,0 3-1-16,3-1 4 0,-3 2-3 16,3 2 0-16,-1-1 1 0,3 1 1 15,1 1 0-15,2 0-1 0,-3 0-1 0,6-2-2 16,-2 0-1-16,4-1 2 15,-2-2-4-15,3-5-1 0,0 2 2 0,0-3 4 0,2 0-1 16,-2-3-7-16,2-1 4 0,2-3 1 16,1-2 6-16,1-5-8 0,-9 0 5 15,16-8-3-15,-8 1-1 0,3-6-1 16,1-4-2-16,-1-1 2 0,0-4 0 0,0-3 1 16,0 0-3-16,-1-3 1 0,-2 0-1 15,-3 3-2-15,-2-2 3 0,2 4 0 16,-2-3 0-16,-3 6-2 0,0-3 5 15,-3 3 0-15,1 0-3 0,-4 5 3 0,3 3-5 16,-2-1 1-16,0 0 0 0,-5 6-1 16,5 2-4-16,-6 2 3 0,11 3-2 0,-22 8 3 15,11 2 0-15,-4 3-4 0,1 1 4 16,-2 9-1-16,-2 0 4 0,2 2-2 16,2 0-1-16,0 4 5 0,3 1 3 15,-1-3-2-15,4 0-4 0,0-3-1 0,2 1 5 16,4-3-5-16,-1-2 2 0,0 3 0 15,3-6-4-15,3-2 6 0,0 0 1 0,-1-2 2 16,4 0-6-16,2-5-2 0,0-2 6 16,0 0-3-16,5-3 0 0,-5-3-1 15,5-5 1-15,-2-1 1 0,0-2-1 0,2-2 0 16,0-4-4-16,1-3 5 0,0-2-6 16,1-1-1-16,-4 0 1 0,2-2-5 15,-2-1 0-15,0 1 2 0,-1 1-1 16,-2 1 3-16,0 0-1 0,0 3 3 15,-5-4-3-15,2 5 2 0,-2 4 3 0,-3-3-3 16,3 5 2-16,-6-2-4 0,0 4 2 16,1 0-3-16,-4 4 3 0,6 4-4 0,-16 0 5 15,16 0-1-15,-26 14 1 0,9-4 1 16,4 6-2-16,-5 1 1 0,2 3 1 16,2 3-3-16,0 0 2 0,-1 2 5 15,4 0-3-15,0 4-2 0,3 0-7 16,3-4-27-16,2-2-41 0,3 0-36 0,3-1-36 15,2-2-48-15,3-7-86 0,3-5-588 0,3-8 296 16,4-4 196-16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887"/>
    </inkml:context>
    <inkml:brush xml:id="br0">
      <inkml:brushProperty name="width" value="0.1" units="cm"/>
      <inkml:brushProperty name="height" value="0.1" units="cm"/>
      <inkml:brushProperty name="color" value="#002060"/>
      <inkml:brushProperty name="fitToCurve" value="1"/>
    </inkml:brush>
  </inkml:definitions>
  <inkml:trace contextRef="#ctx0" brushRef="#br0">47 134 189 0,'0'-11'245'0,"-2"3"-7"0,-1 3-9 0,3-2-14 15,0 7-15-15,-6-10-20 0,1 7-17 16,5 3-12-16,0 0-19 0,0 0-13 15,-16 20-6-15,13-4-6 0,-4 1-7 0,4 4-5 16,1 4-5-16,2 2 0 0,0 1-5 16,2 4-9-16,4 4-7 0,-2-3-5 15,4-1-11-15,0-1-1 0,0-4-4 0,3 1-4 16,3-3-4-16,-2-6-9 0,2-2-3 16,-3-4 4-16,3-4-4 0,1-4-2 15,-2-5-6-15,-13 0 2 0,25-13-2 16,-12 3-3-16,2-5-1 0,-4-3-2 0,-2 1-2 15,-1-3-9-15,0-3 9 0,-3 0-1 0,-2 1-6 16,-3-6 0-16,0 5 3 0,-3-1-4 16,1 1 5-16,-1 0-6 0,-2 3 5 15,-1 2-4-15,1 0 3 0,-1 1-2 16,1 4 6-16,-4 1-1 0,4 5 0 16,-5-4-2-16,0 6 1 0,1 3-1 0,9 2 4 15,-16 7-5-15,5 1-1 0,1 2 3 0,2 2 0 16,0 6 3-16,3-3-3 0,-4 5-1 15,4 0 5-15,2 6 5 0,1-4-8 16,4 3 2-16,-2 1-1 0,6-2-3 0,-4 2 2 16,4-3 0-16,2-1-5 15,0-1 0-15,-2-1-1 0,3-3-2 16,-1-4 3-16,1 0 7 0,-4-6-7 0,3-2 6 16,3-4-6-16,-11-1 1 0,21-6 1 0,-13-4-3 15,0 0 4-15,0-4-4 16,-2-5-1-16,-1-1 0 0,-2-3-1 15,-3-1 3-15,0 1-2 0,-3-3-6 0,-2-1 3 0,-1-1 0 16,-5 0 4-16,0 1-8 0,-1-1 6 16,-1 5-4-16,2 3-2 0,0 0 10 15,0 5-5-15,-2-1 2 0,3 3 4 16,-1 4-7-16,2 4 4 0,-1 2 1 0,10 3 0 16,-21 8 4-16,10 0 1 0,3 6 5 15,0 2 10-15,0 1-6 0,2 1-1 16,-2 4-1-16,4 1 3 0,1 0-4 15,3 0 1-15,0-1-2 0,3 3-1 0,1-2 0 0,-1 0 1 16,5-3-7-16,0-3 6 0,0 4-2 16,0-6-4-16,3 0 2 0,-1-3-1 15,1-2 2-15,0-2-1 0,2-3-5 16,-2-5 1-16,4 0 3 0,-1-5-1 0,2-5 0 16,-2 0-10-16,4-2 11 0,-5-4-6 15,-2-1 1-15,0-3-1 0,-3-3-3 0,-2-2 4 16,-2 0-2-16,-4-3 0 0,-4-3 2 15,1-1-5-15,-2-1 3 0,-3 3-5 16,-1 0 1-16,1 2 4 0,-3 3-4 16,0 2 3-16,2 3 1 0,-2 5-5 0,0 0 1 15,3 2 2-15,-1 6-2 0,1 2-2 16,-4 5-3-16,12 0-2 0,-19 8 10 16,8 1-2-16,0 7-3 0,3-2 0 0,-2 4 2 15,2 2-6-15,0 3 4 0,2-1 4 16,1 4 1-16,2-1-2 0,-2 3 3 0,5-3-4 15,0 3 4-15,0-3 2 0,3 0-2 16,2 0 2-16,-2-2-1 0,-1-4 0 16,7 2 0-16,-4-3 1 0,1-3 0 0,-1-3 0 15,2 1-2-15,1-6 6 0,0-1-3 16,-2-2-2-16,2-4 0 0,-8 0-2 16,19-10 5-16,-9 0-3 0,-5 0 0 15,3-7 1-15,-2 1-3 0,-1-1 0 0,-2-1-1 16,0-2 4-16,-1-2-7 0,-4 2 1 0,-1-3 2 15,-3 0-2-15,1 0 1 0,-1 3 0 16,1 0 0-16,-7 3-1 0,6-1-1 16,-2 3 4-16,0-1-2 0,0 6-3 15,0 0-2-15,-1 3 1 0,4 0 0 0,-5 4 0 16,10 3-1-16,-16 7 8 0,10 1-9 16,1 1 3-16,-3 12 2 0,2-3-2 15,4 5 1-15,-1 1 0 0,-1 6 0 0,8-4 0 16,-4 2 1-16,3 2 2 0,2 0 2 15,1 1-2-15,-1-7 0 0,3-1 2 16,0-3 6-16,-2-2-6 0,5-3 3 0,-2 0 8 16,2-7-9-16,-3-3 2 0,6-5-3 15,-14 0-3-15,23-9 4 0,-12 0-1 16,3-4-1-16,-3-1-2 0,0-2 1 16,1 2 2-16,-7-7-4 0,4 1 4 0,-4-1 0 15,-2-1-1-15,-3 2-1 0,0 2-1 16,0 1-1-16,-3-2 1 0,0 5 1 15,-5-3 3-15,5 4-3 0,-2 0-2 0,2 3-5 16,-4 0 4-16,2 5-4 0,0 0 0 0,-4 0 0 16,9 5 0-16,0 0 1 0,-19 12 2 15,14-4 0-15,-1 2 3 0,4 3-5 0,-3 2-9 16,5 0-29-16,-2 0-35 0,4 3-23 16,3-3-31-16,3 0-36 0,0 0-40 15,3 0-40-15,0-7-50 0,2 2-700 16,2-3 339-16,-1-4 224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888"/>
    </inkml:context>
    <inkml:brush xml:id="br0">
      <inkml:brushProperty name="width" value="0.1" units="cm"/>
      <inkml:brushProperty name="height" value="0.1" units="cm"/>
      <inkml:brushProperty name="color" value="#FFA6CC"/>
      <inkml:brushProperty name="fitToCurve" value="1"/>
    </inkml:brush>
  </inkml:definitions>
  <inkml:trace contextRef="#ctx0" brushRef="#br0">390 41 54 0,'0'0'161'0,"-6"-10"-14"0,4 3 0 15,-4 1-11-15,1 0-7 0,-1 2-3 0,6 4-6 16,-13-5-13-16,2 3-8 0,-2 2-9 15,13 0-10-15,-24 4-7 0,7 2-7 16,0 4-3-16,-3 2-6 0,1 3-1 0,-4 3 1 16,1 4-1-16,3 1-3 0,-4 3 2 15,1 1 3-15,-1 3-6 0,4-2 1 16,2 0-3-16,0-2-6 0,3 3-2 0,3 1 1 16,0-2-4-16,6-3-4 0,2 0-1 15,0 3 0-15,6-5-5 0,2 1 2 16,4-3-3-16,2 1 2 0,2-4-2 15,5 2 0-15,-2-2 1 0,1-5-2 0,6-1 2 16,-1-2 1-16,0 0-3 0,4-5-5 16,-2 0 2-16,5-5-2 0,-5 0-4 15,5-5 2-15,-4 0-2 0,3-3-2 16,0-2-3-16,0 0 1 0,0-2-1 0,-4-1 0 16,2-2-2-16,-4-2-1 0,1 0 2 15,-6-4-2-15,2 0-1 0,-2 1-2 16,-3-2 0-16,-3-2 0 0,0 0-1 0,-3 1 1 15,0 0-3-15,2-3-1 0,-5 0 2 16,-2 5-2-16,-3-3 2 0,0 1-3 0,0 3-1 16,-5-3 1-16,2 1 0 0,-3 2-2 15,0-3 0-15,-3 5 0 0,-1 0-2 16,-1 1 1-16,0 2-1 0,-4 3-1 0,4-1 1 16,-6 3 3-16,1 4-4 0,-2 3 2 15,2 2 1-15,-3 1-3 0,1 1 2 16,-4 5-5-16,3 0-3 0,-2 3-14 0,2 2-10 15,0-4-14-15,2 3-13 0,3 0-12 16,0 3-14-16,1-1-18 0,4 2-29 16,0-5-26-16,1 3-33 0,2 1-521 15,1 0 242-15,-1-3 160 0</inkml:trace>
  <inkml:trace contextRef="#ctx0" brushRef="#br0" timeOffset="1">354 206 52 0,'0'0'128'15,"6"14"-8"-15,-1-10-14 0,-5-4-7 16,8 8-9-16,-2-3-17 0,-1 0 3 16,1-2-10-16,-6-3-5 0,12 7-5 15,-6-4-3-15,-6-3 6 0,0 0 6 0,10 4 6 16,-10-4 0-16,0 0-5 0,0 0-4 16,0 0-1-16,0 0-5 0,0 0-2 0,0 0-5 15,0 0-5-15,-5-17 2 0,5 17-5 16,0 0-5-16,-11-5-2 0,11 5-8 15,0 0-2-15,0 0-13 0,-12-3-7 0,12 3-21 16,0 0-30-16,-8 12-38 0,8-12-44 16,-6 13-409-16,1-6 183 0,2 0 120 15</inkml:trace>
  <inkml:trace contextRef="#ctx0" brushRef="#br0" timeOffset="2">223 388 77 0,'0'0'89'0,"6"4"-7"0,-6-4-10 0,8 1-3 16,-8-1-10-16,8 2-6 0,-8-2 0 15,0 0-2-15,0 0-8 0,0 0 2 16,14-7 3-16,-14 7 12 0,0 0-3 16,2-8 9-16,-2 8-1 0,0 0 8 0,0-8-9 15,0 8-5-15,0 0-2 0,0 0-4 16,0 0-5-16,0 0-5 0,-8-7-5 16,8 7-2-16,0 0-6 0,0 0-6 15,0 0-13-15,0 0 2 0,0 0-31 0,0 0-29 16,0 0-31-16,0 0-30 0,0 0-330 15,8 27 149-15,-8-27 98 0</inkml:trace>
  <inkml:trace contextRef="#ctx0" brushRef="#br0" timeOffset="3">429 415 32 0,'9'3'64'0,"-9"-3"-3"16,0 0-5-16,0 0-3 0,0 0 4 16,0 0 0-16,0 0-2 0,16-7 3 15,-16 7 4-15,4-7 3 0,-4 7-2 16,0 0-8-16,-4-9-2 0,4 9-4 0,0 0-6 15,0 0-3-15,-3-10-6 0,3 10-6 16,0 0-16-16,0 0-27 0,0 0-27 16,0 0-36-16,7-5-216 0,-7 5 100 0,5-5 66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5:32.73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17 13 124 0,'-4'0'215'0,"4"0"-10"16,-5 1-20-16,3 0-19 0,0 1-14 15,1 0-14-15,1 0-14 0,0 0-12 0,1-1-12 16,1 1-13-16,0 0-4 0,0-1-8 16,2 1-10-16,0-1-6 0,0 0-5 0,-1-2-10 15,1 1-6-15,0-1-7 0,-1 1-8 16,0-1-5-16,-1 0 2 0,1 0-5 15,-1 0-3-15,-2 1 0 0,1-3-1 0,-1 2 2 16,0 1 3-16,-3-2 8 0,1 0 13 16,2 2 5-16,-4 0 9 0,4 0 2 15,-7 1 3-15,3 0 1 0,0 1 4 16,0 0-3-16,1 1-4 0,-1 0-3 0,0 1-4 16,2 0-7-16,-1 0 0 0,1 1-7 15,1-1-3-15,1 0-1 0,1-1-6 16,0 0-5-16,0-1-8 0,2 0-17 0,-1-1-16 15,-2-1-17-15,7-1-15 0,-4 0-16 16,-1-1-11-16,0 0-11 0,1 0 2 16,-1 1 2-16,0-1 2 0,-2 0 4 15,0 2-4-15,0 0-9 0,0 0-7 0,0 0-11 16,0 0-2-16,6 4-33 0,-6-1-404 16,2-1 188-16,-1 3 124 0</inkml:trace>
  <inkml:trace contextRef="#ctx0" brushRef="#br0" timeOffset="1">197 117 68 0,'-6'1'212'0,"4"1"-5"0,0-1-17 0,0 1-18 16,0 0-16-16,0-1-11 0,2 2-15 16,-2-1-16-16,0 1-8 0,2 0-14 0,0-1-7 15,0 1-10-15,1-1-9 0,-1-2-3 16,2 3-9-16,-1-1-5 0,-1-2-5 0,3 0-8 15,-3 0-6-15,0 0-6 16,4-3-7-16,-3 2-2 0,0-1-1 0,0-1-1 16,-1 1-5-16,0-1 0 0,-1 1 1 15,-1-1 3-15,2 1 3 0,-3-1 3 0,1 1 8 16,0 0 5-16,-2 1 3 0,1 0 4 16,3 1 4-16,-6 0 2 0,6 0 2 0,-6 2 0 15,3 0-2-15,1-1-4 16,-1 1-3-16,2 0-5 0,-2 1-6 0,3-1 0 15,-1 1-2-15,0-1-4 0,2 0-4 16,-1-2-3-16,1 4-6 0,0-4-12 0,-1 0-12 16,2 1-11-16,-2-1-8 0,0 0-16 15,6-3-12-15,-5 2-8 0,1-2-21 16,0 1-12-16,0 0-16 0,-2 1-22 16,2-1-21-16,-2-1-496 0,1 2 225 0,-1 1 148 15</inkml:trace>
  <inkml:trace contextRef="#ctx0" brushRef="#br0" timeOffset="2">342 186 148 0,'0'0'207'16,"-7"2"-15"-16,5 0-14 0,0-1-17 16,1 1-14-16,-1 1-18 0,1-1-9 0,1 1-14 15,0 0-9-15,0 0-15 0,0 1-7 16,1-2-8-16,1 1-4 0,0 0-5 0,0-1-9 15,0-1-2-15,0 0-8 0,1 0-5 16,-3-1-2-16,5-1-8 0,-5 1-3 16,4-2-2-16,-3 0-3 0,0 0-1 15,0 0 2-15,-1 0 1 0,0-1-1 0,0 0 3 16,0 0-1-16,-1 1 1 0,-1-1 10 16,2 1 10-16,-3-1 3 0,2 2-1 0,-2-1-2 15,1 1-6-15,0 0-3 0,2 1-4 16,-4 0-2-16,4 0 0 0,-4 2-15 15,3 0-17-15,-1 0-23 0,1 0-25 16,0 0-36-16,1 1-31 0,0 1-40 16,0-2-558-16,2 1 245 0,-1-1 161 0</inkml:trace>
  <inkml:trace contextRef="#ctx0" brushRef="#br0" timeOffset="3">504 266 35 0,'0'0'181'16,"-6"1"-14"-16,4 0-17 0,-1-1-12 0,1 3-12 16,0-2-9-16,1 2-9 0,-1-1-11 15,1 1-6-15,1 0-4 0,-1 0-12 0,2-1-6 16,-1 1-6-16,2 0-3 0,-1 0-9 16,2-1-5-16,-1 0-4 0,0-1-1 15,0 1-7-15,1-2-8 0,-3 0-5 16,4 0 4-16,-1-2-11 0,-1 1-5 0,1-1 7 15,-3-1-9-15,2 1-1 0,-1-1 7 16,-1 1 3-16,-1-1 8 0,0 1 5 16,0 0 8-16,-1 0 1 0,-1 1-5 15,0 0-1-15,1 0-1 0,2 1-4 0,-5-1-5 16,5 1-14-16,-6 0-28 0,3 1-36 16,3-1-42-16,-4 1-50 0,4-1-495 0,-3 0 219 15,3 0 144-15</inkml:trace>
  <inkml:trace contextRef="#ctx0" brushRef="#br0" timeOffset="4">388 13 9 0,'0'0'233'0,"-3"1"-19"15,3-1-21-15,-2 0-18 0,2 0-17 0,-2 2-14 16,2-2-17-16,0 0-11 0,0 0-15 16,0 0-11-16,7 0-11 0,-7 0-10 15,0 0-8-15,6-1-5 0,-6 1-9 0,4-1-3 16,-3-1-7-16,-1 2-3 0,1-2-6 15,0 1 7-15,-1 1 4 0,-1-4 6 16,1 4 8-16,-3-2 12 0,0 1 8 0,0 0 5 16,3 1 3-16,-6 0-4 0,6 0 0 15,-6 0 0-15,3 2-12 0,-1-1-2 16,1 1-9-16,1-1-4 0,0 1-5 16,-1 0-3-16,3 0-9 0,-2 0-5 0,2-1-3 15,0-1-10-15,2 4-16 0,-2-3-11 16,0-1-11-16,4 2-6 0,-2-1-10 0,-1-1-2 15,-1 0 3-15,0 0 2 0,4 0-1 16,-4 0 1-16,0 0-5 0,0 0-8 16,0 0-7-16,0 0-13 0,0 0-14 15,0 0-17-15,0 0-25 0,0 0-27 0,0 0-49 16,-8 2-468-16,5-1 227 0,1 0 150 16</inkml:trace>
  <inkml:trace contextRef="#ctx0" brushRef="#br0" timeOffset="5">182 258 40 0,'0'0'180'0,"0"2"-16"16,0-2-14-16,0 0-15 0,4 1-13 15,-4-1-13-15,5 0-13 0,-5 0-11 16,6-2-12-16,-3 1-9 0,0-1-11 0,-2 1-3 15,2-1-4-15,-3 0-3 0,1 0 3 16,-1 0 11-16,0 2 9 0,-1-3 10 0,-2 2 11 16,1 0 10-16,0 0 8 0,-1 1 0 15,3 0 0-15,-7 0-2 0,3 1-3 16,1 0-6-16,-1 0-2 0,1 0-12 16,0 1-5-16,0 0-8 0,2 0-6 0,-2 0-6 15,3 0-5-15,-2 0-8 0,2 0-10 16,-1 0-22-16,1-2-23 0,0 4-32 15,1-3-30-15,-1-1-36 0,2 2-29 16,-1 0-31-16,1-1-46 0,-2-1-546 0,0 1 259 16,0-1 172-16</inkml:trace>
  <inkml:trace contextRef="#ctx0" brushRef="#br0" timeOffset="6">37 343 151 0,'-2'3'172'0,"2"-1"-16"0,-1 0-17 15,1 0-15-15,0 0-16 0,1 0-9 0,0 0-8 16,1-2-10-16,-2 0-8 0,3 2-11 15,0-2-13-15,-3 0-3 0,0 0-6 16,4-2-3-16,-3 0-5 0,-1 2 4 0,1-3 0 16,-1 0 9-16,0 3 10 0,-3-3 10 15,1 2 10-15,1-1 8 0,-2 1 9 16,1-1-2-16,0 2-4 0,0-1-5 16,2 1-7-16,-6 0-10 0,6 0-5 0,-3 2-7 15,1-1-8-15,0 1-17 0,2-1-31 16,0 2-40-16,0-1-41 15,1 1-49-15,1-1-74 0,1 0-489 0,0 1 237 16,0-1 156-16</inkml:trace>
  <inkml:trace contextRef="#ctx0" brushRef="#br0" timeOffset="7">455 408 124 0,'-6'5'228'16,"4"-4"-11"-16,1 1-16 0,-1-1-13 16,0 1-20-16,1 0-8 0,0 0-11 0,-1 1-13 15,1 0-11-15,1-1-11 0,-1 1-13 16,1 0-9-16,0-1-8 0,1 0-9 15,0 0-7-15,0 1-6 0,1-2-10 16,-1 0-5-16,-1-1-8 0,5 1-3 0,-5-1-7 16,3 0-1-16,-3 0-1 0,2-3-6 15,-2 3 0-15,1-2-1 0,-1 0 0 0,0 2 4 16,0-3 0-16,-2 2 1 0,2 1 8 16,-3-2-1-16,1 0 8 0,-1 1-1 15,0 1 1-15,3 0-7 0,-6 0 5 0,6 0 0 16,-4 0-7-16,4 0-2 0,-4 1-3 15,2 0-2-15,0 0-4 0,2-1-2 16,-1 3-10-16,1-3 0 0,0 3-8 0,0-3-17 16,1 3-17-16,0-2-21 0,0 1-21 15,-1-2-25-15,2 2-16 0,0-1-15 16,-2 1-28-16,0-2-39 0,1 2-574 16,-1-2 263-16,0 3 174 0</inkml:trace>
  <inkml:trace contextRef="#ctx0" brushRef="#br0" timeOffset="8">310 576 86 0,'-5'1'238'16,"5"-1"-13"-16,-4 1-23 0,3 0-19 15,0 1-22-15,1-2-14 0,0 0-15 0,0 2-12 16,0-2-18-16,2 3-17 0,0-3-18 16,-2 0-17-16,6 1-15 0,-3-2-12 15,-3 1-6-15,6 0-7 0,-3-1 2 0,-1-1-1 16,1 1 1-16,0 0 3 0,-1-1 3 15,-2 1 4-15,2-1 6 0,-2 0 9 16,0 2 8-16,-1-3 7 0,1 1 3 0,-1 0 5 16,-1 1 6-16,-1 0 4 0,1-1 4 15,2 2-1-15,-5-1-4 0,3 1-4 16,2 0-6-16,-5 0-7 0,5 0-6 0,-5 1-4 16,4 0-9-16,1-1-17 0,-3 3-22 15,3-1-31-15,0 0-32 0,0-2-43 16,0 4-42-16,0-3-72 0,1 1-560 15,-1 1 267-15,0-1 176 0</inkml:trace>
  <inkml:trace contextRef="#ctx0" brushRef="#br0" timeOffset="9">184 688 126 0,'-3'1'201'0,"3"-1"-15"0,-3 3-24 0,2-2-10 15,0 0-16-15,1-1-18 0,0 0-13 16,2 5-5-16,0-5-12 0,-1 2-15 16,-1-2-9-16,4 0-16 0,-1 1-7 15,-3-1-10-15,4-1-3 0,-4 1-4 16,5 0 2-16,-3-2 3 0,-2 2-5 0,2-2 7 15,-1 1 7-15,-1 1 3 0,0-3 8 0,0 3 9 16,-1-4 5-16,0 4 9 0,1 0 4 16,-4-1 5-16,4 1 6 0,-5 0 3 15,5 0 2-15,-6 2 4 0,3-1-2 16,0 1-6-16,0-1-5 0,0 1-10 0,1 1-6 16,0-1 1-16,-1 0-14 0,3 1-8 15,-2-1-12-15,1 0-32 0,1 0-31 0,0 0-38 16,0 0-31-16,0-2-37 0,3 3-34 15,-2-2-37-15,-1-1-658 0,4 0 293 16,-4 0 194-16</inkml:trace>
  <inkml:trace contextRef="#ctx0" brushRef="#br0" timeOffset="10">139 496 5 0,'0'0'259'0,"-6"1"-12"16,4 0-15-16,-1 0-20 0,1 0-21 16,1 1-17-16,0 0-20 0,0 0-14 15,1-2-14-15,2 2-14 0,-2-2-22 0,4 3-22 16,-2-3-17-16,2 0-19 0,-4 0-10 15,6-1-13-15,-3 0-5 0,0-1 1 0,0 1 3 16,0-2-4-16,-2 1 0 0,1-1 1 16,-1 1 9-16,-1 0 13 0,0-1 9 15,0 0 12-15,-1 0 9 0,-2 0 9 16,1 1 9-16,0 0 3 0,-2 0 3 0,1 0-5 16,0 2-6-16,0-1-4 0,0 0-8 15,3 1-6-15,-5 0-7 0,3 2-5 0,0-1-12 16,0 0-28-16,2 2-31 0,0-1-41 15,0 0-36-15,2 1-48 0,0-1-44 16,0 1-652-16,1 0 290 0,1 0 191 16</inkml:trace>
  <inkml:trace contextRef="#ctx0" brushRef="#br0" timeOffset="11">382 668 173 0,'-1'2'240'0,"0"0"-5"0,0 1-18 0,0 0-15 16,0 0-14-16,1 1-15 0,0 0-13 15,0-1-14-15,0 1-16 0,1-1-8 16,0 0-15-16,1-1-14 0,-1 1-8 16,1-1-9-16,-1-1-12 0,1 0-9 0,-2-1-10 15,4 0-6-15,-4 0-4 0,0 0-5 16,6-1-1-16,-5 0-4 0,1-1 0 15,-2 2 2-15,0-3 3 0,1 1 12 0,-1 1 6 16,0 1 3-16,-1-4 9 0,1 4-1 16,0-2-9-16,0 2-2 0,-3-1-3 15,3 1-6-15,0 0-1 0,0 0-1 0,-4 3-7 16,4-3-3-16,-1 3-4 0,1-1-2 16,0-2-7-16,2 4-18 0,-1-3-19 15,1 1-23-15,0 0-24 0,0-2-32 0,0 2-33 16,1-2-36-16,0 1-53 0,-3-1-663 15,6 0 301-15,-4-1 200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892"/>
    </inkml:context>
    <inkml:brush xml:id="br0">
      <inkml:brushProperty name="width" value="0.1" units="cm"/>
      <inkml:brushProperty name="height" value="0.1" units="cm"/>
      <inkml:brushProperty name="color" value="#FFA6CC"/>
      <inkml:brushProperty name="fitToCurve" value="1"/>
    </inkml:brush>
  </inkml:definitions>
  <inkml:trace contextRef="#ctx0" brushRef="#br0">446 0 16 0,'-24'4'141'0,"3"1"3"16,-3 5-11-16,-3 2-2 0,-2 6-7 16,-1 5 2-16,-1 5-7 0,4 2-6 15,-5-1 0-15,2 7 1 0,2 1 2 16,-3 4 0-16,6-3-3 0,3 2-9 0,0-3-3 15,4 2-8-15,7-4-8 0,3-3-5 16,3 2-6-16,2-7-6 0,6 1-8 16,5-1-4-16,3 1-1 0,4-3-1 15,4 0-8-15,3-4-4 0,4-1 1 0,1-6-2 16,2-1-5-16,3-3-3 0,0 0 1 16,-5-4-1-16,2-4-2 0,-2-2-3 0,2-2-1 15,-2-1-3-15,2-5-1 0,-2-2-5 16,2 0 2-16,-2-2-4 0,-2-4-2 15,-2 2-1-15,-4-2-1 0,4-1 0 16,-7-1-1-16,4-2-2 0,-9 2 0 0,4-2-2 16,-7 3-1-16,3-3 0 0,-6-1 0 15,1 1-1-15,-4-2 0 0,-2 1 0 16,3-1-2-16,-6 2-1 0,-2-4 0 16,-1 5 0-16,1-4-2 0,-3 3 1 0,-3-3 1 15,-4 3-1-15,1 3-2 0,-2-1-1 16,-5 0 4-16,5 3-4 0,-6 5-1 15,-1 0 1-15,1 5-4 0,-3 2 1 0,-3 3 0 16,3 3-14-16,-6 2-19 0,1 5-21 16,-2 0-12-16,2 2-15 0,2 1-17 15,3 3-21-15,-1 1-7 0,7-2-22 0,0 0-13 16,4 0-20-16,1 0-466 0,3-2 221 16,0-3 147-16</inkml:trace>
  <inkml:trace contextRef="#ctx0" brushRef="#br0" timeOffset="1">227 477 3 0,'3'10'80'0,"0"-8"-13"0,-3-2-10 16,5 5-2-16,-5-5-3 0,0 0 0 16,6 6 4-16,-6-6 2 0,0 0 0 15,0 0 1-15,0 0 3 0,0 0-5 16,0 0-2-16,0 0 3 0,0 0 1 15,5-16 3-15,-5 16-15 0,0 0 5 0,0 0-12 16,-11-7 3-16,11 7-11 0,0 0 0 16,-8-5-6-16,8 5-3 0,0 0-11 15,0 0-6-15,0 0-10 0,0 0-23 0,0 0-17 16,0 0-20-16,0 0-20 0,0 0-270 16,0 0 120-16,30 2 80 0</inkml:trace>
  <inkml:trace contextRef="#ctx0" brushRef="#br0" timeOffset="2">446 489 8 0,'0'0'66'0,"11"3"-8"0,-11-3-2 0,8 2-1 16,-8-2 4-16,0 0 1 0,13 0 10 0,-13 0 3 16,0 0-12-16,0 0 12 0,0 0-14 15,6-7 3-15,-6 7-3 0,0 0-10 16,0 0 0-16,-6-13-6 0,6 13-2 16,-8-5-11-16,8 5-1 0,-5-7-1 0,5 7 1 15,0 0-4-15,-8-5-18 0,8 5-13 16,-6-6-24-16,6 6-15 0,0 0-12 15,0 0-29-15,0 0-229 0,-12 13 107 0,12-13 71 16</inkml:trace>
  <inkml:trace contextRef="#ctx0" brushRef="#br0" timeOffset="3">297 620 60 0,'0'0'67'16,"0"0"-4"-16,0 0-8 0,0 0 4 15,16 0-9-15,-16 0 2 0,0 0-1 16,8-7-1-16,-8 7 0 0,0 0 0 0,5-8-8 15,-5 8-3-15,0 0 0 0,0 0 5 16,0 0-6-16,-10-10-1 0,10 10-2 0,0 0-8 16,0 0-1-16,-6-5-10 0,6 5-15 15,0 0-18-15,0 0-20 0,0 0-22 16,0 0-226-16,0 0 96 0,16-7 65 16</inkml:trace>
  <inkml:trace contextRef="#ctx0" brushRef="#br0" timeOffset="4">358 434 62 0,'0'0'57'0,"0"0"-7"16,0 0-5-16,0 0 2 0,0 0-9 16,0 0-6-16,0 0 3 0,0 0-5 15,0 0-3-15,0 0 0 0,0 0-4 16,0 0 6-16,0 0 7 0,0 0-1 0,0 0-1 16,19-13-1-16,-19 13-4 0,0 0-1 15,0 0 1-15,0 0-6 0,0 0-6 0,0 0-3 16,0 0-14-16,0 0-28 0,0 0-228 15,0 0 87-15,0 0 57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897"/>
    </inkml:context>
    <inkml:brush xml:id="br0">
      <inkml:brushProperty name="width" value="0.1" units="cm"/>
      <inkml:brushProperty name="height" value="0.1" units="cm"/>
      <inkml:brushProperty name="color" value="#FFA6CC"/>
      <inkml:brushProperty name="fitToCurve" value="1"/>
    </inkml:brush>
  </inkml:definitions>
  <inkml:trace contextRef="#ctx0" brushRef="#br0">388 48 199 0,'0'0'193'0,"-8"-13"-3"0,5 9-3 0,-6-4-11 15,3 3-11-15,-2 0-6 0,0 0-7 16,-3 2-8-16,0 0-10 0,-4 2-9 0,-1 1-9 15,-1 1-5-15,0 2-6 0,-3 5-2 16,-1 2-3-16,0 0-2 0,-1 5-4 16,-2 2-3-16,1 4-3 0,3-1 2 15,-1 2-6-15,0 4 1 0,5-1-3 0,2 3-8 16,-1-3-2-16,7 3-2 0,2-1-5 16,1-2-4-16,2 3 0 0,6 0-1 15,2 2-6-15,1 0-3 0,5 1-8 0,1-3 5 16,2-1-9-16,2 1-3 15,5-4-6-15,-5 1-7 0,6-2 6 0,1-3 2 16,2-2-8-16,-4 0 3 0,5-6-6 0,-1 1-1 16,-2-3 2-16,2-5-1 0,-3-3-6 15,4 1-6-15,-5-6 8 0,5-2-5 16,-4-2 1-16,0-3-7 0,1-3 1 0,-4 0-1 16,2-4-4-16,-5-1-1 0,1-2-3 15,-1-2 3-15,-4 1-1 0,-1 1-3 0,-3-2 2 16,-2-1 0-16,-1 1-4 0,-2-1 3 15,-3 0-6-15,0 0 4 0,-3 1-5 16,-2-1 3-16,-1 0-3 0,-2 4-1 16,-3-4-2-16,-1 3-9 0,1 2-2 0,-3 0-2 15,3 1-8-15,-2-1-5 0,-2 6-12 16,-2-4-5-16,4 6-9 0,2-2-11 0,-4 4-15 16,4 1-22-16,0 2-17 0,0 2-16 15,-3 3-22-15,5 3-23 0,9-3-25 16,-19 2-665-16,13 3 299 0,-2 0 198 15</inkml:trace>
  <inkml:trace contextRef="#ctx0" brushRef="#br0" timeOffset="1">293 252 142 0,'0'0'141'0,"-6"5"-22"16,6-5-10-16,-5 5-7 0,5-5-5 0,-6 5-15 16,6-5-7-16,-2 7-7 0,2-7-6 15,0 10-7-15,0-10-6 0,0 0 0 16,0 0-7-16,0 8-7 0,0-8 6 15,0 0-1-15,0 0-1 0,0 0 2 0,0 0 0 16,0 0 3-16,0 0-3 0,0 0-1 16,0 0 9-16,0 0 5 0,0 0 1 15,-18-2-6-15,18 2-3 0,0 0-6 0,0 0-9 16,0 0-2-16,0 0 0 0,-11 2-6 16,11-2-9-16,-6 8-19 0,4-3-29 15,2 2-26-15,0-7-32 0,2 13-27 0,1-5-42 16,3-4-350-16,-4 4 174 0,7-6 114 15</inkml:trace>
  <inkml:trace contextRef="#ctx0" brushRef="#br0" timeOffset="2">410 391 83 0,'0'0'99'0,"3"5"-7"0,-3-5-10 0,5 7-8 16,-5-7-4-16,0 0-8 0,6 5 1 0,-6-5 4 15,0 0 10-15,0 0 0 0,0 0 0 16,0 0-6-16,0 0 3 0,0 0 8 16,0 0 0-16,0 0 1 0,0 0-3 15,0 0-4-15,-11-22-5 0,8 16-8 16,3 6-3-16,0 0-8 0,-5-5-9 0,5 5-3 15,-6-5-16-15,6 5-30 0,0 0-31 16,0 0-28-16,0 0-24 0,0 0-32 16,0 0-392-16,0 0 175 0,0 0 115 0</inkml:trace>
  <inkml:trace contextRef="#ctx0" brushRef="#br0" timeOffset="3">271 510 138 0,'-3'6'126'0,"3"-6"-9"0,0 0-11 16,-3 8-12-16,3-8-9 0,0 0-10 15,0 8-8-15,0-8-2 0,0 0-8 0,0 0 9 16,0 0-4-16,0 0-1 0,0 0-5 15,0 0-2-15,0 0-4 0,0 0-4 16,0 0-3-16,0 0 4 0,-2-26-2 16,2 26 0-16,-4-7 0 0,4 7-5 0,-3-8-6 15,3 8-3-15,-3-4-5 0,3 4-7 16,-3-8-19-16,3 8-25 0,0 0-29 0,0 0-28 16,0-8-27-16,0 8-378 0,0 0 166 15,0 0 109-15</inkml:trace>
  <inkml:trace contextRef="#ctx0" brushRef="#br0" timeOffset="4">276 459 58 0,'0'0'75'0,"3"6"-8"0,-3-6-4 16,6 8-10-16,-6-8-5 0,8 6-15 0,-3-5-34 15,-5-1-134-15,0 0 46 0,14 0 30 16</inkml:trace>
  <inkml:trace contextRef="#ctx0" brushRef="#br0" timeOffset="5">416 556 24 0,'-6'-4'131'0,"6"4"-12"0,0 0-12 16,0 0-13-16,0 0-12 0,-5-6-5 0,5 6-5 15,0 0-8-15,0 0-7 0,0 0-7 16,0 0-5-16,0 0-6 0,0 0-1 16,0 0-7-16,0 0 2 0,0 0-10 0,0 0 4 15,0 0-7-15,5 20-5 0,-5-20 2 16,0 0-1-16,0 0 5 0,6 5-2 15,-6-5 7-15,0 0 11 0,0 0-8 0,0 0 9 16,0 0 2-16,0 0 8 0,0 0 5 16,0 0 6-16,0 0-3 0,-9-23 0 15,9 23-8-15,0 0 4 0,-8-4-10 16,8 4-4-16,0 0-2 0,-5-6-9 0,5 6-18 16,0 0-41-16,0 0-39 0,0 0-30 15,0 0-47-15,0 0-384 0,0 0 181 16,0 0 119-16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903"/>
    </inkml:context>
    <inkml:brush xml:id="br0">
      <inkml:brushProperty name="width" value="0.1" units="cm"/>
      <inkml:brushProperty name="height" value="0.1" units="cm"/>
      <inkml:brushProperty name="color" value="#FFA6CC"/>
      <inkml:brushProperty name="fitToCurve" value="1"/>
    </inkml:brush>
  </inkml:definitions>
  <inkml:trace contextRef="#ctx0" brushRef="#br0">295 19 57 0,'-8'-4'143'0,"2"-3"-2"16,-2 5-12-16,8 2-9 0,-21-4-8 15,10 1-2-15,1 3 0 0,-4 0 1 16,3 3-7-16,-7 1-1 0,5 2-9 0,-4 1-5 16,-3 3-6-16,3 3-3 0,1 2-1 15,-3 0-5-15,4 2-3 0,-2 1-4 16,6 2-3-16,-2 1-4 0,1 1-8 0,3 1-2 15,4-1 0-15,2 4 1 0,0-1 1 16,6-3 1-16,0 4-3 0,2-1-4 16,4-3-4-16,0-2-1 0,7 1-3 0,1 1-4 15,2-4-2-15,4-1-2 0,-1 1-4 16,7-6-1-16,-2 4-2 16,2-6-1-16,-2-1-2 0,-1-1-2 0,1-3 0 0,-2-2-4 15,1 0-1-15,-2-1 2 0,0-4-2 16,-3-1 0-16,3 0-1 0,-5-4 0 15,0-1-3-15,-3-1 6 0,-1-2-8 16,-1-2 2-16,-3-4-2 0,-3 2-2 0,-3-6 0 16,1 4-2-16,-6-6 3 0,0 4-3 15,-3-5 0-15,0 0-1 0,-5 1-1 16,0-4-1-16,0 1 1 0,-6 1-2 16,-1 0 4-16,-1 0-6 0,-1 5 2 0,1-4-2 15,-2 5-3-15,-1 1 0 0,3 3-2 16,-2 0-5-16,2 2-22 0,-3 4-17 0,-2 0-19 15,-1 5-16-15,3-1-18 0,1 5-19 16,-1 2-12-16,0 1-17 0,-1 4-17 16,1 1-501-16,2 2 229 0,-3-3 150 15</inkml:trace>
  <inkml:trace contextRef="#ctx0" brushRef="#br0" timeOffset="1">214 203 33 0,'0'0'101'0,"0"0"-2"0,0 0-12 0,0 0-6 16,0 0-10-16,0 0-12 0,-11 8 0 15,11-8-12-15,0 0-3 0,0 0-1 0,0 0-2 16,0 0-4-16,0 0-2 0,0 0 0 15,0 0 1-15,0 0 3 0,0 0 7 16,0 0-1-16,0 0-5 0,0 0 2 0,0 0-3 16,0 0 2-16,0 0-3 0,0 0 1 15,0 0-8-15,0 0 1 0,0 0-8 16,0 0-5-16,0 0-13 0,0 0-21 0,0 0-10 16,0 0-16-16,3 10-23 0,-3-10-15 15,0 0-318-15,11 7 135 0,-11-7 89 0</inkml:trace>
  <inkml:trace contextRef="#ctx0" brushRef="#br0" timeOffset="2">388 225 85 0,'8'3'91'0,"-8"-3"-12"15,0 0-5-15,0 0-3 0,0 0 0 16,0 0 4-16,5 5 2 0,-5-5-3 16,0 0 4-16,0 0-5 0,0 0-6 0,0 0-3 15,0 0-6-15,0 0-1 0,0 0-7 16,0 0-4-16,-13-18-2 0,13 18-8 15,-9-2 1-15,9 2-3 0,-6-5-5 0,6 5-5 16,0 0-7-16,0 0-14 0,0 0-22 16,-11-3-26-16,11 3-19 0,0 0-25 0,0 0-318 15,0 0 138-15,0 0 91 0</inkml:trace>
  <inkml:trace contextRef="#ctx0" brushRef="#br0" timeOffset="3">147 326 33 0,'6'5'84'0,"-6"-5"-11"0,0 0-1 15,11 3-11-15,-11-3-9 0,0 0-1 0,13 0-6 16,-13 0-1-16,0 0-5 0,14-5-5 16,-14 5 0-16,9-5-4 0,-9 5 6 15,0 0 0-15,3-6-2 0,-3 6 4 16,0 0 4-16,0 0-5 0,0 0 6 0,0 0-12 16,0 0-2-16,0 0-4 0,0 0 0 15,0 0 2-15,0 0-18 0,0 0-12 0,0 0-23 16,0 0-24-16,0 0-28 0,0 0-231 15,8 13 105-15,-8-13 70 0</inkml:trace>
  <inkml:trace contextRef="#ctx0" brushRef="#br0" timeOffset="4">367 384 95 0,'0'0'89'0,"0"0"-4"15,0 0-11-15,6 5-6 0,-6-5-8 16,0 0-6-16,9 2-9 0,-9-2 1 0,0 0-4 16,8 5-1-16,-8-5 7 0,0 0-5 15,0 0 7-15,6 2-7 0,-6-2 2 0,0 0-1 16,0 0-2-16,0 0-5 15,0 0 1-15,0 0-1 0,0 0-9 0,0 0-2 16,0 0-10-16,0 0-20 0,0 0-28 16,0 0-34-16,0-14-306 0,0 14 126 0,11-9 84 15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908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839 0 104 0,'0'0'132'0,"0"0"-13"0,0 0-11 15,0 0-6-15,-6 22-20 0,1-16 10 16,-4 1-6-16,1-2-6 0,0 5-4 0,-3-2 1 16,2 1-5-16,-5 5-4 0,3-2-7 15,0 1-6-15,0-1-4 0,-1 3-3 0,4-2-3 16,-1 2-5-16,-1-2 2 15,4-1-7-15,-2 1-7 0,5 0 6 0,-2-1-8 16,-2 1 2-16,4-1 2 0,0 1-4 16,3 2 1-16,-2-3-6 0,4 1 1 0,-2 0-5 15,0-1 5-15,3 1 3 0,0 0 0 16,0 2-2-16,1-6 1 0,-2 7 3 16,-2-4 7-16,3 1 7 0,-3-1 5 15,3 1 0-15,-6-1 0 0,0 1 0 0,3 2 0 16,-6-5 1-16,0 3-2 0,1-1 2 15,-1 1-2-15,1-3 2 0,-3 2-3 16,-3-1 3-16,2 1-4 0,-6 1-1 0,5 0-1 16,-4-2-2-16,0 0-2 0,-1 2-4 15,-1-3-5-15,2 2-2 0,-2-1-3 16,-2 1-5-16,2-3 1 0,2 2-5 0,-2-1 2 16,1-1-1-16,1 0-2 0,3 1-4 15,0-3 0-15,3 4-2 0,-2-4-2 16,2 3 2-16,3-2-4 0,-1 2 0 15,1 0 3-15,-1 3 0 0,4-3-2 0,2 2 0 16,-3 0-1-16,0 1 1 0,3 0-2 16,3 2 0-16,-3-3 2 0,3 4-2 15,-3-4 4-15,2 3-3 0,1-2-3 0,0 1 2 16,-1 2 0-16,1-2-2 0,-3 2 1 16,3 0 4-16,-3-2-1 0,3 2-2 0,-3-1-2 15,0 0 1-15,0 0-1 0,0 3 3 16,0-6 0-16,-3 3 0 0,3 1 0 15,-3-2-1-15,0 2-1 0,1-4-2 16,-4 2 3-16,4-1-2 0,-4 0 0 0,1 0 3 16,2-1 1-16,-4 1-2 15,2-1 0-15,-1 1 2 0,1-3-4 0,2 5-1 16,-3-2 2-16,1-1 1 0,-3 1-3 16,2 0-1-16,1-1 3 0,-1-2-1 0,0 3 3 15,-3-1 0-15,1 1-3 0,3-3 2 16,-3 3-1-16,-3-3 6 0,0 3-4 15,-4-3-3-15,1 3 2 0,0-2 0 0,-6 0-1 16,4-1 0-16,-1 2 1 0,-2-2-2 16,1 0-3-16,5 0-11 0,-1 0-18 15,0-2-23-15,2-3-29 0,4 3-38 0,0-3-41 16,2-3-37-16,6-2-47 0,0 0-521 16,8-20 261-16,6 2 172 0</inkml:trace>
  <inkml:trace contextRef="#ctx0" brushRef="#br0" timeOffset="1">1252 408 57 0,'0'0'147'0,"0"0"-15"0,-2-8-11 15,2 8-11-15,0 0-7 0,0 0-16 16,0 0-4-16,0 0-8 0,0 0-8 16,0 0-4-16,-33 8-7 0,25-6 1 0,-1 6-2 15,0-4 3-15,-2 1-7 0,0 4 8 16,-3-2-3-16,3 3 3 0,-4 1-9 0,-1-2 3 15,2 3 1-15,1-2-6 0,-2 3-3 16,4 0-2-16,-3 0-3 0,0-1-8 16,2 0 0-16,-1 2-3 0,2-5 1 0,0 4-6 15,2 0-1-15,4-3 0 0,-5 2-6 16,2-2 1-16,3 0 0 0,-1 3-2 16,4-3-1-16,-1 0-2 0,-3-1 1 0,6 2-2 15,-2-1-3-15,2-1-3 16,0 2-19-16,2 0 5 0,-2-1 5 0,3 0-5 15,0-3 0-15,0 3 3 0,-3-3-1 16,2 4 1-16,-2-1 1 0,0-2 1 0,3 2 5 16,-3-3 2-16,0 3 3 0,-3 0 7 15,1-2 3-15,-1 2 1 0,-3 0 3 16,1 0 1-16,-1 2 1 0,1-2 0 0,-5 3 2 16,5-3 0-16,0 0 2 0,-4 0-1 15,1-2 1-15,0 1-5 0,3 2-1 16,-4-3-3-16,0 2 0 0,1-3-2 0,2 1-3 15,-2 2 0-15,2-2-4 0,1-1 0 16,0 0 1-16,-1 1-4 0,3 0 0 16,-2 2-2-16,2-4 3 0,-1 5-3 15,1-2-2-15,1 0 2 0,2 1-2 0,0 1 0 16,0-2 0-16,0 1-1 0,2 1 0 16,-2-1 2-16,3 2 1 0,-3-2-1 0,4 2-2 15,-1 1 3-15,0-1-2 16,-1 4 2-16,4-4-2 0,-3 1 0 0,-1 3 0 15,1-2 2-15,0 1 1 0,-1 0 3 16,1 3 2-16,0-4-1 0,0 2 1 0,-3 1 5 16,2 1 1-16,-2-3 3 0,0 3-1 15,0-3-1-15,0 3-1 0,0 0 1 16,0-4-4-16,0 2-1 0,-2 1-1 16,2-2 1-16,-3 0-3 0,0 1 3 0,0 1-3 15,1-2 4-15,-1 2-1 0,-2 0 0 16,2 3 3-16,-5-6 0 0,2 4-2 0,-1 0-1 15,-1-1 5-15,0-2-1 16,-3 3-4-16,3-1 1 0,-3 1-2 0,-1-3 0 16,-2 3 0-16,3-4-3 0,0 2 0 15,3-4 3-15,-4 4-5 0,1-7-1 0,2 5-13 16,4-8-30-16,-3 5-36 0,0-4-40 16,2 3-47-16,1 1-36 0,2-4-642 0,-1 0 285 15,1-1 189-15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91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88 85 83 0,'-3'-8'113'0,"0"1"-7"16,0 0-10-16,-2 2 2 0,0 0-16 16,-2-1-6-16,7 6-8 0,-11-4-7 0,11 4-6 15,0 0-7-15,0 0 4 0,-25 10-14 16,20-3-4-16,-1 0-3 0,4 2-4 16,-1 0-6-16,-4 1 4 0,4 0-4 0,3 1-2 15,0-1 1-15,0 2-5 0,0-2 1 16,3-3-1-16,4 3-4 0,-4-2 0 15,2 0-3-15,3-4 1 0,-2 4 3 0,-1-2-5 16,3-2 0-16,1-1 5 0,-1-1-2 16,1 1 1-16,-9-3-3 0,17-3-3 15,-6 1 0-15,-3-3 2 0,0-1-1 16,2 0 8-16,-5-4-11 0,3-1-2 0,-2 1 6 16,-4 0 0-16,4-3-4 0,-6 4 4 15,0-7 3-15,0 6-1 0,0-2-1 16,-3 1 3-16,0-1-3 0,1 2 9 15,-4 1-7-15,1 0 3 0,-3-2 0 0,1 5 2 16,1 2-6-16,1-2 1 0,-3 0-1 16,-1 4-2-16,9 2-1 0,-13-2 0 0,13 2 1 15,-18 2-1-15,18-2-4 0,-14 8 3 16,9-2-3-16,-1-2 2 0,1 2 0 16,2 3 0-16,1 2-6 0,-1-2 2 15,0 1 2-15,3 1 3 0,0-2-5 0,3 1 3 16,0 0-3-16,-1 1 7 0,4-1-8 15,-1-3 6-15,3 0-5 0,-2 1 4 16,-1-2-3-16,5-5 0 0,-2 2 6 16,-8-3-5-16,14 0 2 0,-14 0-8 0,13-8-5 15,-7 4-21-15,2-4-9 0,-3 3-16 16,2-6-22-16,-4 5-18 0,2-5-353 0,-2 1 153 16,0 0 100-16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911"/>
    </inkml:context>
    <inkml:brush xml:id="br0">
      <inkml:brushProperty name="width" value="0.1" units="cm"/>
      <inkml:brushProperty name="height" value="0.1" units="cm"/>
      <inkml:brushProperty name="color" value="#D75BCD"/>
      <inkml:brushProperty name="fitToCurve" value="1"/>
    </inkml:brush>
  </inkml:definitions>
  <inkml:trace contextRef="#ctx0" brushRef="#br0">89 221 169 0,'-14'3'178'0,"3"0"-12"0,1 2-10 0,2 1-12 0,0 2-6 15,4 2-12-15,1 0-5 0,-1 2-10 16,4 0-4-16,0-1-13 0,5 2 1 16,0-3-11-16,4 3-6 0,0-2-6 0,6-2-7 15,-3 0-8-15,5-1-1 0,-2-4-2 16,2-1-5-16,0-2-4 0,-1-1-4 16,4-3-5-16,-2-1-5 0,0-2-2 0,-1-1-5 15,-3-1-2-15,-1-2-1 0,-2 0-4 16,-2-3-2-16,-4 2-1 0,-1-2-2 15,-4 0 0-15,-4 1-2 0,-1-1 0 0,-3 2 0 16,-1 1 4 0,-3 0-2-16,0 3 11 0,-2 2 11 0,-1 4 8 0,0 0 9 15,-2 3 4-15,2 4 11 0,-1 1-2 16,2 2-3-16,-1 2 0 0,4 1-3 0,0 2-1 16,3 2-7-16,3-3 2 0,4 0-9 15,1 0-4-15,1-1-3 0,4 1-2 0,3-2-3 16,3 1-3-16,3-3-3 0,1-2 0 15,2-3 2-15,-1-2-7 0,1-2 14 16,1-1-13-16,1-1 3 0,-2-4-4 16,1 0-6-16,-2-2-5 0,-1-3 2 0,-3 2-9 15,-3-3-2-15,-1 1-1 0,-3 0-4 16,-1-2 2-16,-4 0-1 0,-5-2-1 0,-2 1-3 16,-4 1 4-16,-1 0-1 0,-3 3 1 15,1 2 1-15,-5 0 3 0,2 4-2 0,-1 3 1 16,1 1 4-16,-1 3-1 0,1 1 11 15,0 3-1-15,4 1 0 0,-1 3 4 16,3 0-1-16,4 0 0 0,2 1 1 16,1 0 1-16,3 0-2 0,4 0-1 15,1-2 0-15,3 0-1 0,3-2 3 0,2-2-6 16,1-2-2-16,4-1-1 0,1-3 0 16,3-1 4-16,-2-2-6 0,2-3 1 0,-3-1 2 15,2-3-6-15,-5 0 0 0,0-1 2 16,-4-1-5-16,0-2-2 0,-3-1 1 15,-5 1-3-15,-1 0-1 0,-4 0 2 16,-2-2-4-16,-5 0 3 0,-2 2 0 16,2 2-2-16,-6 0 1 0,1 2 1 0,-2 3-1 15,2 2 2-15,-2 4 2 0,2 1 8 0,-2 4-2 16,1 1 5-16,3 3 1 0,-3 1-1 16,6 1 5-16,1 1 1 0,4 1-5 15,-1 0 3-15,3 0-3 0,2-1 1 16,2 1-1-16,1-1-1 0,3-1-5 0,2-2 4 15,1 0 0-15,3-1-3 0,0-3 5 16,3-3 0-16,1 1-5 0,0-4-1 0,-1 0-2 16,3-4 2-16,-2-1 0 0,-1-1-2 15,0-3-2-15,-3 0 3 0,-2-2-5 16,-3 1-2-16,-4-2-8 0,-2 2 6 0,-2-3-6 16,-4 0 6-16,-5 0-2 0,-2 2 4 15,-4-1-1-15,-2 4-1 0,-4 0 2 16,2 4 5-16,-1 2 2 0,-2 2 3 0,3 4 4 15,-1 0 3-15,3 6 10 0,0 2 1 16,4 0 1-16,-1 3 4 0,3 1 6 16,2 2-5-16,2 1-2 0,3 0 3 0,0 0-3 15,4-1 0-15,2 0-6 0,3-2 0 16,0 2-7-16,5-2 8 0,2-2-2 16,3-2 2-16,2-2-8 0,4-1 3 0,-1-2 1 15,2-2-2-15,1-3-2 0,-1 0-1 16,1-3-2-16,-1-3-3 0,-2 0 0 15,0-1 1-15,-3-2-3 0,-1 1-2 0,-1-4-4 16,-5 1-5-16,-3-2-3 0,-3 0-6 16,-4-1-8-16,-4-2 1 0,-3-1 3 15,-3-2 1-15,-3 2-7 0,-3 2 4 0,-3 0 2 16,-1 4 4-16,3 2 1 0,-2 2 1 16,2 4-1-16,-2 1 5 0,5 4-1 15,-5 2-2-15,4 4 8 0,1 2 4 0,2 3 8 16,2 1 8-16,3 3-3 0,2 0 0 15,1 2 2-15,3 1 1 0,2 0-3 16,3 0 0-16,2-3 3 0,3 2-3 0,1-2 2 16,3-1 0-16,0-2 0 0,3-2 2 15,-1-2 0-15,4-2-3 0,0-3-1 0,2-2-1 16,-3-3-3-16,4-2 1 0,-3-2-1 16,2-3-3-16,-1-1-1 0,-3-2-4 15,0-2 4-15,-5-2-5 0,-2-2 1 16,-3 1-4-16,-3-4-1 0,-1-1-1 0,-7 0-4 15,-4-3 2-15,-3 2-3 0,-6 1 3 16,-2-2 1-16,-5 4-4 0,3 3 1 0,-2 2 2 16,1 5 1-16,2 2-2 0,-2 2 1 15,5 4 3-15,-2 2 0 0,2 3-1 16,0 4 2-16,2 2 3 0,2 0 2 0,1 4 4 16,4 1 3-16,0 1 0 0,5 1 5 15,1-1-3-15,1 1 0 0,4-3-1 16,1 2 2-16,3-1-4 0,3 0 4 0,1-2-2 15,3-1 1-15,5-1-1 0,2-2-2 16,1-3-1-16,1-3-3 0,2-1 4 16,-1-2-4-16,3-1 1 0,-2-3 1 0,-1-1-5 15,3-3 1-15,-2-1-6 0,-2-2-6 16,-3-2-4-16,-1-2-6 0,-6-1-7 0,-4 1 0 16,-1-4 2-16,-4 5-5 0,-4-3 5 15,-3-3 3-15,-3 4 4 0,-3-2-4 16,-5-1 4-16,-1 4-2 0,-3 0 0 0,-3 2 0 15,0 4 8-15,-1 2-1 0,3 2-3 16,-2 0 8-16,3 6 0 0,-2 1 1 16,2 1-1-16,2 5 6 0,-1 1 2 0,2 2 5 15,0 2 5-15,1 3-1 0,1 0 3 16,5 0 3-16,1 0 0 0,2 0 0 16,0 2-3-16,2-1 3 0,3 1 0 15,-1-2-2-15,4-1 3 0,1 1-3 0,4-1-2 16,0-2 1-16,4-1 1 0,2-2-2 15,4-1-2-15,1-3 1 0,1-2-2 16,3-2 0-16,1-3 0 0,0-1-1 0,3-6 1 16,1-1-5-16,-2-1-1 0,0-2 2 15,-2-2-3-15,-2-3-3 0,-3 1-2 0,-3-3 0 16,-4-4 2-16,-5-1-1 0,-3 1-3 16,-3 0-1-16,-3-3 1 0,-5 0 2 15,-4 0-6-15,-1 1 3 0,-4 0 2 16,-4 1-2-16,2 6-3 0,-3 1 2 0,1 3 1 15,-1 5 0-15,3 0-1 0,-1 6-1 16,2 0 6-16,1 4-1 0,0 4-2 0,1 0 3 16,0 6-1-16,2 1 2 0,0 2 0 15,1 4 0-15,2-1 5 0,1 4 0 16,3-3 1-16,1 1 2 0,0 0-1 0,1 0 1 16,4 0 0-16,1-1 2 0,1 0 0 15,4 0-1-15,2-2-1 0,1-1 0 16,3 0 0-16,2-4 1 0,5 2 0 0,-1-4-1 15,1-2-1-15,3-2-2 0,0-1 3 16,1-2-4-16,0-2 4 0,2-2-3 16,0-3-3-16,1-1 0 0,-1-3 5 0,-2-1-7 15,-1-2-1-15,-2-1 1 0,-5 0-2 16,1-2-2-16,-6-2 2 0,-1 0-2 0,-3-3-1 16,-4-1 0-16,-2 0-3 0,-1 0 0 15,-4 0 1-15,-3-1 1 0,-3 1-2 16,0 2 3-16,-3 1-2 0,-1 3-3 15,1 2 2-15,-3 4-1 0,0 1 3 0,1 1-2 16,-1 3 3-16,1 2-3 0,-1 1 4 16,1 3 1-16,0 1-1 0,-2 3-2 0,3 0 2 15,-1 3 0-15,0 1-1 0,3 3 5 16,1-2 0-16,1 3-2 0,1 0-2 16,1 0 4-16,2 1 1 0,2 1 2 0,1-2 2 15,2-1-4-15,3 1 0 0,2 0 1 16,4 0 0-16,0-2 0 0,3 0 0 15,6-1 0-15,-1-1 2 0,2-3 0 16,1-1-1-16,3-1-1 0,-3-2 2 0,4-2-2 16,-3-1 2-16,0-2-3 0,3-1 0 15,-2-3-2-15,0-1 1 0,-3-1-3 0,0-3-2 16,-4 0 0-16,0-3-6 0,-4-3-3 16,-4-1 1-16,-2-1-4 0,-5-1-5 15,-2-4 4-15,-4-1-3 0,-3 0 0 0,-3-2 3 16,-5 1-3-16,3 2 3 0,-4 2 2 15,0 4-1-15,3 1-2 0,-3 5 4 16,4 1 1-16,1 5 9 0,0 0-4 16,0 4-1-16,2 2-1 0,-2 4 2 0,2 1 1 15,-1 3 3-15,2 2-3 0,3 2 7 16,0 1 0-16,2 2-1 0,2 1 2 0,1 0 1 16,0 0 3-16,5-1-4 0,0 0 1 15,3 0 3-15,4 0-1 0,0-1 1 0,5-1 2 16,2-1-6-16,1 1-26 0,6-1-37 15,-3-3-32-15,1-1-39 0,-1-2-41 16,0 0-44-16,3-2-51 0,-5-2-886 16,0-3 393-16,-1 0 259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912"/>
    </inkml:context>
    <inkml:brush xml:id="br0">
      <inkml:brushProperty name="width" value="0.05" units="cm"/>
      <inkml:brushProperty name="height" value="0.05" units="cm"/>
      <inkml:brushProperty name="color" value="#92D050"/>
      <inkml:brushProperty name="fitToCurve" value="1"/>
    </inkml:brush>
  </inkml:definitions>
  <inkml:trace contextRef="#ctx0" brushRef="#br0">633 132 41 0,'-3'14'110'0,"3"-1"-6"0,3-3-12 16,2 1-5-16,2-2-6 0,1 0-6 0,3-2-3 15,1-2-10-15,1-3-1 0,-1-2-7 16,4 0-7-16,-3-2-9 0,-1-3 5 16,0 1-7-16,2-3-4 0,-2 0-1 15,-2-2-2-15,0 0-3 0,-2-1 1 0,0 1-4 16,0 0-3-16,-3-2 6 0,-3 2-5 16,1-1 1-16,-3 4-1 0,0-1-2 15,0 7 1-15,-3-7-3 0,3 7 4 16,0 0 0-16,-10-2-1 0,10 2-4 0,0 0 3 15,-13 13-6-15,10-6 6 0,3 0 0 16,0 0-5-16,0 2 2 0,0 0 1 0,5 0-3 16,-2-2 2-16,3 0 0 0,1-2 2 15,-2 1-3-15,3-6-2 0,-8 0 2 16,17 0-3-16,-17 0 2 0,19-9-4 16,-12 2-5-16,1 1 4 0,-1-4-5 0,0 1 3 15,-2 0-1-15,0 2-1 0,-2-2-2 16,-3 2 1-16,-3 1-4 0,3 6 6 15,-7-12-2-15,0 10-3 0,7 2 0 0,-18 0 1 16,18 0 1-16,-21 2-4 0,9 3 8 16,4-1-7-16,-2 1-3 0,3-1 10 15,-1 3-2-15,2 0-6 0,1 6-4 16,3-8-24-16,2 4-25 0,0 4-46 0,5-7-43 16,-3 3-340-16,4-2 165 0,-1 0 108 15</inkml:trace>
  <inkml:trace contextRef="#ctx0" brushRef="#br0" timeOffset="1">1006 277 48 0,'-2'6'102'0,"-1"1"-7"16,3-2-12-16,0 2 0 0,3 2-16 0,-3-9-3 16,2 11-2-16,3-8-5 0,0 1-8 15,-5-4-1-15,8 4-5 0,-8-4-5 16,0 0-6-16,18-4 2 0,-13 0-5 0,0-1-4 15,0 0 0-15,-5 5-2 0,5-9-6 16,-5 2 2-16,2 3-5 0,-2 4-1 16,-4-12 4-16,1 8 10 0,-2-1 5 15,5 5 1-15,-12-2 5 0,12 2 8 0,-16 2 0 16,6 1 3-16,2 0-8 0,1 3 1 16,-1-1-7-16,3 3-5 0,0 2-17 15,0-2 14-15,5 2-3 0,-2-1-6 16,4 0-24-16,1 0-36 0,2-2-40 0,0 1-54 15,2-5-314-15,1 2 153 0,-1-4 101 16</inkml:trace>
  <inkml:trace contextRef="#ctx0" brushRef="#br0" timeOffset="2">1227 423 142 0,'-5'6'137'0,"5"-6"-13"0,0 7-12 16,0-7-3-16,7 7-15 0,-2-5-9 15,-5-2-14-15,0 0 1 0,19 0-13 16,-12 0-2-16,-7 0-3 0,15-4-10 15,-10 1-5-15,3-1-2 0,-2-1-8 16,-1-1 0-16,2-2-6 0,-4 4 0 0,-1-3-1 16,1 0-4-16,-3 0 4 0,0 7 9 0,-5-9-6 15,2 5 5-15,-2-1-1 0,5 5 3 16,-10-3 1-16,10 3 0 0,-13 0 0 16,13 0-3-16,-10 5 1 0,2-1-6 15,6 4-4-15,-3-1 1 0,3 2-8 0,-1-2 3 16,1-1 0-16,2 4-8 0,2-1-23 15,1 0-21-15,-1-2-33 0,5 0-32 16,-2 0-38-16,3-3-365 0,-1-1 171 16,1 1 113-16</inkml:trace>
  <inkml:trace contextRef="#ctx0" brushRef="#br0" timeOffset="3">1520 510 165 0,'0'0'166'16,"-10"7"-16"-16,5-4-15 0,1 5-14 0,2-3-14 16,2-5-7-16,0 11-11 0,2-8-6 15,2 5-12-15,1-5-12 0,2 1 2 0,-2-1-2 16,-5-3-9-16,10 2-6 0,-10-2-2 15,15-5-11-15,-10 1 3 0,-5 4-3 16,9-11-1-16,-4 6-3 0,-3-2-6 16,-2 0 2-16,0 7 6 0,-2-11 1 0,-1 6-4 15,-2 0 1-15,5 5-1 0,-14-4-4 16,14 4-2-16,-14 0-1 0,14 0 1 16,-15 4-2-16,10 1-6 0,5-5-4 0,-9 7-25 15,7-3-28-15,2-4-35 0,0 0-56 16,0 0-435-16,0 0 194 0,0 0 128 15</inkml:trace>
  <inkml:trace contextRef="#ctx0" brushRef="#br0" timeOffset="4">1505 59 74 0,'0'0'122'0,"0"0"-9"0,0 0-11 16,0 0-14-16,0 0-3 0,22 3-14 0,-22-3 0 15,13-7-12-15,-6 2-5 0,-5 1-8 16,3 0-1-16,-1-4-2 0,-1 4-11 15,-3-3 4-15,0 7 8 0,-7-12 4 16,2 8 5-16,5 4 2 0,-12-5-4 0,2 3 10 16,10 2 5-16,-17 2 0 0,6 1-5 15,1-1-3-15,2 2-3 0,-2 1-3 0,3 0-5 16,2 1-4-16,0 1-5 16,-1 1-3-16,3-4-5 0,3 1-28 0,0 3-16 15,0-1-40-15,0-7-29 0,0 11-40 16,0-11-432-16,6 7 188 0,-6-7 125 0</inkml:trace>
  <inkml:trace contextRef="#ctx0" brushRef="#br0" timeOffset="5">1334 205 112 0,'0'7'104'0,"0"-7"-11"0,7 7-8 16,2-5-10-16,-9-2-13 0,12 5-11 0,-7-3-2 15,-5-2-8-15,10 3-1 0,-10-3-4 16,0 0-5-16,15-5-2 0,-15 5-4 15,2-7-3-15,-2 7 1 0,0-7-1 16,0 7 0-16,0 0 1 0,-7-11 14 0,2 8 0 16,5 3 0-16,-12-4 2 0,7 1-1 15,-3 1-3-15,8 2 1 0,0 0-2 0,-16 0-6 16,16 0-2-16,-10 5-5 0,10-5 2 16,-7 7-4-16,2-3-4 0,5-4-21 15,-3 12-36-15,1-5-40 0,-1 0-340 16,3-3 143-16,0-4 95 0</inkml:trace>
  <inkml:trace contextRef="#ctx0" brushRef="#br0" timeOffset="6">1086 485 15 0,'0'8'114'0,"0"0"-4"16,0-2-10-16,0 1-10 0,0-1-9 16,2 2-5-16,1-3-9 0,-3-5-1 0,0 0-10 15,2 6-3-15,-2-6-7 0,0 0-3 0,0 0-7 16,0 0 1-16,0 0-10 15,7-16-2-15,-7 16-4 0,-2-11 1 16,-3 4-1-16,3 0 6 0,-3 0-2 0,0 3 21 16,-2-3-11-16,0 2 5 0,7 5-3 0,-12-4 1 15,7 1-5-15,-3 1-3 0,8 2 1 16,0 0-9-16,0 0 2 0,-18 5-6 16,18-5 1-16,-8 7-6 0,6-3 5 15,2-4-9-15,0 9-23 0,0-9-28 0,0 0-28 16,2 12-35-16,1-8-351 0,-3-4 155 15,0 0 102-15</inkml:trace>
  <inkml:trace contextRef="#ctx0" brushRef="#br0" timeOffset="7">839 646 121 0,'-5'9'123'0,"5"-1"-13"0,0-4-7 0,0 3-12 16,0 0-12-16,0-7-5 0,5 9-8 15,-3-7-8-15,-2-2-3 0,0 0-5 16,0 0-2-16,0 0-6 0,0 0 2 0,0 0-13 15,13-14 0-15,-13 14-5 0,-3-11 0 16,3 11 4-16,-5-7-1 0,5 7-1 0,-10-5 5 16,10 5-4-16,-7-2 3 0,7 2 6 15,0 0-4-15,-21 7 1 0,16-2 1 16,0-1-3-16,0 3-9 0,2-2 1 16,1 2-3-16,2-7-2 0,0 11-5 0,0-6-18 15,5 2-27-15,-5-7-43 0,7 4-49 16,-7-4-359-16,0 0 164 0,13-2 107 15</inkml:trace>
  <inkml:trace contextRef="#ctx0" brushRef="#br0" timeOffset="8">46 363 16 0,'0'0'111'0,"-15"6"-12"15,15-6-11-15,-5 3-2 0,5-3-12 16,-2 5-14-16,2-5-1 0,0 0-3 16,-6 4 2-16,6-4-7 0,0 0-1 15,0 0-17-15,0 0 13 0,0 0 2 0,-8 4-8 16,8-4-8-16,0 0 2 0,0 0 10 15,0 0 0-15,0 0 0 0,0 0-3 0,0 0-5 16,0 0 2-16,0 0-7 0,-10 3-6 16,10-3 5-16,3 11-3 0,-3-11-6 15,5 12 3-15,0-8-2 0,-3 1 1 16,7 0-10-16,-2-1 10 0,1-2-6 0,2-2 2 16,-10 0 2-16,22-2-6 0,-8-2-7 15,-2-1 4-15,0 0-5 0,-2-1-1 16,4 1 0-16,-4-2-3 0,-3 0 5 15,1 3-5-15,-1-4-1 0,-2 4 1 0,-2-1-3 16,-1-1-1-16,-2 6 7 0,0 0-6 16,0 0 1-16,-7-7 0 0,7 7 0 0,0 0 1 15,0 0 3-15,-18 9-7 0,13-2 6 16,0-2 0-16,1-1-1 0,1 3-6 16,1-2 13-16,2 4-8 0,0-2 0 15,2-1-11-15,1 4-34 0,1-4-34 0,4 1-33 16,-1 0-385-16,3-2 169 0,0 0 111 15</inkml:trace>
  <inkml:trace contextRef="#ctx0" brushRef="#br0" timeOffset="9">313 555 87 0,'0'7'129'0,"0"-7"-9"0,5 11-12 16,-3-6-8-16,3 0-11 0,3-3-6 15,0 0-14-15,0 0-3 0,-8-2-5 16,12 3-7-16,-12-3-6 0,13-5-4 0,-6 1-1 16,-2-1-2-16,-5 5-10 0,6-11 0 15,-3 4-6-15,-3 2-1 0,0 5-6 16,-6-11 10-16,1 5-1 0,0 1 1 0,0 0-2 15,5 5 0-15,-13-5-1 0,6 2-1 16,7 3-2-16,0 0-14 0,-15 8 15 16,15-8-15-16,-6 10 4 0,3-4 2 0,3 1-6 15,3 2-23-15,-1-2-31 0,4 2-35 16,2 0-38-16,-1-5-320 0,3 3 150 16,0 0 98-16</inkml:trace>
  <inkml:trace contextRef="#ctx0" brushRef="#br0" timeOffset="10">575 722 55 0,'0'0'144'0,"-5"11"-14"0,2-3-14 15,1 1-8-15,2-2-11 0,2 2-9 16,1 0-9-16,-1-2-10 0,1-2-5 0,2 3 0 15,-3-3-6-15,0 0-6 16,3-1-4-16,-5-4-10 0,8 2-1 0,-8-2-5 16,0 0-1-16,0 0-2 0,11-16-9 15,-11 12 1-15,0-3 1 0,0 1-4 0,0-4-1 16,-5 2 5-16,1 2 0 0,2 0 1 16,-3-1-2-16,2 2 4 0,3 5-11 15,-7-5 0-15,7 5 0 0,0 0-4 0,0 0-10 16,0 0-20-16,-10 12-34 0,10-12-28 15,5 11-30-15,0-5-342 0,0 4 154 16,0-2 102-16</inkml:trace>
  <inkml:trace contextRef="#ctx0" brushRef="#br0" timeOffset="11">831 963 150 0,'-5'8'160'16,"3"-3"-16"-16,-1 0-17 0,3 2-9 15,0-7-13-15,3 9-8 0,-1-6-8 16,-2-3-9-16,3 8-6 0,2-6-6 0,-5-2-8 16,0 0-4-16,0 0-7 0,0 0-5 15,17-6-3-15,-17 6-2 0,5-12-6 16,-2 8-4-16,-3-3-1 0,0 7 0 15,0-10-3-15,0 10-10 0,-3-8 2 0,3 8-6 16,-5-8-12-16,5 8-21 0,-2-4-23 16,2 4-30-16,0 0-30 0,0 0-385 15,-5-5 167-15,5 5 110 0</inkml:trace>
  <inkml:trace contextRef="#ctx0" brushRef="#br0" timeOffset="12">681 370 34 0,'-2'7'110'0,"-1"-3"-10"0,3 3-6 15,-2 1-11-15,2-8-10 0,5 8-2 16,-5-8-8-16,5 5-4 0,-5-5-7 16,7 2-8-16,-7-2-1 0,0 0-3 0,0 0-3 15,15-9-6-15,-11 4-5 0,-4 5 1 16,2-7-7-16,-2 7-3 0,3-9 12 15,-3 9 2-15,-3-7-9 0,3 7-1 0,0 0-4 16,0 0-4-16,0 0 0 0,0 0 1 16,0 0-2-16,0 0-15 0,-16 16-26 15,14-9-36-15,2-7-41 0,0 12-232 16,0-12 115-16,-3 6 76 0</inkml:trace>
  <inkml:trace contextRef="#ctx0" brushRef="#br0" timeOffset="13">625 569 29 0,'5'4'105'0,"-5"-4"-12"15,10 5-6-15,-2-3-12 0,-8-2 3 16,0 0-15-16,13 0-5 0,-13 0-13 16,0 0 0-16,0 0-5 0,0 0 0 0,10-7-9 15,-10 7-3-15,0 0-3 0,0 0 0 16,0 0-3-16,0 0-2 0,-23-6 8 16,23 6 0-16,-15 0-2 0,15 0 8 0,-15 4 10 15,8 1 0-15,-5-3 4 0,5 3-9 16,2-1-4-16,-2-2-7 0,2 3 0 15,5-5-5-15,-5 9 2 0,2-5-13 16,3-4-17-16,0 7-35 0,0-7-39 0,0 0-339 16,3 7 142-16,-3-7 94 0</inkml:trace>
  <inkml:trace contextRef="#ctx0" brushRef="#br0" timeOffset="14">384 809 93 0,'8'2'110'0,"0"1"-11"0,-8-3-15 0,15 0-5 16,-6 0-13-16,-9 0-12 0,15-5-8 16,-6 1-9-16,-4-1-2 0,2 0-5 0,-4 1 6 15,-3 4-12-15,0-9 1 0,0 9-3 16,-5-9 2-16,5 9-3 0,-10-7 17 16,10 7 3-16,-14-3 1 0,14 3 5 15,-14 0-14-15,14 0 8 0,-13 5-6 0,8 0 0 16,5-5-2-16,-10 6-6 0,4-1 2 15,4 2-8-15,2-7 1 0,-3 11-6 16,3-6-9-16,0 2-24 0,0-7-28 16,3 9-20-16,-3-9-34 0,0 6-284 0,2-1 130 15,-2-5 86-15</inkml:trace>
  <inkml:trace contextRef="#ctx0" brushRef="#br0" timeOffset="15">260 939 105 0,'0'0'119'0,"9"5"-11"15,-4-3-11-15,-5-2-15 0,12 2-8 16,-12-2-8-16,0 0-8 0,17-2-4 15,-17 2-11-15,7-5 0 0,-2 1-4 0,-5 4-5 16,3-7-4-16,-3 7-4 0,-3-9-2 16,3 9-8-16,0 0 9 0,-7-7-4 15,7 7 7-15,0 0 7 0,-12 0 1 0,12 0 5 16,0 0 0-16,-17 9 4 0,12-4-1 16,0-1-3-16,3 3 2 0,0-2-6 15,2-5-5-15,-3 11 0 0,3-6-3 0,0-5-6 16,3 7 0-16,-1-3-1 0,-2-4-1 15,7 5-13-15,-7-5-21 0,12 0-35 16,-12 0-38-16,0 0-57 0,17-5-318 0,-17 5 157 16,10-7 103-16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928"/>
    </inkml:context>
    <inkml:brush xml:id="br0">
      <inkml:brushProperty name="width" value="0.1" units="cm"/>
      <inkml:brushProperty name="height" value="0.1" units="cm"/>
      <inkml:brushProperty name="color" value="#8664B0"/>
      <inkml:brushProperty name="fitToCurve" value="1"/>
    </inkml:brush>
  </inkml:definitions>
  <inkml:trace contextRef="#ctx0" brushRef="#br0">705 213 91 0,'-12'-5'180'0,"2"3"-17"0,10 2-9 16,-21 0-11-16,11 2-9 0,-2-2-15 0,-1 1-5 15,-3 5-12-15,1-4-8 0,-2 5-5 16,-1 0-5-16,0 2-9 0,-5 2 0 0,0 3-4 16,-2 2 3-16,-1-1-5 0,-1 6-2 15,1-3 1-15,1 1-3 0,-4 4-3 16,2 2-4-16,-1 1 3 0,3-1-3 15,-4 2 3-15,4 2-3 0,2 1-1 0,1 0-2 16,2 0-5-16,4-3-2 0,-2 3-3 16,3 0-2-16,2-3-3 0,3 0-2 15,0 3-4-15,2-3 0 0,3 1-5 16,0 0-2-16,1-5-5 0,1 0 4 0,1-1-6 16,-2-1-1-16,4-3-3 0,0-2 2 15,-3 0-3-15,3-1-1 0,-2-6 0 0,2 3 6 16,-3 0-1-16,3-3 4 15,0-2-1-15,-2 0-3 0,-1-3-1 0,3-4-1 16,-2 7-3-16,2-7 1 0,0 0 0 16,0 0-7-16,0 0 1 0,0 0-7 0,-10-16 0 15,10 7-1-15,-2 2 0 0,2-1 0 16,2-5-1-16,-2 2 3 0,3-3-1 16,-3 1 0-16,2-1-3 0,3 0-1 15,-3 1 1-15,6-5 4 16,-3-1-4-16,1 1 1 0,1 0-3 0,3-3 2 0,0-2-1 15,3 0 2-15,0-3-2 0,0 2 1 0,4-1 2 16,-2-3-2-16,6 1-2 0,1-2 3 16,2 1-1-16,-2 0-2 0,4 1-1 15,-1-1 0-15,1 1 3 0,-3 2-1 16,-1 4 0-16,1 2 0 0,-3-3 0 0,4 4-3 16,-4 0 3-16,0-1 0 0,-2 6 0 15,2-4-2-15,-5 6-4 0,3-3 1 0,-3 5 0 16,0-2-3-16,1 2 0 0,-3-1 2 15,-3 4-1-15,0-1-1 0,-3 2 2 16,2-2-2-16,1 3 1 0,-5-1 1 16,2 1 0-16,-2 0 1 0,-5 4 1 0,10-5 1 15,-10 5 2-15,5-3-1 0,-5 3 1 16,0 0-1-16,0 0 1 0,0 0 1 0,-22 12-1 16,9-8 0-16,2 1-1 0,-4 4 2 15,-2 2 0-15,-1-2 1 0,-5 7 3 16,1-2-1-16,-2 4 2 0,2 0 3 15,-7 6-1-15,4 1 2 0,-3 0 3 0,3 6 1 16,-1-2 0-16,1 2 5 16,2 4-4-16,0 1 3 0,3 1-1 0,2 2 1 15,-5 3 2-15,5-2-4 0,3-1 0 0,0 2-1 16,5-11-1-16,0 4 1 0,2-2-3 16,-2-1 1-16,2-5-3 0,3-1 1 15,-2-4 0-15,2-1-4 0,2-1 3 0,-2-5 1 16,3-3 4-16,-4 3 1 15,3-3-1-15,-2-2-2 0,3-2 1 0,-3 0 0 16,2-2-7-16,3-5 4 0,-7 2-1 16,7-2-4-16,0 0 2 0,0 0 0 0,-8-14-2 15,8 5-1-15,0 2 5 0,3-4-5 16,-1-3-2-16,3-2 3 0,-2 0-1 0,2-5-3 16,2 3 3-16,3-3-2 0,-1-1 0 15,1-3 0-15,2-3 0 0,1 1 0 16,3-1-2-16,-1 1 6 0,-1-5-4 15,4 2-2-15,3 0 0 0,1 1 1 0,-1 1-1 16,2-1-3-16,0 4 4 0,2-3 2 16,1 2 0-16,1 4-3 0,4-3 0 0,-1 2 1 15,1 2 2-15,-1 1 4 0,1 2-5 16,-4 2-3-16,-1 2 0 0,-1 0-4 16,1 3-4-16,-4-1-7 0,-3 3-2 15,-4 0-7-15,0 2-6 0,-3 0-11 0,-1 0-12 16,-1 2-19-16,0 1-27 0,-2-1-34 15,-3 3-36-15,-5 2-43 0,0 0-639 0,10 0 290 16,-10 0 192-16</inkml:trace>
  <inkml:trace contextRef="#ctx0" brushRef="#br0" timeOffset="1">142 1461 158 0,'0'22'195'0,"-2"-13"-6"0,2 5-4 15,0 0-4-15,0 2-8 0,2 2-8 16,-2 3-6-16,3 2-9 0,-1 0-6 16,3 2-6-16,0 5-9 0,0-3-6 0,2 3-8 15,1-1-9-15,-1 1-6 0,7-3-6 16,-4 3-5-16,5-2-11 0,-3-3-6 15,4 2-8-15,2-4-6 0,-1 2-8 0,4-2-3 16,-1-3 0-16,4 1-9 0,-2-3-2 16,-2 1-4-16,3-3-2 0,0 0-4 15,0-2-2-15,0-2 1 0,-4-4-5 16,5-1-3-16,-4-2-2 0,1-1 3 0,-1 1-3 16,0-3-2-16,1-2-2 0,-6 2 1 15,2-2-3-15,-1 3 0 0,-4-3 2 0,1-3-5 16,-1 3 0-16,-1-2-1 0,-1 0 2 15,0 2-3-15,-10 0 2 0,15-2-3 16,-7-1 1-16,-8 3 0 0,13 0 1 16,-13 0-1-16,10-2-2 0,-10 2-1 0,0 0 3 15,0 0-2-15,0 0 0 0,0 0-2 16,3 7 2-16,-3-7-1 0,0 0 4 16,0 0-3-16,-20 9-1 0,9-5-1 0,1 1 2 15,0-3 1-15,-3 1-3 0,-3-1 3 16,1 0 4-16,-2 3 0 0,2-3 1 15,-4-2 6-15,2 2 0 0,-4-4-2 0,1 2 2 16,-2-2 0-16,-2-1 4 0,4-1-4 16,-6-1 3-16,7-2 0 0,-4 1-6 0,0-6 6 15,0 1-3-15,2-2-1 16,1-5-2-16,1 1 2 0,0-6-3 0,2 0-4 16,-3-7 3-16,1-3-6 0,7 4 1 15,2 0-4-15,0-3 3 0,-1 0-2 16,3 0-1-16,3 0 0 0,-2 2-1 0,2 0 1 15,2 5 4-15,-2 5-3 0,3-3-1 16,2 5 0-16,-2-1 1 0,-1 4-4 16,3 0 0-16,-2 4-2 0,2-3 1 15,2 5 2-15,-2 0-1 0,3 2 4 0,-3 0-6 16,2 2 3-16,3 1 1 0,-5 4-2 0,0 0 2 16,0 0-1-16,15 2 2 0,-15-2-2 15,10 14 7-15,-5-7-7 16,2 4 0-16,2 3 1 0,-2 0 6 0,1 5-3 15,2-4-4-15,0 8 5 0,1 0-4 16,1 0 2-16,-2 2 0 0,5 0 3 0,-3-2-1 16,4 4 5-16,2-1-3 0,-1-1 5 15,4 5 0-15,2-3 5 0,0-2 4 0,0 0-9 16,0-2 3-16,2 0-1 0,-3-3-3 16,2-2 2-16,3 1 0 0,-1-3 2 15,-1 0 0-15,3-2-5 0,2-3 7 16,-1 1-11-16,4-3 6 0,-3-2-3 0,1 0-5 15,1-3 2-15,-1 1 3 0,-6-5-1 16,4 2-4-16,-5-4 0 0,2 2 2 0,-1 0 0 16,-1-3-1-16,-2-1 0 0,2-1 6 15,-4 3-6-15,3-3 1 0,-3-1 1 16,-3 1-7-16,4 0 3 0,-3-1 3 16,-1 1-3-16,-1-3 0 0,-3 5 3 15,-1-2-2-15,-2 3 0 0,2-3-3 0,-3 1 3 16,1 2-3-16,-3-4 3 0,1 4 1 15,-8 2 1-15,12-2 0 0,-7 0 0 0,-5 2 0 16,11-5-2-16,-11 5 0 0,0 0-1 16,0 0 2-16,0 0-2 0,0 0-2 15,0 0 1-15,0 0 3 0,0 0-3 0,-31 0-3 16,16 0 2-16,-1 2 0 0,-3 1 2 16,-1-3-2-16,-4 2 5 0,-1 2-2 0,-3-1 1 15,3 0-1-15,-9-1 5 0,2 0 7 16,4 0 0-16,-6-2-1 0,4 0 2 15,-3 0 0-15,-2-2 1 0,-1-2 3 16,3-2 4-16,-2 2-8 0,-1-1 3 0,3-4-3 16,3 0-2-16,-1 0 3 0,1-3-8 15,-3-4 0-15,-3 0-3 0,6-3 4 16,-1 0-5-16,4-4 0 0,-2 0-2 0,7-4 1 16,-4 2-3-16,6-5-1 0,1 0 1 15,2 0-2-15,2 0-7 0,5 0-9 16,1 1-23-16,4-3-18 0,0 0-23 0,0 3-33 15,3 1-38-15,0 0-42 0,2 5-55 16,2-2-54-16,3 3-733 0,0-1 352 16,2 2 233-16</inkml:trace>
  <inkml:trace contextRef="#ctx0" brushRef="#br0" timeOffset="2">533 315 5 0,'0'0'160'15,"0"0"-3"-15,10-11-5 0,-3 6-6 16,1-2-14-16,3 0-2 0,-1 1-9 0,0-4-9 16,2 4-10-16,7-3-10 0,-4-1-7 15,2 1-9-15,4 1-6 0,-1 0-10 0,0-2-7 16,3 7-3-16,-3-3-4 0,4 0-9 16,1 4 1-16,-4-3-4 0,1 3-2 15,0-1-9-15,-3 3 4 0,1 0-4 16,-3 3-3-16,4-3-2 0,-6 2-2 0,2-2 1 15,0 3-4-15,-3-3-2 0,-1 2 1 16,0 0 0-16,-3-2-2 0,3 0 1 16,-6 3 4-16,3-3 4 0,-2 3 7 15,-8-3 2-15,16 0 0 0,-16 0-5 0,0 0 1 16,10-6-6-16,-10 6 0 0,0 0-1 16,0 0-1-16,-5-12-3 0,5 12 0 0,-10-4-2 15,1 0 1-15,-1 2-4 0,3-3-4 16,-3 3 1-16,-3-1 5 0,0 1-5 15,-2 0-1-15,2-1 2 0,-1 3-2 16,-3 3 0-16,3-3-3 0,-4 2 0 0,2 3 2 16,-1-3-6-16,-1 5 6 0,0-3-1 15,0 5-5-15,3-4 2 0,-3 3 0 16,3-2-1-16,3 1 2 0,-1-3 0 16,3 3 1-16,-3-3 1 0,3 1 0 0,0 0 0 15,2-1-2-15,-2 1 0 0,2-1 0 16,0-1 4-16,8-3 0 0,-12 4-1 0,7-2-3 15,5-2 3-15,0 0 0 0,0 0-1 16,-15-2 2-16,15 2-4 0,-2-9 0 16,2 9 1-16,5-9 4 0,-3 2 0 15,3 1-1-15,2-4 0 0,1 2 1 0,2 2-1 16,6-3 1-16,-1 0 4 0,2 0-3 16,2 2 2-16,1-2-2 0,-1 0 2 15,5 2 0-15,1 0-2 0,-2 3 0 16,7-3 3-16,-4 2-2 0,-4 1 1 15,5 1 3-15,-3 1 0 0,0 0 1 0,-4 2-1 16,2 0 0-16,2 0 3 0,-5 2-2 0,3 0 0 16,-8 1-2-16,4-1 1 15,-3-2 0-15,1 2-2 0,-4 0 1 0,1 1-1 16,-3-3 0-16,3 2 4 0,-5 0-3 16,2-2 13-16,-10 0 5 0,14 3 1 0,-14-3 1 15,10 0-2-15,-10 0-7 0,0 0 1 16,0 0-2-16,0 0-4 0,0 0-1 15,0 0 2-15,0 0-1 0,0 0-5 16,-19-16-1-16,9 13 2 0,0 1-5 16,0 0 2-16,-4-1-3 0,-1 1 0 15,0 2-1-15,-3-2-3 0,-2 2 4 0,3 0-4 0,-5 0 2 16,3 2-2-16,-5-2 0 0,2 5 0 16,-1-3 2-16,0 0-3 0,1 3-1 15,0 2 1-15,0-3 1 0,2 3-1 16,-3-2-1-16,5-1-1 0,-3 3 4 0,4-2-5 15,0-1 1-15,0 3 0 0,5-4-2 16,0 1 1-16,2-2-2 0,0 1 1 16,1-2 1-16,2 2-3 0,7-3 0 15,0 0 1-15,0 0 1 0,0 0-1 0,0 0 4 16,0 0 1-16,18-16 0 0,-3 9-1 16,2 0 2-16,2-2 0 0,6-2 1 15,1-1-1-15,1 3 1 0,2-2-5 0,0 1 6 16,3 2-4-16,-5 0-11 0,4 1-26 15,-6 3-29-15,1 2-29 0,-2 4-31 16,2 0-32-16,7 4-22 0,0-5-32 0,1 4-543 16,0 0 257-16,0 1 169 0</inkml:trace>
  <inkml:trace contextRef="#ctx0" brushRef="#br0" timeOffset="3">1752 149 123 0,'0'0'176'0,"0"0"-7"0,5-9-6 16,-5 9-7-16,0 0-3 0,17 2-9 16,-17-2-7-16,0 0-7 0,26 4-2 0,-16 1-12 15,3-1-3-15,3 3-8 0,1 3-7 16,-2-1-5-16,4 2-4 0,-2 0-12 16,3 5 3-16,1 0-9 0,-1 3-4 15,3-1-3-15,0 2-8 0,-3-2-5 0,3 5-3 16,0 0-3-16,3 3-5 0,-4 1 2 15,-2-2-4-15,6 3-1 0,-6-1-4 16,1 0-1-16,-1 3-4 0,-3-3 1 0,4 3 2 16,-6-2-5-16,-3-3 2 0,4 3-4 15,-3-3 2-15,-3 0 2 0,0 0 2 16,-3-3-7-16,2 1 4 0,-4 0-5 0,0-2 2 16,0 2-3-16,0-3 0 0,-3 1-4 15,1-4 2-15,-3 3-5 0,2-2-2 16,-4-2-2-16,2 0 1 0,0 0-4 15,0-3-1-15,0 3 1 0,-3-4 1 0,3 1-4 16,0-1 4-16,-2 0-3 0,2-3 0 16,0 0-3-16,0-2 0 0,0 0 0 15,0-1 0-15,0 2-6 0,0-8 6 0,2 9-1 16,-2-9-1-16,3 7 3 0,-3-7-1 16,0 0 2-16,0 0-4 0,0 0 4 15,0 0-2-15,19-16-3 0,-16 6 0 0,3 1 4 16,-3 0 0-16,2-5 0 0,-3 3-1 15,0-3 0-15,1-2 2 0,-1-3-2 16,-2 3-2-16,0-4 0 0,0 2 1 16,0-5 2-16,-2 0-1 0,-1 0-4 0,-4-4 0 15,2 0 2-15,-4-3 2 0,-1 2-6 16,3-4 5-16,-5 5-2 0,2-5 5 0,-4 2-7 16,-1-4 3-16,-2 2-1 0,-2 2 1 15,4 2 2-15,0 1-4 0,3 2 0 16,-4 2 2-16,1 0-2 0,0 4 2 15,0-3-2-15,-1 4 2 0,4 2 0 0,-6 0 2 16,5 0-5-16,0-1 5 16,-2 4-1-16,3-1-3 0,-4 0 0 0,1 1 0 15,0-1 1-15,-1 1-1 0,1 1 0 16,3-2-2-16,-3 3 4 0,-1 0-6 0,1-1 4 16,2 0 1-16,-1 2 2 0,0 0-1 15,-1 1 0-15,3 0-4 16,2 0 1-16,-1 2-1 0,1 0 0 0,0 0 2 0,2 3-3 15,-2-3 4-15,3 2-4 0,1 0 1 16,-2 1 2-16,3 0 1 0,5 4-2 16,-10-5-2-16,10 5-1 0,-10-5 2 0,10 5-2 15,0 0 6-15,-4-1-2 0,4 1 0 16,0 0 0-16,0 0-5 0,4 17 3 0,1-10 0 16,0 0 6-16,3 2-5 15,2 5 3-15,1-2 1 0,1 3-3 0,1 2 4 16,4 1 0-16,2 1-4 0,1 3 2 15,-1 1 2-15,5-3 2 0,-2 5-7 0,4 2 0 16,-3-1 5-16,0 2-1 0,0-1 2 16,-4 0-1-16,5 1-2 0,-4-1 0 15,-2-2 3-15,-3 0-1 0,0 0 0 0,1 3 3 16,-3-3-6-16,-1 3 3 0,-2-3 2 16,0 2-3-16,1 3 1 0,-1-3-1 15,-5 0 2-15,2 1 0 0,-2-1 3 0,-2-1-1 16,2-3-3-16,-3 2 2 15,1-2 1-15,-3-3-3 0,2 3 0 0,-2-5 1 16,0 3 1-16,0-5 1 0,0 0-3 16,0 0-2-16,0-3 1 0,0 1 1 0,0-2-5 15,0-1 3-15,0-1-3 0,0-2 2 16,0 2-1-16,0-1 1 0,3-2 6 16,-3-3-7-16,0-4 2 0,6 5-2 15,-6-5 4-15,0 0 2 0,0 0-3 0,0 0-2 16,12-18 2-16,-7 9-3 0,-2-3 3 15,2-4 1-15,-3 2-1 0,-2-7-1 0,0 1 2 16,0-2 1-16,-5-5 0 0,3-4-3 16,-6-3 0-16,-2-6 2 0,-3 0-1 15,0-4-4-15,-6-4-1 0,-5 0 1 16,2-2-5-16,-4 0 3 0,-2 1 0 0,0 1-1 16,1 3-1-16,-2-1-2 0,2 1 2 15,-2 3 0-15,2 1-3 0,3 7-3 16,4 0-9-16,-3 2-7 0,1 2-6 0,4 0-15 15,0 7-15-15,3 0-14 0,0 3-18 16,2 4-23-16,2 0-22 0,1 2-27 16,0 3-56-16,1-1-556 0,1 5 265 0,-1 3 176 15</inkml:trace>
  <inkml:trace contextRef="#ctx0" brushRef="#br0" timeOffset="4">1686 2078 108 0,'8'0'198'15,"-8"0"-12"-15,20-2-8 0,-7-1-11 0,2-4-8 16,3-2-10-16,3 0-13 0,3-5-11 15,-1 0-6-15,5-2-9 0,1-4-8 16,1 1-11-16,1-3-9 0,-4-3-6 16,1 4-7-16,0-6-4 0,-2 2-7 0,-1-1-5 15,1-1-7-15,-4-1-3 0,1 3-2 16,-5 0-5-16,-1 3-4 0,-1-5-3 16,2 3 0-16,-3 2-4 0,-3-4-4 0,4 1 0 15,-4 0-3-15,1 0-7 0,-3 2 3 16,3 0-1-16,-3 0-1 0,-2 3-2 15,-1 2-2-15,1-1 1 0,-3 6-2 0,2-3 0 16,-4 2 2 0,3 2-3-16,-4 1 1 0,1 1 0 0,2 1-2 0,-5 0 1 15,2 2 1-15,1-2-1 0,-1 4-3 16,-2 5 2-16,-2-9-3 0,2 9 1 16,-3-5-2-16,3 5-1 0,0 0 2 15,0 0 0-15,0 0 0 0,-15 19-2 0,9-10 0 16,4 1 4-16,-6 3 1 0,1 3-1 0,-1 0 4 15,1 3 3-15,-1-1 1 0,1 3 3 16,-4 4-1-16,1-3 4 0,-3 4-3 16,1-4 1-16,-2 3 1 0,2-2-3 0,-3 3 3 15,0-1-4-15,-6 0-1 0,1 3-2 16,-6-1 1-16,1-2-1 0,-1 2-3 16,2-2-1-16,-5 1-2 0,2 1 1 0,-2-4-1 15,2 0-2-15,-2 0 1 16,5-4 0-16,-2-2 0 0,3-1-2 0,0 3 0 15,0-4 0-15,6-3-1 0,-2-1 1 16,5-2-2-16,1 0 1 0,3-2-3 0,2-2 1 16,0-1-2-16,3-1 2 0,5-3 3 15,0 0-1-15,0 0-2 0,0 0 0 16,0 0 2-16,0 0 1 0,29-16-2 0,-17 11-2 16,3-5 4-16,4 2 0 0,-2-1 2 15,0-1-1-15,4 2-1 0,2-6 1 16,3 0 1-16,-4 1-1 0,4-3-1 0,-4-2 1 15,3-1-1-15,-1 1 3 0,1-3-1 16,1-4 1-16,-6 4-4 0,1-5 2 16,1-1-2-16,0 0 3 0,-3 2-7 15,-4 0 7-15,2 0-1 0,-1 0-8 0,-1 0 9 16,-3-1-1-16,-2 1-5 0,2 2 6 16,-2 3 0-16,-3-1-3 0,-2 1 1 0,0-1 0 15,0 2 3-15,0 2-3 0,-3 1 1 16,1 2 0-16,3 0-2 0,-4 3 4 15,1-1-3-15,-3 3 2 0,2 0-3 16,1 0 0-16,-1 4-1 0,-2-2-1 0,0 7 2 16,0 0-1-16,0 0 0 0,0 0 0 15,0 0 2-15,0 0-2 0,-2 21-1 16,-1-10 2-16,1 1-3 0,-1-1 0 16,-3 3 2-16,4 2 1 0,-3 0 1 0,0 3 0 15,-3-1-2-15,3 0 2 0,-2 2 2 16,-3 6 1-16,-4 0 0 0,4 1-2 0,-7 4 2 15,0 1 1-15,-4 1 2 0,-2 1-2 16,0 0 6-16,-2 0-1 0,-6 5 2 16,6-7-1-16,-6 7 2 0,4-9-3 15,1-1 1-15,-1 1 0 0,-2-5 1 0,4-2-4 16,2-3 2-16,3-1-4 16,-1-4-1-16,3-1-9 0,3-5-15 0,3 3-29 15,-2-5-29-15,5-2-32 0,-1-1-28 16,2 1-42-16,3-3-53 0,5-2-580 0,-10 4 276 15,10-4 182-15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933"/>
    </inkml:context>
    <inkml:brush xml:id="br0">
      <inkml:brushProperty name="width" value="0.1" units="cm"/>
      <inkml:brushProperty name="height" value="0.1" units="cm"/>
      <inkml:brushProperty name="color" value="#422E5B"/>
      <inkml:brushProperty name="fitToCurve" value="1"/>
    </inkml:brush>
  </inkml:definitions>
  <inkml:trace contextRef="#ctx0" brushRef="#br0">3369 1114 56 0,'0'0'94'0,"-7"2"-6"16,7-2-7-16,0 0 2 0,-5-11-14 16,5 11 1-16,-3-14 0 0,6 7-5 0,-3-5 2 15,5-2 2-15,0 3-8 0,1-7 4 16,1 2-6-16,1-4 2 0,-1 2-5 16,6-5-2-16,-3 0-3 0,3 0 0 15,-3 0-6-15,3 5-8 0,-1 0 2 0,-2-1-8 16,4 3 0-16,-5 2-8 0,1 1 1 15,0 1-4-15,-2 3 0 0,0 2 1 16,0 0-9-16,2 6 2 0,-3-2 1 16,-7 3 2-16,18 0-9 0,-18 0 3 0,16 3 1 15,-9-2-2-15,1 4-1 0,-3 0-4 16,2 1-2-16,-2-1 2 0,2 0 1 16,0 1-3-16,0 1 1 0,-2 2-1 0,0-2 0 15,0 0 4-15,-3-1-1 0,3 2-6 16,0-2 2-16,-2 1 1 0,-1 1 2 15,3 0-2-15,-5 0 7 0,3-2-7 16,0 1-2-16,-3 0 1 0,3 0 0 0,-3 0 0 16,0 0 4-16,0 0-2 0,0-1-3 15,0 1 5-15,0 0-6 0,-3 0 8 16,3 2-5-16,-3-2 1 0,0 2-1 0,1-2 3 16,-3 2-3-16,2 1 3 0,1-2-2 15,-3 1 1-15,2 1-1 0,1-1 0 16,-1 0-1-16,-2 0-2 0,3 0 7 15,0 0-3-15,-1 0-1 0,-2 0 2 0,3 0 3 16,-1 1-4-16,-3-1 1 0,3 0 0 16,1 3-2-16,-1-3 0 0,1-2 0 15,2 2 0-15,-2 0 2 0,-1 0-3 0,3 0 3 16,0 1-3-16,-2-4-2 0,2 1 2 16,0 1 0-16,0 2 0 0,0-2 1 15,2-2-1-15,-2 1-1 0,3-3 1 16,-1 3 0-16,-2-7 4 0,5 7-8 0,-3-2 4 15,7-3-2-15,-9-2 2 0,13 4 2 16,-4-4-2-16,1 0-2 0,3-2 0 16,-2-2 2-16,1-1 1 0,3 1 1 0,-2-1-5 15,3 0 1-15,1-1 0 0,0-1-3 16,0 0 7-16,0 0-3 0,-2-2-2 0,0 2-1 16,1 0 5-16,-1 1-5 15,-3 0 1-15,2 2 2 0,-4 0-5 0,0 2 4 16,0-3-4-16,-3 5 1 0,-7 0 2 15,21 0-1-15,-21 0 4 0,17 2 0 0,-9 1 0 16,-1 3-3-16,1-2 2 0,0 4-2 16,-3 2-1-16,3-2 2 15,-6 3 0-15,1 1 2 0,-1 1 2 0,1 1-1 16,-3 0 2-16,0 4-4 0,0 0 3 0,-3 0-3 16,-2 3 4-16,0 9 1 0,-2-2 3 15,-2 1 3-15,-1 4 3 0,-2 5 1 16,0-2 2-16,-1 4 0 0,-1 1-5 15,0 0 2-15,-1 0-1 0,-4 0 2 0,7 2-2 16,-3-2-1-16,2 1 1 0,-5 2-3 16,5-6 0-16,-1 1 1 0,1 0 1 15,-1-1-6-15,2-3 1 0,-3 2 0 0,3-2 0 16,1-6-3-16,1 0 1 0,-3 1-3 16,3-3 1-16,-3 1-1 0,3-3 2 15,-3 0-1-15,1-2 0 0,0 1-1 16,-2-2 0-16,4-2-1 0,-2-1 2 0,2-3-2 15,2 0 1-15,-3-1 0 0,4-3 1 16,-1-1 2-16,3 1-3 0,-2-5-1 0,2-1 0 16,2-1-1-16,-2-3-1 0,5-2-2 15,0 0 5-15,0 0-2 0,0 0-2 16,-8-20 0-16,10 8 1 0,2 1-1 16,-2-7-2-16,3-1 1 0,0-1 0 0,0-3 0 15,3-2 2-15,-1-2-4 0,1-1 0 16,2 1-1-16,1-1 2 0,-1-2 1 15,0 2-1-15,-1-1-1 0,1 0 1 16,4 1 1-16,-4 3-1 0,0-2-2 0,0 4 0 16,-3 0-2-16,4-3 2 0,-3 8 1 15,-1-2 2-15,-2 4-1 0,0 0 1 16,0 0-1-16,0 2-1 0,-2 3 0 16,-1-3 3-16,1 4-2 0,-1 0 2 0,2-2-2 15,-4 3 3-15,0 0-2 0,0 0 0 16,0-1-2-16,-4 4 0 0,4-1-2 15,-2 0 2-15,2 7-1 0,-8-10-1 16,6 6 3-16,2 4 1 0,-10-4-5 0,10 4 8 16,0 0-5-16,-18 4-2 0,18-4 1 15,-16 7 1-15,9-3 3 0,-1 3-5 0,-2 3-1 16,3-1 4-16,-3 2 1 0,-1 3-2 16,3 0 3-16,-4 2 1 0,2 0-1 15,0 2-1-15,-1-2-1 0,4 2 2 16,-3 2 0-16,2-1-2 0,-2-1 1 0,3 1 2 15,2 1-1-15,-1-2 0 16,1 1 2-16,0 2-1 0,0-3-1 16,2 1 0-16,-2-2-1 0,3 4-1 0,2-3 4 0,-3 0-2 15,3-4 1-15,-2 2-1 0,2 0 4 16,0 0-1-16,0-2-5 0,0 2 5 16,-3 0-1-16,3-3 0 0,-2 2-3 15,0 1 2-15,-1-1 1 0,-2 1 0 0,-1 0-2 16,-2 0 3-16,3 0 1 0,-4 0-6 15,1-2 2-15,1 2 0 0,-3-3 3 16,-1 1 1-16,1-2-5 0,0 1 2 16,0-1 0-16,0-1 1 0,-4 1-2 15,4 0 1-15,0-3-3 0,1 2 3 0,1-1-3 16,1-2 1-16,-2 1 1 0,1 3-1 16,1-3 0-16,2 0 2 0,0 2 0 0,-2-1 0 15,2-1 0-15,2 2 2 0,-2-3 1 16,-1 2-2-16,4 2-1 0,-3-1 0 15,2-2 1-15,-2 0-2 0,0 0-2 0,0 1 4 16,0-1-2-16,0 0 4 0,0 2-4 16,-3 1-2-16,3 0 19 0,-5-1-1 15,0 3-3-15,0-2 0 0,0 1 1 0,-1 0-3 16,1 1-3-16,0-2 1 0,0 1-1 16,0-1-2-16,3-1 1 0,-2-1-5 15,-1 0 4-15,3 0-5 0,-1-1 2 16,3 0 2-16,0 0-1 0,-2 0 0 0,-2 0-3 15,2 1 0-15,-1 2 1 0,-2-2-1 16,3 0 0-16,-3 1 3 0,-1 1-2 16,1 0 0-16,0-1 1 0,0 0-1 0,-2 0-6 15,1-2 8-15,1 2-2 16,-3-3-2-16,6 2 0 0,-6-4 3 16,5 0-4-16,-2-1 3 0,0 0-2 0,0 0 2 0,3-1 0 15,-3 0 0-15,1-1-3 0,-1-1 0 16,3 0 1-16,-3 0-4 0,10-2 6 15,-21 3-2-15,11-3 1 0,-3 0-1 16,1 0 0-16,-1 2-3 0,-3-2 2 0,1 0 0 16,1 0 0-16,-3-2 1 0,3-1-1 15,-1 3 1-15,0-2-1 0,1 0 0 16,2-3-2-16,-1 3-1 0,3-3 0 16,3 1 1-16,-2-1-2 0,4-2 2 0,3-2-1 15,-1-2 2-15,6 1-3 0,-1-3 3 16,1 0-1-16,2-1 2 0,3-4-2 15,0 2 3-15,2-3-1 0,2 4 1 16,1-2-2-16,3-4 1 0,-1 3 2 0,-1 0 0 16,5 0-2-16,-4-1 2 0,0 1-1 15,0 4 0-15,-2 1-1 0,2-3 1 0,-2 4 1 16,-1-1 1-16,2 1-4 0,-4 2-1 16,2-1 2-16,-5 3 3 0,3 0 0 15,-1-1-1-15,-1 3-2 0,-4-1-2 16,4 0 4-16,-3 2 1 0,0-2-1 0,0 3-1 15,-3-1-1-15,-2 5 2 0,5-9-3 16,-2 4 2-16,-3 5-1 0,0 0-3 0,-5-9 1 16,5 9 2-16,-10-2 0 0,10 2-1 15,0 0 0-15,-22 4-1 0,12-1-1 16,-2 1 2-16,0 1 3 0,0-3-4 16,-1 3-1-16,0 2 2 0,-2-3 0 0,0 3 0 15,2 0-1-15,0 0-1 0,-2 0 5 16,2 2-2-16,1-2-3 0,1 2 0 15,1-2 2-15,-2 1 2 0,4 0 0 16,-2 2 1-16,2-4-2 0,-2 1 3 0,2 0-5 16,1 2 2-16,-3-2 0 0,2-1 1 15,-3 4-1-15,1-4 1 0,0 1 1 16,0 2-1-16,1-2-1 0,-1 0-1 0,1 0 1 16,-3 0 0-16,2 0 1 0,0-2-1 15,-3 1-1-15,2-2 1 0,1 3 0 16,-2-2 3-16,-1 0-2 0,2 1-1 15,-1-1 1-15,-1-1 2 0,3 1-4 0,-2 0-2 16,-2-3 4-16,2 3 0 0,2-1-1 16,-2-2-1-16,-2 3 3 0,2 0-2 0,2-3 0 15,-3 3-2-15,3-3 1 16,-1 3 2-16,1-3-1 0,3 0 0 0,-3 2 1 16,0-1 0-16,10-3-2 0,-19 2 6 15,12 1-4-15,0-1 0 0,-1-1-3 0,8-1 2 16,-15 4 1-16,9-2 0 0,-1 0 1 15,7-2 2-15,0 0-1 0,-18 2-4 16,18-2 4-16,-10 3-4 0,10-3-3 0,-7 2 5 16,7-2-1-16,-11 1-3 0,3 3 4 15,8-4 0-15,-10 2 2 0,10-2-2 16,-10 4 0-16,5-1 2 0,-2-1-2 16,7-2 0-16,-7 3-1 0,7-3 0 0,-12 4 2 15,12-4-2-15,-7 4 3 0,7-4-5 16,-7 5-3-16,4-1 5 0,3-4 0 15,-7 7 3-15,2-2-4 0,2-1 0 0,3-4-2 16,-5 9 4-16,3-4 2 0,-1 0-2 16,-3-1-1-16,6-4 2 0,-2 9-1 15,-1-3-3-15,1-3 5 0,2-3-3 16,-3 9 2-16,3-2 0 0,0-7 1 0,0 12 0 16,0-8-4-16,0 3 2 0,0 0 0 15,0 0 0-15,0 0-2 16,0-1 1-16,0 1 2 0,3 0-1 0,-3 0 1 0,0 0-1 15,2-2 1-15,-2 2 0 0,3 0-2 16,-1-3 1-16,-2-4-2 0,9 9 2 16,-4-4 1-16,0 0-4 0,-5-5 3 0,12 4 0 15,-2 1-4-15,0-3 2 0,-1-1 3 16,1-1 1-16,2 6-3 0,-2-4 1 16,2 0 0-16,-1 1 0 0,-1-1-1 15,3 1 1-15,-3-1 2 0,0 2-2 0,-2-2-1 16,2 3 1-16,-2-3 0 0,-1 3 1 15,-2-3 1-15,2 3-4 0,-2-1 1 0,-2 1 2 16,-1 1-2-16,2 1 1 16,-1 0 2-16,-6 0-1 0,-1-1 2 0,-1 4-1 15,3-1-2-15,-6-2 0 0,1 2 2 0,0-2-2 16,-3 2 0-16,-4-2-1 0,2 0 2 16,-1-1-3-16,-2 1 2 0,-1 0 0 15,1-2-2-15,3-1 1 0,-5 1-2 16,0-3 3-16,0 3-2 0,2 0 4 0,-3-3-3 15,3 1-1-15,-3-1 1 0,0-2-2 16,0 2 2-16,1 0-1 0,-4 0 1 16,1-2 0-16,0 2 1 0,-1-2-3 15,1 3 1-15,-1-6-1 0,-1 6 4 0,2-6 1 16,-1 3-2-16,1-2-2 0,-1 0 2 16,4 0-3-16,-1-2 2 0,0-4 1 15,3 1-1-15,0 0-1 0,5-4 3 0,-4 2-3 16,2-5-4-16,5 3 7 0,-1-3-2 15,1-2-1-15,4 2-1 0,-2 1 2 16,-1-1-3-16,4 0 2 0,2 1 1 0,0-1-1 16,2 0 0-16,2-1 2 0,-2 1-1 15,3 0 0-15,0-2-3 0,3 2 5 16,-1 0 1-16,0-2-5 0,3 2 2 16,2 1 1-16,-5 1-2 0,3-1 0 0,0 1 2 15,0 0 0-15,0 1 1 0,1 2-6 16,-1-2 6-16,0 0 0 0,0 2 1 0,-3-1-3 15,2 0 3-15,-2 4-2 0,1-4-4 16,-3 4 6-16,2-1-1 16,-2-1 1-16,0 0-5 0,0 1 4 0,0 0-1 15,-1 1-1-15,1-1 1 0,-3 0 1 0,1 0 1 16,1 2-3-16,-1-1 0 0,-3 6 3 16,2-12-2-16,1 7 2 0,-3-1-2 15,0 6 2-15,0-9-3 0,0 9 2 16,-3-10 1-16,3 10-5 0,-5-6 4 0,3 1-1 15,-3 1-4-15,0-1 6 0,-1 0-4 16,1 0 1-16,5 5 2 0,-12-4 0 16,4 2-2-16,1 0 1 0,7 2-2 15,-13-5-2-15,13 5 2 0,-16-2 2 0,9 2-2 16,7 0 1-16,-15-2-2 0,15 2 1 16,-15 0 4-16,15 0-4 0,-16 0 1 0,16 0-1 15,-15 0 2-15,7 2-1 0,-1 0 2 16,9-2 0-16,-17 2-2 0,7 1 1 15,1-3 0-15,1 2-1 0,-2 0 3 16,10-2-2-16,-18 3 2 0,8-3-2 0,0 1-1 16,0-1-2-16,10 0 4 0,-19 3-1 15,9-3-2-15,0 2 0 0,0-2 5 16,10 0-6-16,-21 0 1 0,21 0 0 0,-17 0 1 16,7 0 0-16,0 3-1 15,10-3 1-15,-21-3 0 0,11 3 0 0,10 0 0 16,-20 0 1-16,8 0 0 0,12 0-1 0,-21 0-2 15,11 0 3-15,-3 0 1 0,13 0-4 16,-18 0 4-16,18 0-1 0,-17 0-2 16,9 0 4-16,1-2-3 0,7 2-2 0,-16 0 4 15,8-4-4-15,1 1 5 0,-1 1-4 16,8 2 2-16,-15-5 0 0,10 1 0 16,-2 2 0-16,-2-3 0 0,4 0-2 15,-2 1 0-15,2-1 2 0,-3 1-1 0,3-1-1 16,0-2-1-16,-2 1 2 0,1-1-2 15,1 0 3-15,0-2-1 0,0 2 0 0,0-4-2 16,0 2 3-16,0-3-2 16,0 0 0-16,0 1 0 0,0-1 0 15,3-1 0-15,-4 1-1 0,3 1 0 0,-2-3 3 16,0-2-1-16,0 0 0 0,0 2-2 16,0-4 1-16,0 2-1 0,0-2 0 0,0 0 0 15,-2 0 0-15,1-3 3 0,-4 2-5 16,2-4 2-16,-2-2 1 0,0 2 1 15,-3-4-2-15,3 2 0 0,-2 0 2 0,-1-2-4 16,3-1 2-16,-3 3 0 0,3-3 0 16,0 3 0-16,0 0-1 0,2 0 1 15,0-3 0-15,0 4-1 0,3 3 0 16,0-3 3-16,0 5 0 0,5-4-1 0,-2 4 0 16,2-2-1-16,0 3 2 0,2 4-1 15,1-2-1-15,-1 3-3 0,3 1 6 0,0 1-3 16,3 4 2-16,-2-2 1 0,4 4 0 15,-3 1-2-15,3 2 0 0,0 0 0 16,-10 2-7-16,19 2 3 0,-9 0-4 16,-3 5-1-16,3 0 3 0,-3-1-2 0,1 4 5 15,1 1-1-15,-2 0 0 0,0 4 3 16,-2-2-3-16,3 3 0 0,-6-5 1 16,3 5 2-16,0 0-1 0,-2 1 3 0,3-1 1 15,-4 0-2-15,1-3 4 0,-1 3-4 16,-2-2-4-16,3 0 4 0,-1-1 2 15,1 1 0-15,-1 0-2 0,1-1 2 16,-1 3 0-16,3-2-4 0,0-1 4 16,-2 1 0-16,2 0-2 0,2 0-1 0,2 0 2 15,-2 0-1-15,1-3 6 0,2 1 0 0,-1-1 0 16,1-2 0-16,-1 0-2 0,1-2-1 16,0 2 2-16,0-2-2 0,-3 0 1 15,3 0 0-15,-1-3-4 0,-4 1 6 16,2 1-7-16,-2-1 8 0,0-3-2 0,0 5-3 15,0-5-3-15,-5-2 8 0,8 5-3 16,-8-5-2-16,0 0 2 0,8 2-5 16,-8-2 7-16,0 0-3 0,0 0 2 15,0 0-4-15,0 0 0 0,5-13 5 0,-5 13-3 16,-2-10-1-16,2 4-3 0,-3-1 4 16,0 0-5-16,3 0 2 0,-3-2 1 0,1-2 1 15,-1 2 2-15,1-1-2 0,2 1-6 16,-3-2 6-16,1 0 1 0,-1-4-3 15,1 5 0-15,-1-2 1 0,1-2 1 16,-1 2 0-16,1 1 0 0,-1 0-1 16,3 0 2-16,-2-1-3 0,-3 0 0 0,2-1-1 15,1 3 1-15,-1-1 2 0,1 0-2 16,-4-1 2-16,3 1 2 0,1-2-3 16,-3 4 0-16,2-1 1 0,1-1-2 0,-3 2-1 15,0-3 2-15,0 3-1 0,2-3 0 16,-2 3 4-16,1 0-1 0,1 0-3 0,-3-1-3 15,3 1 7-15,-2 0-3 16,0 1 0-16,3 0 3 0,-3 0-3 0,3-2 1 16,-1-2 0-16,1 3-1 0,-3 0 2 15,2 0-4-15,1-2 2 0,-1 2 1 0,1-3 0 16,-1 3 0-16,3-2-2 0,-2 2 4 16,-1-3-1-16,0 3-5 0,3 0 4 15,-3-2 0-15,1 1-2 0,-1 1-1 16,1 0 2-16,-1 0-2 0,-2-1 1 0,3-1 2 15,-1 2 0-15,1 0-3 0,-1-1 3 16,-2 1 1-16,3-3-2 0,-1 4 1 16,-2-1 0-16,3-3-1 0,-3 3 3 0,1-2-4 15,-1 2 1-15,3 0-2 0,-1 0 4 16,-2-2-3-16,3 3 0 0,-1 2-1 16,-2-1 1-16,3-2 0 0,-1 1-1 0,1 2 3 15,-1 1-1-15,1-2 2 0,-1 0 1 16,1 3-5-16,2 4 0 0,-5-7 3 15,1 2-2-15,-1 1-2 0,5 4 1 16,-5-5 3-16,5 5 0 0,0 0-3 16,-10-2 0-16,10 2-1 0,0 0 3 0,-14 4-9 15,14-4 9-15,-10 7 2 0,5-4-3 16,-4 1 0-16,9-4-1 0,-12 7 0 16,7-2 3-16,0 2-9 0,-3-3 8 0,1 1 2 15,2-3-3-15,-1 5 2 0,-2-2 0 16,3 1 0-16,0-1-1 0,0 0 2 0,-2 1-3 15,2-1 4-15,2 2-4 0,-1-3-2 16,-1 3 4-16,-2-2 0 0,2 1 0 16,3 2 0-16,-3-4 0 0,0 0 0 0,0 3 0 15,3 0-2-15,-3-3 1 0,2 1 2 16,-2 0-1-16,0-1 0 0,5-4-2 16,-5 9 4-16,-1-5-2 0,6-4-1 15,-10 8 3-15,8-6-1 0,-3 3 0 0,5-5-2 16,-13 3 3-16,13-3-4 0,-12 3 2 15,1-3-2-15,11 0 1 0,-15 0 2 16,15 0-3-16,-18 0-8 0,11-2 11 0,7 2-3 16,-21-1 1-16,11-2 0 0,-2 0-1 15,2 1 2-15,-4 0 3 0,4-3-4 16,-5 2-1-16,3-1 2 0,-2 0 0 0,-3-1-2 16,2-2 6-16,-2 3-10 0,0-3 5 15,-2-2-2-15,1 2 1 0,-3-2 0 16,1 2-2-16,-3-4 0 0,-2-2 0 15,1 2-1-15,0 1 2 0,1-2-2 0,-3-4 1 16,4 2 0-16,-2-2 1 0,2-2 3 16,-2-1-5-16,5 1 3 0,-1-5 2 15,-1-2-2-15,6 0-5 0,0-1 4 16,1-5 1-16,4 2-1 0,3-4-1 0,2-1-1 16,5 0 1-16,0 2 4 0,0-2-4 15,5-1 3-15,2 1-2 0,1 0 4 0,5-1-4 16,0 3-7-16,-3 5 10 0,2 2-2 15,-2 0 1-15,4 3 0 0,-4 3 1 16,0 3 0-16,-1 0 1 0,1 2-8 16,2 2 5-16,-3 5 6 0,1 1-4 0,-2 1-2 15,2 1 2-15,1 4 1 0,-11 0-1 16,15 2-5-16,-5 0 4 0,-3 3 2 16,1 1 1-16,-1-1-4 0,2 4 4 0,-2-2 0 15,-2 2 0-15,0 3-3 0,0-1 4 16,2 2-7-16,-4-1-2 0,2 3 7 15,0 3 2-15,0-5-4 0,-1 3 4 16,1 0-5-16,-1 2 2 0,-1-2-1 0,2 0 1 16,-3 3 1-16,3-4-1 15,0 2 2-15,0-1 1 0,0 0-1 0,0 0-1 0,4 0-1 16,-4-4 2-16,5 6 2 0,-3-5-1 16,1 1-3-16,4-1 0 0,-5 1-5 15,5-3 3-15,-2 1 8 0,2-2-5 16,-5-2 3-16,3 1-2 0,2-2 0 15,-3 0 2-15,1-1-2 0,0 2 0 0,0-4 1 16,1 1 0-16,-1-3 0 0,3 3-3 16,-3-3 3-16,0-2 0 0,1 0 1 15,1 0-3-15,-2 0-1 0,0-2 3 0,0 0-1 16,1-1-1-16,-4 1 0 0,3-3 0 16,0 1 2-16,-2 1-2 0,2-3 0 15,-4 1 2-15,1 1-2 0,1-4-1 0,-3 4 4 16,0-3-5-16,0 0-3 0,-3 0 3 15,1 0-1-15,-1-2-3 0,-2 0 7 16,0 2-4-16,0-2 1 0,0 0 0 0,0-2-8 16,-2 2 9-16,-1 0 0 0,1-3 1 15,-1 1-3-15,1 2-1 16,-1-3 3-16,1 1 3 0,-3-3-6 0,2 3 2 16,1-1 3-16,-1-2-5 0,1 1 3 0,-1-1-1 15,1-2 0-15,-1 2 1 0,3-4 0 16,-3-3 0-16,3 3-2 0,0-4 3 0,3 1 3 15,0-4-4-15,-3-1 1 16,5-3-1-16,-3-2-2 0,6 2 2 0,-3-1 1 16,0-2-4-16,0 3 5 0,2-1-2 15,-2 0-1-15,4 1 5 0,-4 1-9 0,0 0 4 16,0 6-9-16,0-1 10 0,0 0-2 16,-1 3 4-16,1-2-1 0,-2-2-2 15,2 1-2-15,0 3 3 0,1-1-1 16,-1 0 0-16,0-2 1 0,0 5 7 0,0 0-4 15,2-3-5-15,-2 3 1 0,0 2-1 16,3 0 1-16,-3 0 2 0,1 2-1 16,-1 1-3-16,0 1 2 0,0-1 3 0,2 3-4 15,-2-1 0-15,0 2 1 0,0-1 0 16,3 4-2-16,-2-4 1 0,1 1 3 16,1 2-1-16,-3 4-1 0,2-1 0 0,-7 4-2 15,12-4 0-15,-12 4 5 0,0 0 1 16,19 8-4-16,-14-5 0 0,-3 4-3 15,3 0 8-15,0 3-8 0,-2-2 2 16,-1 2 5-16,1 1-4 0,-1 1 3 0,1-1 2 16,-1 3-4-16,-2 0-1 0,0-1 1 15,0 2 0-15,0 3-2 0,-2-2 4 16,2 4 0-16,-3-2-2 0,1 2 4 16,-1 1-2-16,1 2-3 0,-3-2 4 0,2 2 1 15,1-1-3-15,-1 4-1 0,-2-4 1 16,1 2-3-16,1-2 4 0,-3 1-5 0,3-1 6 15,-2 1-4-15,3 0 2 0,-1 0 2 16,1 0-1-16,2-2 0 0,-3-1-2 16,3 1 0-16,-2-1-2 0,2-4 2 15,2 0 0-15,-2 0 3 0,3-2-5 0,-1 0 5 16,1-1-1-16,2 1-2 0,-3-2 4 16,3-1-5-16,2-2 1 0,-3 1-1 15,4-1 3-15,-1-2-1 0,-2-1 0 0,3-1 3 16,-1 0 0-16,-2-1-3 0,4-1-1 15,-9-3 2-15,12 2 0 0,-12-2 0 16,15 0 0-16,-15 0 2 0,18-5-4 16,-10 1 0-16,0-3 0 0,2 0 4 0,-3 0-2 15,0 0-1-15,1-2-2 0,3-3 8 16,-4 3-9-16,1-3 2 0,-1 2 0 0,-2-1-1 16,3-2-1-16,-1 2 0 0,-2 0 1 15,4-3 1-15,-2 0 1 0,1 1-3 16,-3-1 3-16,2-1 0 0,1 3 1 15,-1-4-3-15,2 2 6 0,-4 0-4 0,2 1-1 16,1-4 0-16,-1 4-1 0,0-2 0 16,-2 2 1-16,3-3 0 0,1 4-1 15,-2-2-8-15,0-1 8 0,1 1 3 16,-1-2 0-16,3 0-3 0,1 0 6 0,-3 3-3 16,2-3-4-16,0 0 5 15,0 0-3-15,1 0-1 0,1 0-1 0,1 1 2 0,-4 0-2 16,4-2 1-16,-2 4 2 0,-1-1-1 15,0 0 0-15,0 3-1 0,0 0 2 16,1-1-1-16,-1 3-1 0,-3 1 5 16,1 0-3-16,2-2-4 0,0 4 4 0,1 0-5 15,-4-1 3-15,3 0 5 0,2 0-3 16,1 2-1-16,-2-1 0 0,1-1 4 16,1 0-5-16,2 0-1 0,1 0 0 0,-4 0 2 15,3 0 0-15,0 0 0 0,-1 0-1 16,1 1 1-16,-1-1 1 0,0 0-1 15,1 0 0-15,0-1-1 0,-3 0 2 0,4 1-1 16,-3 0-5-16,-1 0 6 16,1 0 2-16,3 1-3 0,-6-1-3 0,2 2 3 15,0 3 1-15,0 0-1 0,-2-3 0 16,2 3 3-16,-2 0-4 0,0 2 5 0,-10 0-6 16,18 0 4-16,-18 0 0 0,15 2 1 15,-7 0-5-15,-3 1 3 0,2 1 0 16,-4 1 2-16,-1-1-4 0,1 3 1 15,-3 2 3-15,-3 0 0 0,1 0-4 16,-1 0 0-16,-2 0 4 0,-2 3-2 0,-1 4-1 16,-2-2-1-16,0 2 4 0,-1-2-3 15,-1 2 3-15,-1 0-4 0,1 2 3 0,-4 0-4 16,-1 1 1-16,2 1 0 0,-4-2 3 16,4 0-2-16,3 2-2 0,-1-8 0 15,0 5 1-15,3-1-2 0,0-2 1 16,0-3 2-16,3 1-1 0,2-1 0 0,-4 0 2 15,6-2 0-15,-2 1-3 0,0-4 3 16,5 1-2-16,-2 0 1 0,2-7-1 16,0 8 0-16,0-8 0 0,7 3 2 0,-7-3-1 15,0 0 2-15,0 0-1 0,29-9-6 16,-19 3 3-16,2-1 4 0,2-2-2 16,1-1 3-16,0-1 0 0,2 2-4 15,-1-2 1-15,2-1-1 0,-1 3 5 0,2 0-2 16,-2-3-1-16,0 3-2 0,2 0 0 0,-2-3 2 15,-2 3 1-15,4 0 0 0,-4-1-2 16,2 4 2-16,2-3-3 0,-5 2-1 16,4-2 5-16,-2 0-3 0,1 2 3 15,-2-2-4-15,4 2 3 0,-4 1-1 0,0-2-1 16,-1-2 2-16,3 4 1 0,-3-3-2 16,-1 2 1-16,-1 1-4 0,2-1 2 15,-4 2 0-15,2 1-1 0,-2-3 2 16,0 5 0-16,1-3-3 0,-1 0 1 0,-2 3 4 15,1-3-5-15,1 3 5 0,-1 0-1 16,-9 2-4-16,17-5 1 0,-9 3 2 0,-8 2-3 16,17-2 4-16,-12-1-4 0,4 1 2 15,-9 2 0-15,12 0-8 0,-12 0 9 16,13 0 0-16,-13 0 1 0,12 0 0 16,-12 0 0-16,11 5-2 0,-11-5 1 0,13 2-1 15,-8 0-1-15,0 1 1 0,-5-3 2 16,10 2-2-16,-10-2-2 0,7 4 3 15,-2-1 2-15,-5-3-1 0,11 4-1 16,-6-1 0-16,-5-3 2 0,7 4-4 0,-7-4 0 16,8 5 2-16,-8-5-1 0,7 4 1 15,-2-1-1-15,-2 1-6 0,-3-4 7 16,10 7 2-16,-10-7-5 0,8 7 5 0,-5-5-2 16,-3-2 3-16,5 12-3 0,0-11-2 15,-3 7 2-15,1-5-3 0,-1 5 1 16,1-3 2-16,-1 0 1 0,1 1-3 0,-3-6 5 15,2 10-2-15,1-6-6 0,-3-4 5 16,2 11 1-16,-2-6 1 0,3-1-1 16,-3 3 1-16,0-7-4 0,0 7 4 0,0-7 2 15,2 7-2-15,-2-7-3 0,0 0 4 16,0 0-1-16,-2 8-3 0,2-8 3 16,0 0-3-16,-8 5 2 0,8-5-2 15,0 0-1-15,-10 5 2 0,5-3-3 0,5-2-4 16,-7 6 6-16,7-6 0 0,-10 3 1 15,4-1-2-15,1 3-1 0,5-5 0 0,-8 7 3 16,3-2-4-16,5-5 1 16,-7 7 3-16,2-5-1 0,2 2-2 0,3-4 2 15,-4 7-2-15,1-2 6 0,3-5-5 16,-2 9-1-16,2-4 3 0,0-5-3 0,2 9 1 16,-2-9-2-16,0 7 3 0,0-7 1 15,7 7 0-15,-4-5 1 0,-3-2-4 16,10 2 2-16,-10-2-1 0,10 3 0 15,-10-3 5-15,0 0-4 0,18-5 0 0,-10 1 1 16,-1-1-2-16,1 0 5 0,-1-2-2 16,1 3 0-16,2-5 3 0,-2-1-3 15,5-1 0-15,-3-1-2 0,2 1-2 16,2-3-4-16,0 0 7 0,1 1-2 0,-2 1 2 16,3-1 0-16,-1 0-3 0,2 1 1 15,-1-2 0-15,-1 3 2 0,0-1-11 0,0 1 14 16,-1 4-1-16,0-2-3 0,-1-2 2 15,2 4-4-15,-2-3-7 0,0 4 11 16,4-4 0-16,-1 1 2 0,2 0-1 16,1 0-1-16,5-1-1 0,3-1 0 0,-1 2-1 15,2-3 0-15,0 3 2 0,2 0 0 16,-2 2-2-16,0 1 0 0,-5 1 4 16,0 1-9-16,0-1 8 0,-5 5-1 0,-4-2-2 15,5 2-1-15,-7-3 3 0,1 3-2 16,-3 0 3-16,1 3-2 0,-1-1 0 15,-3 0 3-15,-7-2-1 0,15 5-2 16,-10-3 1-16,0 3 0 0,-2-1-1 0,-3-4-1 16,5 11 1-16,-5-4 2 15,0 0-2-15,-3 0-2 0,1 0 5 0,-1 2-4 16,1-2 2-16,-3 2-3 0,0-2 1 0,0 2 0 16,0-2-7-16,0 0 8 0,-3 0-2 15,3 0 3-15,-3 0-1 0,0 0 2 16,-2 0-1-16,3-1-2 0,-3 1-2 15,0 0 5-15,-1 0-1 0,1-3 0 0,0 3-2 16,0 0 0-16,0 0 0 0,-1-3 2 0,4 1-2 16,-3 2-1-16,2-3 4 15,-2 3-1-15,0 1-5 0,2-2 0 0,0 1 0 16,1 2 1-16,-1-2 0 0,3-1 2 16,1 1 0-16,-1 0 1 0,2 0 0 0,-2 0 2 15,1 1-5-15,2-3 4 0,-1 2-1 16,3-7-2-16,-2 12 1 0,4-5-1 15,1-3 2-15,-1 3-1 0,2-2 0 16,1 0-5-16,0-1 5 0,2 1 1 16,1-1 2-16,-1 1 1 0,3 0-1 0,1-1-3 15,-1 1-2-15,0-1 3 0,0 1 2 16,0-1-3-16,-2 3 0 0,3 0 1 16,-1-2 2-16,-3 3-1 0,1 0 1 0,-1-1 0 15,0-1-6-15,2 3 6 0,-4 1 0 16,3-4-3-16,-4 1 0 0,1 2 0 0,0 1 1 15,0-1 0-15,-2 0 1 0,-1-1-1 16,1 2 2-16,-1 1-1 16,1-2-2-16,-3 1 0 0,2-1 0 0,-2 2 0 15,0-1 2-15,-2-1 0 0,2 0-1 0,0 0 3 16,0 0-2-16,-3 0 0 0,3 1 1 16,-2-1 0-16,2-2-5 0,0 2 4 15,-3-2 0-15,3 2-9 0,0-2 8 16,0 2-3-16,0-3 2 0,3 4 0 0,-3-4 0 15,0 4 2-15,2-1-4 0,1-3 2 16,-1 4 2-16,2-4-9 0,-2 3 9 0,1-2 1 16,-1 0 0-16,3 2-8 0,-2-1 7 15,2-2 1-15,-3 1-1 0,3 0-1 16,-2-2 1-16,2 1 1 0,-3 1 0 0,3 0-8 16,-2 0-29-16,2 0-35 0,-2 0-41 15,2 0-54-15,-5-7-385 0,8 7 187 16,-6-5 123-16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93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1165 701 5 0,'0'0'124'0,"-14"0"-13"0,14 0-8 15,-12 7-19-15,7-3 3 0,0 1-13 16,0-1-5-16,0 3-4 0,0 1-10 16,5 0-3-16,-3-1-7 0,3 0-4 0,0 2-3 15,0-2-6-15,3 2-3 0,-1-2-2 16,1-3 4-16,2 3-10 0,0-5 7 16,0 3-8-16,-5-5-3 0,10 2-10 15,-10-2 7-15,13 0-1 0,-13 0 2 0,8-7-3 16,-3 3-1-16,-5 4-5 0,7-12 17 15,-7 6-19-15,3-1 9 0,-3 0-10 0,-3-2-2 16,3 0 3-16,-2 2 2 16,-1 0-6-16,1 0 8 0,-3 0-3 0,0 3 2 15,0-1-8-15,5 5 9 0,-14-4-1 16,14 4-3-16,-12 0-2 0,12 0 7 0,-13 6-5 16,6 1 2-16,2 0-4 0,-1 0 9 15,1 0-1-15,0 2-7 0,2 2 0 16,3-2-2-16,0 1 10 0,0-1-5 15,3 0-2-15,-1-2 0 0,1-1-8 0,2 1 9 16,1-3 2-16,1-1-1 0,1-1-2 16,-1 1-2-16,-7-3 5 0,15-5-3 15,-7 0 2-15,0 1-5 0,-3-3 0 16,3 0 3-16,-1-2 0 0,-2 0-3 0,0-2 4 16,0 2 4-16,-2-2-7 0,-1 1 0 15,1 1 3-15,-3-2-6 0,-3 4-2 16,1-2 5-16,-1 2 2 0,1 0-6 0,2 7 5 15,-13-5-2-15,13 5 7 0,0 0-2 16,-22 10-1-16,13-6 5 0,-1 5-8 0,3-2 4 16,-1 4 1-16,3-1 3 0,-2 1-7 15,2-2 5-15,3 2-4 0,-2 1 4 16,4-3-4-16,0 2-1 0,4-4-12 16,-2 2-10-16,3-2-38 0,2-2-34 15,1-3-41-15,2 0-295 0,-10-2 145 0,17-4 96 16</inkml:trace>
  <inkml:trace contextRef="#ctx0" brushRef="#br0" timeOffset="1">674 461 25 0,'3'8'67'15,"0"0"-7"-15,2-4-5 0,0 2-6 0,0-5-3 16,-5-1-5-16,12 2-4 0,-12-2-4 16,0 0-6-16,20-9-1 0,-14 5-2 0,-1-5-1 15,0 2-2-15,0-2-4 0,-2-3-1 16,-1 1 0-16,-2 2-6 0,3-3 1 16,-6 1-1-16,3 1 2 0,-2 1-1 15,-1 3 2-15,1-4 1 0,-3 5 0 0,2-2 0 16,3 7 0-16,-11-2 0 0,11 2 1 15,0 0-5-15,-17 7 2 0,12 0 0 16,0 0 0-16,-3 2-6 0,3 3 9 16,3-1-6-16,-3 1 3 0,5 2-5 0,-3-3 2 15,3 0 0-15,0 1 4 0,3-1-3 16,-1-2 2-16,3 0-3 0,-2-3 2 16,4 0-1-16,-2-4-2 0,3 0-1 0,-8-2 5 15,17-4-5-15,-8 1-3 0,1-3 1 16,-3 0 2-16,3-2-5 0,-3-2 5 15,1-1-1-15,1 0 0 0,-2 0-6 16,-5-1 3-16,3 1 1 0,-5-1-1 0,3 1-6 16,-6-1 5-16,1 3-2 0,-1 2-2 15,-4 0 7-15,-2 2-6 0,-1 3 3 16,10 2 1-16,-19 5-1 0,4-1 4 0,1 3 12 16,-1 3-3-16,0 1-3 0,0 1 3 15,-1 1-2-15,6 1-4 0,-2 0 3 16,2 2 0-16,1 2 2 0,4-2-11 0,3 2-2 15,2 1-10-15,0-3-29 0,5 2-40 16,1-2-265-16,2-3 117 16,-4 3 77-16</inkml:trace>
  <inkml:trace contextRef="#ctx0" brushRef="#br0" timeOffset="2">644 1333 38 0,'0'0'49'0,"0"0"-4"0,0 0-4 0,10 7 0 15,-10-7-6-15,0 0-2 0,17 0-5 16,-17 0-1-16,16-7-4 0,-8 3 2 16,-1-1-4-16,-2-1-2 0,3-1-4 15,-1-1-1-15,2 2 0 0,-4-1-1 0,-3-2-5 16,3 0 2-16,-2 2 6 0,-3 0 3 16,0 0 4-16,-3 1-3 0,3 6 2 0,-5-9 1 15,0 7 0-15,5 2 2 0,-13-3 1 16,13 3 0-16,-15 0-1 0,7 5 1 15,3-1 3-15,-2 1-2 0,-1-1 1 16,2 3-3-16,1 0 1 0,0 0-3 0,3-1-3 16,-1 1 2-16,3 0-4 0,0 2 1 15,0-9 1-15,3 12 1 0,-3-8-3 16,5 2 2-16,-5-6-3 0,7 1-5 16,-7-1 3-16,14 0-4 0,-14 0-1 0,15-7 2 15,-8 3-2-15,1-1 1 0,2-2-8 16,-2-2 2-16,0 0 4 0,2 2-5 15,-3-2-1-15,0-2-2 0,-2 2 3 0,0 0 3 16,0-1-8-16,-1 0 2 0,-1 2 6 16,-6-1-3-16,-1 5-3 0,-1-3-1 15,0 2 1-15,-2 3-2 0,7 2 1 16,-17-2 2-16,17 2-1 0,-24 4 4 0,14 1 1 16,-2 2 2-16,-1-1 0 0,3 4 2 15,-1-5-2-15,1 5 6 0,3 0-4 16,2-1 0-16,0 2-3 0,0-2-3 0,3 0-2 15,2-2 0-15,2 2 4 0,0-4 5 16,3 2 6-16,0-3-15 0,0-2 0 16,3 3-9-16,2-5-25 0,-2 2-19 0,-8-2-33 15,23-2-323-15,-16-3 138 0,1 0 92 16</inkml:trace>
  <inkml:trace contextRef="#ctx0" brushRef="#br0" timeOffset="3">34 1181 44 0,'5'7'51'0,"3"-6"0"0,0 5-7 0,-1-4-2 16,1 0-8-16,-8-2-3 0,0 0-4 15,20-4 0-15,-12 1-4 0,-3-1-4 16,3-3 0-16,-3 2-3 0,-3-1 0 16,3-4-2-16,-3 3-1 0,-2-2-3 0,-2 2-1 15,2-2 0-15,-5 2 1 0,0-2-2 16,0 2 6-16,-2 0 0 0,-2 2 3 16,2-1 1-16,-1 3-1 0,-2 0 5 0,3-1-2 15,7 4 1-15,-18 4-4 0,18-4-2 16,-16 3 0-16,9 2 0 0,-1-1 1 15,3 3 0-15,3 1-2 0,-1-2-1 16,3 3 2-16,0-2-1 0,0 3-1 0,5-3-2 16,-2-1 0-16,4 1 1 0,1 0 0 15,-1-2-1-15,1-1-4 0,3 1 2 16,-1-3 4-16,2-2-6 0,-2 0 2 16,-10 0 1-16,24-4-6 0,-17-1 1 0,3 1 1 15,0-1 5-15,-3 0-6 0,2-2-1 16,-4 1-6-16,0-4 6 0,-3 3-4 0,-2 0 2 15,0 1-6-15,0-1 5 16,-5 0 0-16,5 7 0 0,-11-7 0 0,6 4-4 16,5 3 3-16,-15-2 1 0,6 2 0 15,9 0 1-15,-15 5 5 0,4-3-1 0,3 3 2 16,1 2-5-16,-1 0 1 0,3-1 3 16,3 4 1-16,-3-3-5 0,5 2 2 15,0 2 2-15,2-1 1 0,3-1 0 16,0 1 2-16,0 0-3 0,5-1-30 0,4-2-38 15,-2 2-273-15,3-4 113 0,-3 0 75 16</inkml:trace>
  <inkml:trace contextRef="#ctx0" brushRef="#br0" timeOffset="4">1769 390 55 0,'-20'4'102'15,"15"1"-29"-15,3 0-1 0,-3 1-10 16,1-1-5-16,1 2-11 0,3 0 0 16,-2 2-2-16,2-2-6 0,0-7-1 15,2 11-3-15,1-4-3 0,-3-7 1 0,6 6-8 16,-6-6-3-16,10 0 1 0,-10 0-6 16,12-1 0-16,-4-4 1 0,-1-2-1 0,1 3-2 15,0-3 3-15,-3 0-2 0,3-2-6 16,-6 2 1-16,3 0-3 0,-2 0 6 15,-3-2 6-15,0 9-14 0,0-12 10 16,-3 7 3-16,3 5 5 0,-7-6-9 0,7 6 6 16,-15 0-3-16,15 0 1 0,-14 6 1 15,7-1 5-15,-3 0-2 0,5 4-3 16,-2-2-7-16,-1 5 3 0,2-1 0 16,-2 3 2-16,6-1-4 0,-3-2 1 0,5 4 2 15,-2-4-3-15,4 0-10 0,-2 1 11 16,5-3 1-16,-3-2-2 0,3 0-1 15,4-3 0-15,1 1-4 0,0-5 1 0,0 0-2 16,2-3-1-16,2 1 7 0,-4-5-7 16,2 3-2-16,1-5 0 0,0-1-2 15,0 1 0-15,-3-2 2 0,-3 3-1 0,-2-2-1 16,0-2-2-16,0 1 4 0,-5 2 0 16,0 0-3-16,-3 2-4 0,-2-2 5 15,1 2 5-15,-4 2-8 0,-2 3 4 0,0 2 6 16,-3 0-3-16,13 0 0 0,-23 7 5 15,13 0 3-15,0 0-2 0,-3-1-2 16,5 3 0-16,-2 1 0 0,5 1-2 16,-2 0-2-16,5-1 1 0,-1 1-4 0,3 0-7 15,5 1-28-15,0-1-38 0,5-2-44 16,0-2-343-16,2-5 156 0,4 1 102 16</inkml:trace>
  <inkml:trace contextRef="#ctx0" brushRef="#br0" timeOffset="5">2478 168 62 0,'-6'12'97'0,"4"-3"-8"0,-3 2-7 0,5-2-10 15,0 3-6-15,0-4-3 0,0 2-15 16,2-2 3-16,3-2-9 0,-2 0-1 16,3-1-1-16,-6-5-7 0,7 5 2 0,-7-5-6 15,13-3-7-15,-13 3-3 0,10-7 1 16,-6 1-1-16,1 0-6 0,0-4 2 0,-2 2 1 15,3 0-4-15,-6-1-5 0,0-3 2 16,0 3 0-16,-2 0-3 0,-2 0-5 16,-1 0 6-16,0 2 7 0,-2 0 0 15,-1 2-1-15,1 2 2 0,-3 1-3 0,10 2 9 16,-21 0-6-16,8 2-1 0,3 3 0 16,0 2 10-16,-1 3-6 0,4-4-4 15,-3 4-4-15,5 1 1 0,0 0-2 16,0 1 3-16,2-1-7 0,3-2 6 0,0 0-3 15,0 1 1-15,3-1-1 0,2-5-3 16,0 1 6-16,0-1-5 0,-5-4 5 16,17 3-3-16,-17-3 0 0,19-4 0 0,-9-1-4 15,0-2 0-15,0 0-3 0,1 0 1 16,-1-2 0-16,-3-1-1 0,1 2-4 16,-1-1 4-16,-2-1-5 0,-3 1 2 15,1 3-5-15,-1-1 4 0,-2-3 2 0,0 10-3 16,-5-9-1-16,0 5 4 0,-2 1-3 15,7 3 6-15,-15 0-3 0,15 0 2 16,-21 5-4-16,11 0 2 0,0 1 2 0,0 1 2 16,0 3 3-16,2-1-7 0,-2 2 0 15,2 0 4-15,3 3-14 0,0 1-26 16,5-3-31-16,0 3-35 0,0-4-280 0,3 0 131 16,2 0 85-16</inkml:trace>
  <inkml:trace contextRef="#ctx0" brushRef="#br0" timeOffset="6">2653 534 71 0,'-2'9'81'0,"-3"-2"-8"15,2 2-7-15,1-1-8 0,2 0 2 16,0-2-13-16,0 4 2 0,0-10-5 16,2 11-3-16,1-9-7 0,-3-2-3 0,7 3-1 15,-7-3-3-15,0 0-6 0,15-10 1 16,-8 4-3-16,-4-4 2 0,2 1-5 15,0 0 0-15,-1-2-3 0,1 0-3 16,-5-3-1-16,0 1-1 0,0-2 0 0,0 4 3 16,-3-3-1-16,1 3-6 0,-5 0 9 15,2 1-2-15,3 1 7 0,-3 3-9 16,-2 1 3-16,2 0-1 0,0 3-1 0,5 2 0 16,0 0 2-16,-21 5-4 0,16-1 1 15,0 1-5-15,2 4 4 0,-2 0 1 16,3 0-1-16,2-2 2 0,0 2-6 15,0 3 2-15,2-3 0 0,1 0 1 0,-1-2 2 16,3-1-1-16,-2-1-3 0,5 0 0 16,-3-3-2-16,-5-2-1 0,18-2 0 15,-11-3 2-15,0 0 3 0,1-1-2 16,1-1-1-16,-2-2 2 0,-2 0-5 0,0-1-3 16,0-1 2-16,-3 2-1 0,1-3 1 15,-3 3 0-15,-3 0-4 0,1 0 2 16,-3 2-1-16,0 0 0 0,-2 3 0 15,-2 1 5-15,9 3 0 0,-20 3-1 0,10-1 7 16,-2 3 2-16,1 1 5 0,1 1-10 16,0 3 14-16,-3 1-5 0,6 3-5 15,-1-5 2-15,2 4-5 0,1 0 2 0,3-4 1 16,2 4-2-16,2 0-29 0,1-1-29 16,3-1-39-16,1-2-281 0,1-2 126 15,2-3 83-15</inkml:trace>
  <inkml:trace contextRef="#ctx0" brushRef="#br0" timeOffset="7">3397 0 80 0,'-7'8'104'0,"-1"-1"-8"16,2 2-2-16,-1 0-17 0,2 3 6 15,-3-3-17-15,6 2-6 0,-1 0-4 16,1-2-7-16,2 0-4 0,2 2-4 0,1-3-5 16,-1-1-4-16,3 0-4 0,0-2 1 15,3-3-6-15,0 0-6 0,-8-2 4 16,18 0 0-16,-11-4-3 0,3 1-1 0,-2-2-3 15,0-2-4-15,0 0 4 0,-3 2-3 16,0-3-2-16,-3 1-1 0,1 0-4 0,-3-2-2 16,-3 0 1-16,1 2 7 0,-1 0-2 15,-2 3 4-15,0-1 3 0,5 5-5 16,-18-4 3-16,10 4-4 0,8 0 3 16,-17 4 0-16,7-1 0 0,-1 1 2 15,3 3 0-15,-2 2-1 0,3 0-1 0,2 0 1 16,0 2-1-16,0 0 5 0,0-3-4 15,3 3-1-15,2-1-4 0,0-2 2 16,2 2 0-16,1-3 1 0,2 0-1 0,0-3-2 16,2-1 2-16,0-1-3 0,-7-2 3 15,18-2-3-15,-7-1 0 0,-1-3-4 16,0 1 2-16,2-2-5 0,-4 0 5 0,3 0-2 16,-6-2 1-16,0-3-3 0,0 3 0 15,0-2 1-15,-5 1 0 0,2-1 0 16,-4 4-1-16,-1-2 3 0,1 0-7 0,-3 3 3 15,0 1 2-15,-3 0-2 0,-3 3 0 16,11 2 2-16,-20 2 6 0,10 1-5 16,0-1 11-16,-3 3 0 0,3-1 4 15,-3 3-6-15,4 0 7 0,1-1-8 0,-3 4 1 16,1 1-4-16,3 0 2 0,-1 3 3 16,3 3-6-16,0-4-17 0,5 3-34 0,0 0-34 15,3 3-33-15,2-3-379 0,2 0 167 16,1 3 110-16</inkml:trace>
  <inkml:trace contextRef="#ctx0" brushRef="#br0" timeOffset="8">3278 714 28 0,'-8'5'97'0,"0"0"-12"16,1 1-4-16,2-1-3 0,0 2-14 0,2 0-7 15,1-1-5-15,2-6-5 0,2 12-3 16,3-8-6-16,-2 1-1 0,4-3-5 16,-7-2-2-16,16 3-7 0,-16-3-1 0,18-3 1 15,-11 1-2-15,3 0-3 0,-3-3-4 16,5 1-1-16,-5-3 5 0,1 0-6 16,-1 0-3-16,-2-2 1 0,0 2-6 0,-3-2 0 15,1-1 3-15,-1 2 1 0,-2-1 2 16,-2-1-3-16,-3 1 4 0,0 3 1 15,0 1 0-15,-2-2 1 0,-1 5 6 16,-3-1 0-16,11 3 2 0,-17 0-4 0,17 0 1 16,-20 5-1-16,10 0-9 0,1 2 4 15,-1-1 4-15,3 3-5 0,2 1-1 16,0-1 4-16,0 2-1 0,2-2 1 16,3 0-2-16,0 1 0 0,0-1-6 0,3 0 1 15,2-2 0-15,0-1 4 0,0-1-3 16,2-3-1-16,-7-2 4 0,19 0-3 15,-19 0-4-15,22-4 0 0,-12-1 0 0,2-2-4 16,0 0 2-16,-2-2 0 0,-1 3 0 16,-1-4 0-16,-1 1 5 0,-2-3-5 15,-2 4-1-15,-3-1-3 0,0-1 2 16,-3 1 1-16,1 0 4 0,-3 2-5 0,0 0 3 16,-3 3-7-16,1-1 3 0,-3 3 4 15,-1 0-11-15,11 2 10 0,-20 0 0 16,10 2 1-16,0 0-2 0,0 3 4 0,-1-1-5 15,4 3 2-15,-1 0-3 0,1 2 2 16,-1 0 2-16,6 1 3 0,-1 1-6 16,3 0-8-16,0 2-29 0,5 0-17 0,3 1-24 15,2-1-35-15,2 1-261 0,4-3 127 16,4 3 84-16</inkml:trace>
  <inkml:trace contextRef="#ctx0" brushRef="#br0" timeOffset="9">3989 1174 69 0,'-10'-4'104'16,"5"1"-11"-16,5 3-10 0,0 0-10 15,-19 0-3-15,19 0-11 0,-12 5-4 16,5-1-4-16,-1 1-6 0,3-1-6 0,-2 3 4 15,2-2-12-15,-1 2 4 0,3 0-7 16,1 2 5-16,2-3-8 0,0 4-5 16,2-4 2-16,1-1-3 0,3 2-1 15,1-3 3-15,1 1-3 0,-1-5-6 0,3 2 3 16,0-2-5-16,4 0 5 0,-14 0-9 16,19-4 1-16,-6 1-3 0,-3-1 11 15,1-1-11-15,-4-2 4 0,1 3-6 16,-3-5 1-16,0 2 4 0,-3 0-4 0,1-1 0 15,-6 0 1-15,-2 1-5 0,0 0 3 16,-2 3 2-16,-3-1-8 0,1 3 6 0,-1 0 0 16,0 0 0-16,10 2 2 0,-19 2-3 15,7 0-3-15,2 3 1 0,1-1 3 16,-1 2-3-16,2 2-1 0,1-1 12 16,2 2-12-16,-1-2 1 0,1-1 3 0,5 4 1 15,-3-4 2-15,6 1-1 0,-3 0 0 16,5 0-6-16,-3-3 9 0,7 1-4 15,-2-1-4-15,-7-4 2 0,15 0 4 0,-15 0-8 16,15-2 3-16,-4-2 9 0,-3-1-8 16,1 1 1-16,-1-3 6 0,-1 0-6 15,1-2-8-15,-1 0 7 0,-3 0-2 16,1 0-2-16,-5-1 4 0,2 1-4 0,-2 0-2 16,-2 0 5-16,-3 2 3 0,1 0 3 15,-1 3 6-15,5 4 5 0,-15-5 6 16,8 5-1-16,7 0 6 0,-17 2-2 0,5 1-9 15,5 1 2-15,-3 1 1 0,3 0-3 16,2-1-3-16,0 3 2 0,0-3-7 16,2 3 1-16,1 0 0 0,2 1-13 15,0-2-25-15,2 1-30 0,-2-7-22 16,8 9-37-16,-3-4-293 0,-5-5 140 0,10 2 91 16</inkml:trace>
  <inkml:trace contextRef="#ctx0" brushRef="#br0" timeOffset="10">3560 941 90 0,'2'7'83'0,"6"-3"-8"16,-1 3-9-16,1-2-3 0,3-2-9 15,1-2-2-15,-2 1-3 0,0 1-7 16,-10-3-6-16,26-3-3 0,-14 1-2 0,-2-2-7 16,0 1 0-16,1-3-1 0,-1 0-3 15,0 0 1-15,-5-1-2 0,0 0-4 16,0 0-5-16,0-2 2 0,-5 3-6 16,0-4 3-16,0 3-1 0,-5 3-2 0,3-3 0 15,-3 2-1-15,-3 1-2 0,1-1-1 16,-1 2 4-16,8 3 0 0,-18 0-1 0,18 0 0 15,-20 3 3-15,10 0-1 0,3-1-2 16,-5 2 1-16,5 1 1 0,0-1-2 16,2 3-1-16,-3-2-1 0,6 2 2 15,-3-2 4-15,5-5 3 0,-3 11-6 0,3-7-5 16,0-4 7-16,5 7-6 0,-5-7-1 16,10 5 2-16,-10-5 3 0,15 0-6 15,-15 0 1-15,19-5 2 0,-9 1 6 16,-1 1-11-16,-1-3 4 0,2 1 4 0,-3 1-11 15,2-3 2-15,-2 0 6 0,-2 0-4 16,-2 0 5-16,-3 0-4 0,2 0 4 16,-2 7-8-16,-7-12 1 0,2 8 6 0,0-1-2 15,-1 2 2-15,-2-1 9 0,8 4 0 16,-17 0-1-16,7 4 12 0,0-3 3 16,-1 1 6-16,1 6-4 0,3-4 2 15,-1 2 4-15,1 2-4 0,-1 1-6 0,3 0 0 16,-1 0 1-16,4 1 0 0,2-1-7 15,0 0 0-15,2 0 2 0,4 0 3 16,2-3-9-16,-1 2 2 0,3-1-4 16,0-1-3-16,6-1-24 0,-1 0-22 0,2-3-20 15,-2 2-25-15,1-4-35 0,-1 0-287 16,0 0 138-16,-5-2 90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5:32.742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  <inkml:brush xml:id="br1">
      <inkml:brushProperty name="width" value="0.035" units="cm"/>
      <inkml:brushProperty name="height" value="0.035" units="cm"/>
      <inkml:brushProperty name="color" value="#177D36"/>
      <inkml:brushProperty name="fitToCurve" value="1"/>
    </inkml:brush>
  </inkml:definitions>
  <inkml:trace contextRef="#ctx0" brushRef="#br0">50 141 90 0,'0'0'146'16,"0"0"-18"-16,-1 1-21 0,1-1-24 15,0 0-30-15,0 0-15 0,0 0-17 16,0 0-19-16,0 0-17 0,7-3-18 16,-4 1-178-16,-1 1 71 0,1-1 48 0</inkml:trace>
  <inkml:trace contextRef="#ctx0" brushRef="#br0" timeOffset="1">78 121 104 0,'0'-2'103'0,"0"0"9"16,0 2 7-16,-1-2-5 0,1 2 3 15,0 0 1-15,-5-1 15 0,5 1 5 0,0 0 1 16,-7 2 1-16,4 0 1 15,0 1-4-15,0-2-8 0,1 1-9 0,0 1-10 16,-1 0-11-16,2-1-11 0,-1 1-6 16,0 0-11-16,2 0-5 0,0-1-5 0,0 1-9 15,1 0-2-15,1-1-10 0,0 0-4 16,1 0-9-16,-1-1-10 0,-2-1-10 16,5 0-4-16,-2 0-3 0,-3 0-4 0,6-3-1 15,-4 1 4-15,0 0-1 16,0 0 0-16,-1-1 5 0,0 0-2 0,0 1 7 15,-1-2 4-15,0 1 7 0,-1 0 2 0,0 0 3 16,0 0 1-16,-1 1 4 0,1-1-1 16,-2 2 2-16,1-1-1 0,0 2 0 15,2 0-2-15,-5-1-4 0,5 1 0 0,-4 2-3 16,1 0-1-16,2-1-2 0,-1 1-5 16,1 0-5-16,0 0 4 0,1 0-1 15,-1 0-2-15,2 0-1 0,-1 0-3 16,1 0-3-16,-1-2-5 0,2 2-6 0,0 0-5 15,-2-2-2-15,0 0-3 0,0 0 0 16,7-4 1-16,-6 2 1 0,1 0 2 0,0-1 4 16,-1 1-1-16,0-1 3 0,1 0 3 15,-2-1 0-15,0 1 4 0,1 0 4 16,-1 0-3-16,0 0 7 0,-1 1 2 16,0 0 4-16,0 1 3 0,1 1 2 15,-4-2 3-15,4 2 4 0,0 0 1 0,-6 4 2 16,4-2 0-16,0 1-3 0,-1-1-2 0,2 2-1 15,-2-1-5-15,2 0-5 16,-1 1-23-16,1-1-45 0,1 0-45 0,0 0-48 16,1-2-58-16,1 1-689 0,0 0 305 0,1-1 202 15</inkml:trace>
  <inkml:trace contextRef="#ctx0" brushRef="#br0" timeOffset="2">168 205 225 0,'-3'1'236'0,"1"-1"-16"15,-1 1-20-15,2 0-19 0,-2 1-20 0,3-2-16 16,-2 3-15-16,2-1-10 0,0-2-14 16,2 3-11-16,0-2-12 0,0 1-13 15,2-2-12-15,-1 1-16 0,1-1-10 0,0 0-12 16,-1-1-1-16,0 1-6 0,0-1-3 16,1 0 1-16,-1 0 1 0,-1 0-3 15,0 0 1-15,0 0 9 0,-2 1 0 0,2-2 3 16,-2 2 0-16,0-3 1 0,0 3 3 15,0 0 2-15,-3-2 2 0,3 2-1 16,0 0 3-16,0 0-1 0,-6 3 0 0,5 0-2 16,-1-1-1-16,2 0-5 0,-2 1-1 15,1-1-2-15,1 1 1 0,-1-1-4 0,1 1-5 16,1 0-1-16,0-1 1 0,0 0-6 16,-1-1-6-16,1 1-4 0,-1-2-14 0,3 2-4 15,-2-1-4-15,-1-1 1 0,0 0 1 16,7-2 0-16,-6 0 6 0,1 1 3 15,-1-1 0-15,0-1 5 0,0 1 10 16,-1 2 6-16,0-4 3 0,-1 2-1 0,0 0 1 16,0 0 3-16,-1 1 4 0,0-1 2 15,2 2 2-15,-4-1-5 0,1 1-2 16,3 0-1-16,0 0-2 0,-5 1 0 0,5-1-3 16,-3 2-7-16,1-1-14 0,2 1-26 15,-2 0-31-15,2 0-35 0,0 1-42 0,2-1-57 16,-2 0-510-16,1 0 243 0,1 0 161 15</inkml:trace>
  <inkml:trace contextRef="#ctx0" brushRef="#br0" timeOffset="3">342 265 113 0,'0'0'227'0,"-4"0"-12"0,4 0-11 15,-5 1-12-15,2 1-13 0,0-2-19 16,1 2-15-16,-1 0-15 0,2-1-13 0,-2 2-13 16,2-1-10-16,-1 0-8 0,2 1-8 15,-1-1-8-15,1-2-9 0,1 4-7 0,1-3-8 16,-1 0-8-16,1 1-14 0,-2-2-9 16,3 1-7-16,-1-1-3 0,-2 0-1 15,0 0 3-15,6-2-1 0,-4 1-1 16,-2-1-1-16,1 0-5 0,-1 0 8 0,0-1 5 15,-1 1 7-15,1 0 4 0,-2 0 3 16,1-1 5-16,-2 2 9 0,1-1-1 0,-2 1 10 16,4 1 3-16,-5 0 1 0,5 0-1 15,-6 1 0-15,3 0-4 0,1 1-5 16,-1 0-2-16,1 0-5 0,1 0-5 0,0 0-4 16,0 0-3-16,0 1-8 0,2-1 5 15,-1-2-9-15,1 3-5 0,1-3-14 16,-2 0-4-16,3 2-3 0,-3-2-2 0,4-1-1 15,-4 1-1-15,3-3 2 0,-1 3 1 16,-2 0 5-16,2-3 3 0,-2 0-1 16,0 3 9-16,-1-2 2 0,1 2 2 0,-2-3-3 15,0 3 0-15,2 0 1 0,-3-1-3 16,3 1-4-16,0 0-15 0,-7 1-30 0,7-1-43 16,-3 2-51-16,3-2-58 0,0 0-656 15,0 0 291-15,0 0 193 0</inkml:trace>
  <inkml:trace contextRef="#ctx0" brushRef="#br0" timeOffset="4">317 57 178 0,'-5'0'277'0,"5"0"-11"0,-5 0-15 0,2 1-17 15,1-1-20-15,-1 2-19 0,2 0-21 16,-1 0-19-16,0 0-12 0,1 1-15 0,1-1-11 16,0 1-17-16,0-1-6 0,1 1-12 15,2-1-8-15,-1 0-7 0,0 0-5 16,0-1-9-16,1 1-5 0,0-1-8 15,-1-1-6-15,-2 0-4 0,5 0-6 0,-5 0-3 16,5-3-2-16,-4 2-2 0,0-1-3 16,0 0-1-16,-1 2 0 0,0-5 1 0,-1 3 2 15,-1 0 0-15,1 0 4 0,-1 0 6 16,-1 0 5-16,1 1 0 0,-1 0 3 16,0 1-3-16,3 0-1 0,-6 0-5 0,6 0-2 15,-6 2 1-15,4-1-4 0,0 1-3 16,1 0-9-16,-1 0 5 0,1 0 0 15,1 0-5-15,0-2-2 0,0 5 0 0,1-4-6 16,0 0-7-16,-1-1-15 0,1 3-16 16,-1-3-13-16,0 0-20 0,1 2-20 15,-1-2-24-15,0 0-33 0,0 0-33 16,0 0-43-16,0 0-661 0,-1 2 301 0,1-2 199 16</inkml:trace>
  <inkml:trace contextRef="#ctx0" brushRef="#br0" timeOffset="5">83 357 218 0,'-2'2'227'0,"1"0"-14"16,0-1-14-16,1-1-19 0,-1 2-16 15,1-2-16-15,0 2-16 0,0-2-13 16,0 0-13-16,0 0-8 0,0 0-8 0,0 0-16 15,0 0-4-15,0 0-5 0,6-4-8 16,-4 2-6-16,-1 0-8 0,-1 0 0 16,0-1-2-16,1 1-1 0,-2-1 0 0,1 1 5 15,-1 0 6-15,1 2 10 0,-3-3 6 16,2 2 5-16,-3 0 5 0,2 0-1 0,2 1-2 16,-5 2-2-16,2-1-4 0,0 0-2 15,0 0-5-15,0 1-7 0,2 1-4 16,-1 0-4-16,0-1-8 0,0 0-4 15,2 0-1-15,0 0-6 0,0 0 1 0,0 0-9 16,1 0-9-16,1-1-9 0,-2-1-8 16,4 2-8-16,-2-1-6 0,-2-1-4 0,6-2-5 15,-4 1-3-15,1-1 5 0,0 0 1 16,-1 1 0-16,0-2 2 0,1 1 5 16,-2 0 2-16,0 0 5 0,0 0 4 15,-1 2 6-15,-1-4 4 0,0 2 5 0,0 1 4 16,-1-1 2-16,2 2 2 0,-4 0 2 15,4 0-2-15,-5 0 0 0,5 0-4 16,-4 1-4-16,1 0 3 0,1 1-8 0,1 1-15 16,-1-1-25-16,2 0-31 0,-1 1-33 15,2 0-40-15,0 0-39 0,0-1-69 16,0 1-619-16,1 0 296 0,1-1 195 0</inkml:trace>
  <inkml:trace contextRef="#ctx0" brushRef="#br0" timeOffset="6">474 300 58 0,'-3'1'245'0,"1"-1"-20"0,0 2-8 0,-1-1-21 15,2 0-21-15,-2 1-15 0,2-1-16 16,0 1-18-16,0 0-9 0,1-2-11 15,0 4-11-15,1-2-11 0,-1 0-5 16,1-1-11-16,0 1-6 0,1-1-9 0,0 1-3 16,0-2-7-16,0 2-2 0,0-2-3 15,-2 0-5-15,4 0-3 0,-4 0-3 16,3-1-4-16,-1 0 2 0,-2 1-3 0,1-2 2 16,0-1 5-16,-1 3 6 0,0-2 7 15,-1-1 7-15,0 2 10 0,1 1 3 0,-3-2 4 16,1 0 1-16,2 2-5 0,-4 0-5 15,4 0 1-15,-5 1-15 0,5-1-1 16,-4 2-9-16,2 0-9 0,1 0-23 0,-1-1-40 16,1 1-47-16,0 1-55 0,1-1-61 15,0 0-760-15,0 0 327 0,0-2 216 16</inkml:trace>
  <inkml:trace contextRef="#ctx0" brushRef="#br0" timeOffset="7">25 502 6 0,'-3'3'228'0,"2"-2"-12"16,-2 1-11-16,2 1-16 0,0-1-19 0,0 0-17 15,0 0-17-15,0 0-11 0,1-2-12 16,2 2-12-16,-2-2-11 0,3 2-12 16,-3-2-5-16,0 0-8 0,5-2-11 0,-5 2-8 15,4-2-5-15,-3 1-2 0,1-1-7 16,0 1 2-16,-1-1 1 0,0 1 2 16,-1-1 6-16,0 2 5 0,-1-3 7 0,1 3 5 15,-1-3 1-15,-1 2 1 0,2 1 2 16,-3-1 1-16,3 1-1 0,-5 0-3 15,5 0-4-15,-4 2-3 0,1 0-1 0,1 0-14 16,1 0 5-16,-1 0-3 0,1 0-4 16,-1 0-8-16,2 1-3 0,-1-1 3 15,1 0-6-15,1 0-6 0,-1-2-3 16,2 3-11-16,-1-2-16 0,-1-1-14 0,2 0-15 16,0 1-8-16,-2-1-16 0,0 0-7 15,0 0-9-15,6-2-10 0,-6 2-20 0,0 0-24 16,1-2-36-16,-1 2-50 0,0 0-536 15,0 0 258-15,0 0 170 0</inkml:trace>
  <inkml:trace contextRef="#ctx0" brushRef="#br0" timeOffset="8">292 513 184 0,'-2'1'213'15,"2"-1"-16"-15,-1 2-11 0,1-2-13 16,0 3-15-16,0-3-14 0,2 2-10 0,0-2-9 16,0 1-11-16,1 0-10 0,-1 0-9 15,-2-1-11-15,6 0-6 0,-6 0-6 16,4-1-9-16,-1-1-6 0,-1 2-5 0,0-2-8 16,-1 1-4-16,1-1-5 0,-1 1-5 15,0-1-1-15,-1 2 1 0,0-4 1 0,-1 2 6 16,1 1 6-16,0 1 8 0,-3-3 6 15,3 3 2-15,-5 0 6 0,2 0-1 16,3 0-1-16,-6 2-1 0,4-1-2 0,-1 1-7 16,1-1-4-16,0 1-3 0,0 0-5 15,1 1-5-15,-1-1-7 0,2 0-1 16,0 0-3-16,0 0-7 0,0-2-2 16,3 3-8-16,-2-1-19 0,-1-2-4 0,5 0-10 15,-5 0 1-15,4 0-2 0,-4 0-7 16,4-3 7-16,-2 3 0 0,0-2 2 0,0 0 3 15,-1 1 3-15,0-1 5 0,0 0 8 16,-1 0 10-16,0 2 3 0,-1-4 2 16,0 4 5-16,-1-2 11 0,2 2 1 15,-5 0 9-15,5 0 3 0,-5 2 3 0,2 0-2 16,0-1 1-16,0 1 1 0,0 1-2 16,0-1-6-16,1 1-5 0,0-1-4 15,0 1-12-15,1 1-9 0,1-1-33 0,-1 0-38 16,1 0-48-16,0 0-43 0,2 1-47 15,0-1-75-15,1 0-651 0,1 0 316 16,-1 1 210-16</inkml:trace>
  <inkml:trace contextRef="#ctx0" brushRef="#br0" timeOffset="9">424 595 79 0,'0'0'227'16,"-3"2"-22"-16,3 0-10 0,0-2-15 0,0 2-18 16,0 1-13-16,0-3-16 0,2 3-14 15,-1-1-11-15,1-1-14 0,1 1-7 16,-1-1-6-16,0 0-8 0,1 0-13 15,-3-1-2-15,4 1-3 0,-2-1-5 0,-2 0-1 16,0 0-2-16,0 0 2 0,5-1-2 16,-5 1 4-16,0 0 5 0,0 0 8 0,-4-3 3 15,4 3 4-15,-4-1 1 0,1 1 5 16,3 0-3-16,-7 0 1 0,2 1-8 16,2 0 5-16,0 0-3 0,-1 0 2 15,0 1-8-15,1 0-17 0,0 0-6 0,1-1 3 16,0 1-13-16,1 0-1 0,0-1-6 15,0 1-2-15,1 0-7 0,0-2-5 0,1 2-6 16,-1-2-11-16,2 2-8 0,0-1-5 16,-2-1-3-16,4 0-3 0,-1 0-6 15,-3 0-3-15,4 0 0 0,-4 0 3 0,0 0 0 16,5-1 4-16,-5 1 5 0,1-2-3 16,-1 2 0-16,0 0-7 0,0 0-6 15,0 0-8-15,0 0-18 0,0 0-22 16,0 0-22-16,0 0-27 0,0 0-35 0,-5 6-34 15,5-4-556-15,0 0 259 0,0 0 171 16</inkml:trace>
  <inkml:trace contextRef="#ctx0" brushRef="#br0" timeOffset="10">499 722 70 0,'-2'1'252'0,"0"0"-11"0,0 0-18 16,2-1-23-16,-3 2-19 0,3-2-21 16,-1 3-14-16,1-3-15 0,1 2-19 0,-1-2-18 15,2 2-20-15,-1-1-16 0,2 0-12 16,-3-1-10-16,6 0-7 0,-6 0-8 15,4 0 1-15,-4 0-1 0,5-2 3 0,-4 1 5 16,-1 1 3-16,2-1 2 0,-1-1 7 16,-1 2 4-16,0-4 8 0,0 3 4 15,0 1 4-15,-1-3 5 0,0 1 2 16,-1 1 4-16,2 1-4 0,0 0-9 0,-3-2-6 16,3 2-3-16,0 0-6 0,0 0-8 15,-5 3-3-15,4-1 1 0,1 0-6 0,0 0-4 16,0 0 1-16,0 2-7 0,1-3-1 15,0 2-2-15,1-1-4 0,-2 1-13 16,2-1-13-16,-1 0-11 0,1-1-8 0,-2 1-12 16,0-2-8-16,3 1-8 0,-3-1-11 15,0 0-20-15,3 0-28 0,-3 0-38 16,0 0-47-16,0 0-584 0,2-3 268 0,-2 3 178 16</inkml:trace>
  <inkml:trace contextRef="#ctx0" brushRef="#br0" timeOffset="11">631 484 230 0,'-2'-2'267'0,"-1"1"-6"0,1 0-7 16,-1 0-10-16,0 0-9 0,3 1-14 0,-5 0-17 15,5 0-17-15,-5 0-19 0,5 0-9 16,-4 1-20-16,2 1-12 0,2-2-14 16,-1 3-12-16,0-2-12 0,1-1-5 15,0 3-10-15,0-1-9 0,1 0-4 0,0 0-13 16,0-1 3-16,1 2-6 0,-2-2-5 15,1 1-9-15,1-1 3 0,-2-1-8 16,1 2 2-16,-1-2 2 0,2 2-2 0,-2-2-9 16,0 0 2-16,0 0 3 0,0 0 10 15,0 0-7-15,-7 0-3 0,7 0 6 0,-5 0 0 16,2 1 0-16,1 0 6 0,2-1 3 16,-6 1-5-16,4 1-3 0,-1-1-6 15,2 0-2-15,-1 2 2 0,1-2-6 16,-1 1-3-16,1 0-2 0,1-2-2 0,0 4-3 15,1-3-11-15,0 1-3 0,1-1-16 16,0 0-1-16,-2-1-2 0,4 1-8 0,-4-1 2 16,4 0-1-16,-4 0 1 0,4-2 4 15,-2 2 2-15,0-2 4 0,-2 2 3 16,1-3 1-16,-1 1-1 0,1 1-6 0,-1 1-3 16,-1-3-9-16,1 3-15 0,-1-2-19 15,1 2-22-15,-2-3-34 0,2 3-47 16,0 0-55-16,-2-1-57 0,2 1-650 0,-4 1 317 15,4-1 210-15</inkml:trace>
  <inkml:trace contextRef="#ctx0" brushRef="#br0" timeOffset="12">282 737 174 0,'-2'1'234'16,"2"-1"-14"-16,-4 0-12 0,4 0-14 16,-2 1-17-16,2-1-17 0,0 0-12 0,0 0-20 15,0 0-11-15,0 0-12 0,0 0-10 16,6-3-13-16,-4 0-13 0,-1 2-12 16,1-1-6-16,0 0-4 0,-1 0 0 0,0 0-4 15,0 0 1-15,0 0 6 0,-1 1 5 16,1-1 4-16,-1 2 14 0,0-3-10 15,0 3-2-15,0 0-6 0,-2-3-4 0,2 3-7 16,0 0-4-16,0 0-5 0,0 0-4 16,-3 5-3-16,3-5-3 0,0 4-3 15,0-4-2-15,2 3-3 0,-1-1-8 0,-1-1-6 16,0-1-21-16,3 3-9 0,-2-2-6 16,-1-1-4-16,0 0 0 0,5 0 1 0,-5 0 1 15,0 0 4-15,3-2 2 0,-3 2 5 16,0-3 4-16,0 3 7 0,0-2 9 15,0 2 7-15,-3-3 10 0,3 3 6 0,-2-2 2 16,-1 1-2-16,3 1 0 0,-4-1 0 16,4 1-6-16,-4 1 1 0,1 1-4 15,3-2-3-15,-3 1-3 0,2 1-19 16,0 0-30-16,0-1-40 0,1-1-53 0,0 4-48 16,0-2-661-16,0-2 288 0,2 2 190 15</inkml:trace>
  <inkml:trace contextRef="#ctx0" brushRef="#br1" timeOffset="13">95 61 24 0,'0'0'94'0,"0"0"-3"0,-11-6-2 16,11 6 7-16,0 0-8 0,0 0-5 0,0 0 0 16,0 0 4-16,0 0 0 0,0 0-10 15,0 0 2-15,0 0-8 0,0 0-4 16,0 0-2-16,-2 16-2 0,2-16 0 16,0 0-6-16,5 10-2 0,-5-10 2 0,6 6-7 15,-6-6 5-15,8 4 1 0,-3 1-3 16,1-4-1-16,-6-1-2 0,11 7 1 0,-5-3 2 15,3-1-3-15,-4 3-3 0,3-5 0 16,-2 5-4-16,2-3 0 0,-3 1-2 16,6 1 3-16,-4 0-1 0,1 1-5 15,3-2-2-15,-3-1-3 0,-2 2-2 0,2-1-3 16,0 2-1-16,5-2-4 0,-5 2 1 16,3-4 0-16,-3 4-1 0,0-2-1 15,3 2-4-15,-1-2 0 0,-2 2 1 0,3 0-2 16,-3-3 1-16,3 3-2 0,-3-2 0 15,2-1 1-15,1 2-1 0,-3 1 0 16,3-2-4-16,-3-2 0 0,0 4-2 16,-3-3 0-16,5-1-2 0,-10-2 2 0,14 5-4 15,-9-3-1-15,-5-2-5 0,6 5-3 16,-6-5-9-16,0 0-12 0,0 0-18 0,11 0-17 16,-11 0-23-16,0 0-20 0,0 0-24 15,0 0-14-15,0 0-16 0,-6-17-20 16,1 9-465-16,5 8 218 0,-9-12 143 15</inkml:trace>
  <inkml:trace contextRef="#ctx0" brushRef="#br1" timeOffset="14">280 0 29 0,'0'0'156'0,"-11"5"-9"15,11-5 0-15,0 0-2 0,0 0 1 16,-3 8 3-16,3-8-1 0,0 0-6 16,-3 8-2-16,3-8-1 0,-2 10-3 15,2-10-2-15,-6 10 0 0,1-6-4 0,2 2-5 16,0 1-7-16,-1 0-5 0,-1 4-9 16,-1-4-3-16,1 4-8 0,-1-1-4 15,-2 3-6-15,0-4-2 0,2 4-8 0,1 2 2 16,-7 0-10-16,1-1-4 0,2 4-4 15,-1-3-4-15,-1 1-4 0,2 2-5 16,-3-1-4-16,1-2-2 0,0 2-6 0,0 1-4 16,0 0-2-16,-1-1-3 0,4-1-3 15,-3 1-2-15,3-2-10 16,0 0-22-16,2-2-21 0,-2-3-25 0,5 3-30 16,-4-3-17-16,5-3-19 0,2 2-25 0,0-3-28 15,2-1-23-15,-2-5-25 0,7 8-606 16,-1-8 283-16,-6 0 187 0</inkml:trace>
  <inkml:trace contextRef="#ctx0" brushRef="#br1" timeOffset="15">320 477 29 0,'0'0'119'0,"0"0"5"16,0 0 4-16,0 0 1 0,0 0-3 15,0 0-1-15,0 0 4 0,0 0-2 0,0 0 1 16,14 17-4-16,-9-13-4 0,1 2-1 16,2 4-1-16,-1-3-5 0,4 6-2 15,2-3-5-15,-2 2-3 0,3 3-5 16,1 1-6-16,-1-2-7 0,2 2-7 15,-2 0-4-15,3 1-8 0,-3-3-2 0,0 2-6 16,-1-1-3-16,2-3-7 0,-4 3-4 16,0-2-7-16,0-3 0 0,-3 0-5 0,-2 0-4 15,6-2-6-15,-6-1-8 0,-1 1-13 16,-2 0-14-16,2-3-12 0,-2 2-15 16,2-2-16-16,-2 0-14 0,0 0-20 0,-3-5-22 15,3 10-7-15,-3-5-24 0,0-5-13 16,0 0-6-16,0 0-16 0,-6 10-450 15,6-10 213-15,-11 0 141 0</inkml:trace>
  <inkml:trace contextRef="#ctx0" brushRef="#br1" timeOffset="16">233 793 61 0,'0'0'154'0,"0"0"3"0,0 0 5 15,0 0-2-15,3-17 3 0,-3 17-3 0,12-13 0 16,-7 5-5-16,1 0 0 0,2-2-6 15,0-2-2-15,3 0-10 0,0-4-4 16,1 1-2-16,2 0-13 0,-3 0 0 0,5-3-9 16,-1 3-7-16,-1 0-7 0,2-2-1 15,-2 1-6-15,6 1-2 0,-6 0-7 0,3 2-5 16,0 3-7-16,0-1 4 0,-1-2-9 16,0 0-7-16,2 0-4 0,-1 3-2 15,-1-3-11-15,2 3-2 0,-5-2 0 16,4 2-7-16,-1 0 1 0,-1 2-9 0,-1-2-17 15,2 3-21-15,-5-1-16 16,4 0-32-16,-4 1-34 0,3 3-40 0,-1-5-40 16,-2 4-31-16,4 0-47 0,-1 0-660 0,-6 0 311 15,3 2 206-15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9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22 5 0,'0'0'72'0,"5"11"-2"0,-3-4-8 15,6 0-5-15,0-2-3 0,2 2-7 16,0-3-2-16,3 0-5 0,-1 1 0 16,2-5-7-16,-2 0-3 0,0-2-1 0,1-1-2 15,3 1-4-15,-4-3-3 0,-2 1-3 16,0-3 7-16,0 2-9 0,-1 1 0 0,-4-3-2 15,0 2 0-15,-5-1 0 0,0 6 6 16,-3-10 0-16,-2 6-2 0,-6-1 13 16,1 3-2-16,10 2 5 0,-22 0 1 15,10 2-4-15,-5 1 1 0,3 1 5 0,1 0-2 16,-2 1-1-16,-1 2 3 0,4 0-3 16,2 0-8-16,0 0 0 0,1-2-1 15,2 3-3-15,4-1 10 0,-2 0-11 16,5 2 2-16,0-4-4 0,3 1 1 0,-3-6 2 15,10 12-2-15,-2-10-5 0,2 0 0 16,-2 0-4-16,-8-2-13 0,25 0 15 0,-12-2-2 16,0 0 2-16,1 0-2 0,-1-3 4 15,1 1-8-15,-2-1 1 0,0 1-8 16,-2-3 6-16,0 0 0 0,-1 3-1 0,-2-3 1 16,1 0 1-16,-6 0-15 0,1-1 13 15,-1 2 1-15,-2 6-7 0,-7-11 4 16,2 6-3-16,-3 3 0 0,8 2-12 15,-18-5 9-15,8 5 7 0,10 0 1 16,-20 2 3-16,8 3-2 0,0 0 2 0,2-1 0 16,1 3-1-16,1 2 0 0,1-1 6 15,2 3-5-15,-2-2-2 0,5 0 2 0,2 2 3 16,2 1-3-16,5-1 3 0,-2-2-2 16,5 0-1-16,4 4-3 0,-1-8-18 15,5 2-25-15,0 0-39 0,-1-2-48 16,2-3-350-16,-4 0 162 0,2-2 107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946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601 34 53 0,'0'0'110'0,"0"0"-4"15,0 0-15-15,0 0 7 0,-13 16-3 16,3-5-8-16,-2 6-3 0,-4 1-9 15,-2 2-1-15,-4 7 2 0,1 2 7 16,-4 2-7-16,-1 1-5 0,1 0-3 0,-3 7 1 16,-2 5-3-16,-1-3-5 0,1 2 2 15,-1 1-7-15,3-1-5 0,-2 3-5 0,1-2-3 16,2-1-2-16,1-2-7 0,6-5 1 16,0-1-8-16,2-1 5 0,5-7-8 15,1 1-2-15,2 0-3 0,-1-3 0 0,4-5-2 16,2 1-2-16,2-1-1 0,1-2-2 15,2-4-1-15,0 2-1 0,2-2-1 16,1-3 1-16,2 1 0 0,2-3-1 16,2 0 1-16,-2-5-3 0,6 2 1 0,-1-2-2 15,3-4-1-15,1 0 3 0,1-2-3 16,3-3-2-16,4-2 1 0,-4 0 1 16,6-2 0-16,-2-3-2 0,2-1 1 15,-3-1 2-15,3-2-4 0,-1 0 4 0,-2-4-6 16,7-1 1-16,-2-2 3 0,0-2 0 15,0-2-6-15,2 2 5 0,-4-3-2 16,1-2 4-16,-1 3-4 0,-3-3 3 16,3 3-1-16,-4-3-1 0,-5 7 1 0,5-3 1 15,-5 4-4-15,-2-1 0 0,-2 0 4 16,0 3-3-16,-3 1-2 0,0 2 1 0,0-1 0 16,-2 3 0-16,0-1-1 0,-1 3 0 15,-2-1 1-15,0 3 1 0,0-3 1 16,0 3-1-16,0-1-1 0,1 1 1 15,-1-1-2-15,-2 3-1 0,-1-3 3 0,1 3 0 16,-1 0 0-16,1 0-2 0,-1 0 1 16,1-3 2-16,-1 3-2 15,0 0 0-15,1-2-2 0,-1 1 0 0,-2 1 2 16,3 0-1-16,-3 0-1 0,2-2 2 0,-2 2 0 16,3 0 5-16,-3-1-3 0,2 4-1 15,-2-5-2-15,0 1 1 0,0 1 1 16,0 0-3-16,0 0 1 0,0 1 4 15,0 0-1-15,0 1-2 0,0 0-1 0,0 0 4 16,0 7-2-16,-2-12 2 0,2 5-3 16,0 7-1-16,-3-9 3 0,3 9-1 15,-2-9-2-15,2 9 0 0,-5-7 1 0,5 7 2 16,-3-7-2-16,1 3 0 0,2 4-1 16,-7-7 3-16,7 7-4 0,-8-6 4 0,8 6-2 15,-7-5 2-15,7 5-4 0,-9-5 0 16,9 5 2-16,-12-2 1 0,12 2-3 15,-13-3 3-15,13 3 1 0,-12-3-3 16,12 3 0-16,-11 0 3 0,11 0-2 16,-15 0-2-16,15 0-2 0,-15 0 2 15,15 0 2-15,-15 0 0 0,15 0 0 0,-16 3-2 16,8-3 5-16,8 0-6 16,-14 3 5-16,14-3-4 0,-13 4 0 0,2-1 4 0,6-1-4 15,5-2 3-15,-15 7 0 0,10-5-1 16,-2 0-2-16,-1 0 3 0,1 3-4 15,1 0 3-15,-2-3 2 0,1 3-4 16,2-1 0-16,-5 1 2 0,2 1 2 16,1 1-3-16,-4 0 0 0,3 2 0 15,-2-2-1-15,1 3 5 0,1-1-6 0,-4 5 4 16,-2-1-6-16,4 1-11 0,-2 2-26 0,-3 0-27 16,1 4-30-16,2 1-29 0,-3 3-22 15,2-2-423-15,0 0 194 0,-5 4 129 16</inkml:trace>
  <inkml:trace contextRef="#ctx0" brushRef="#br0" timeOffset="1">492 110 90 0,'0'0'144'0,"18"0"-8"0,-10 0-16 15,-8 0-3-15,19 2-14 0,-9-2-8 16,1 2-7-16,-1 3-8 0,0-3-7 0,-2 4-4 16,2 2-3-16,-3-3-1 0,-1 4-2 15,-1-2-6-15,0 4 6 0,-2-2-3 0,-1 3 3 16,-2 1-6-16,0 0-1 0,-2 2-1 15,-1 0-5-15,1 0-4 0,-1 0-4 16,-2 3 1-16,-1 1-7 0,4-1 0 16,-3 1-2-16,5-1-6 0,-3-1-2 0,3 1 0 15,0-3-6-15,3 1 1 0,-1 2-2 16,3-2-1-16,4-1-2 16,-2 4 1-16,3-3 0 0,0-2-9 0,3 2-27 15,0 0-29-15,2 0-22 0,0-2-28 16,-3 0-31-16,2 0-37 0,-2-3-410 0,-4-1 196 15,2-4 129-15</inkml:trace>
  <inkml:trace contextRef="#ctx0" brushRef="#br0" timeOffset="2">235 588 37 0,'8'2'141'0,"0"0"-11"0,2 2-15 16,-3-1-8-16,1 4-11 0,-1-2-8 16,2-1 0-16,-2 1-10 0,-2 2 3 0,0 2 1 15,-2 0-4-15,-1 0 1 0,1 2-6 16,-6 3-1-16,3 0-9 0,-2-1-1 15,-3 1-5-15,2 0 0 0,-2 4-5 16,-2-4-2-16,1 1-3 0,-2 1-6 0,3 1-6 16,3-5-5-16,-3 1 0 0,2 1-4 15,-2 0-2-15,5 0-3 0,0-1 2 16,0-2-6-16,5 3-3 0,-2-5 1 0,4 4-7 16,1-5 3-16,3 1-22 0,-1 1-28 15,2-2-32-15,1-3-41 0,1-1-53 16,0-4-390-16,1 0 189 0,0-2 124 15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949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235 457 201 0,'10'12'208'0,"0"-8"-6"0,1 1-9 16,2 2-4-16,4 0-7 0,4-3-12 0,6 5-15 15,2-2-10-15,1 0-9 0,6 0-13 16,-3 0-9-16,4 0-15 0,-1-1-9 16,5-1-7-16,-4 3-8 0,2-5-10 15,-3 2-6-15,5-1-11 0,-4 1 2 0,4-3-7 16,-3 1-1-16,1-1-3 0,0 1-8 16,0-3-1-16,2 0-6 0,-4-3-1 15,2 1-4-15,-4-1 3 0,1-1-4 16,-3-2-1-16,0 0 0 0,-6 0-2 0,2-1-2 15,-4-2 1-15,1-1-3 0,-6 1-3 16,1-2 2-16,-4 0 0 0,-4-3-4 0,-1 2 4 16,2-2-1-16,-7-1-4 0,0 0-1 15,-2-1 3-15,-2 2-1 0,-1-1-2 16,-2-1-2-16,-2 2 4 0,-3-2-3 16,0 0 2-16,0 0-1 0,-5-2 1 0,-1 2 1 15,-1 0-1-15,-3 2 0 0,-3-2 0 16,-3 0 1-16,1 0-3 0,-6 0-4 15,4 2 1-15,-2 1 2 0,0-1 3 16,-2 0 7-16,1 3-3 0,0-2 4 0,-4 5-3 16,5-3 0-16,-2 2 3 0,-3 0-5 15,-1 2 10-15,2 0-7 0,-2-2-2 0,1 2-2 16,0 3 1-16,-2-1-3 0,1 1 2 16,-1-1-1-16,2 3-2 0,0-1 1 15,-5 1-2-15,2 0-1 0,-2-1 1 16,-2 3 0-16,7-2 1 0,-2 2-2 0,3 0-2 15,-3 2 1-15,2-2 4 0,0 3-5 16,-2-3 1-16,6 4-1 0,-3-1 1 0,3-1 0 16,-1 3-3-16,1 1 3 0,3-1 1 15,-2 2 0-15,4 0-3 0,-1-1 1 16,4 3 2-16,0-2 1 0,-2 2-5 16,2 1 1-16,4-1 0 0,-3 0 1 0,4 2-1 15,2 1 0-15,-3-1-1 0,6 0 2 16,-4 3 0-16,3 1 1 0,1-3 1 15,-1 3-3-15,3 0 4 0,0-1-4 0,3 2 1 16,0-2 0-16,-3 0 2 0,5 2-4 16,0 0 1-16,2 2 2 0,3 1-4 15,0-2 4-15,5-1-2 0,2 2 2 0,7 2-1 16,1-3 4-16,2-1-1 0,7 0 2 16,-1-2-1-16,-1 0 1 0,4 0 1 15,-3-3-4-15,3 0 0 0,-4-1 2 16,4-1-1-16,-4-2 1 0,2 2-3 0,-7-6-14 15,2 3-26-15,-2-2-35 0,-1-1-33 16,1-1-44-16,-2 1-37 0,1-3-41 0,-6 0-631 16,3-5 292-16,0-2 193 0</inkml:trace>
  <inkml:trace contextRef="#ctx0" brushRef="#br0" timeOffset="1">662 16 37 0,'-5'-2'186'0,"5"2"-10"16,-12-2-11-16,4-1-6 0,8 3-8 15,-21 0-7-15,9 0-10 0,-1 0-4 16,1 0-14-16,-2 0-6 0,2 3-11 0,-1-1-6 16,-2 3-8-16,2-3-3 0,0 5-9 15,-1-3-7-15,4 1-5 0,-4 2-4 16,4 2-7-16,0 0-3 0,0 1 0 16,5 3-8-16,-2-2-1 0,4 3-5 0,0-1 0 15,3 1-1-15,3 4-3 0,0 0-2 16,2 1 0-16,2-1-1 0,1 1-4 0,2 1 0 15,-3-4 0-15,0 3-3 0,5-2 1 16,-7 1-1-16,2-1 1 0,0-1 2 16,-2 0 4-16,-2 0 3 0,-1-3 1 15,-2 1 2-15,0 2-3 0,-5-2 2 0,-2 2-6 16,0-2-1-16,-6 0-6 0,-1-3 2 16,2 1-2-16,0-1-5 0,-1-2 2 0,0 0-13 15,3 0-20-15,0-4-32 16,0 3-39-16,2-7-51 0,6 4-42 0,2-5-51 15,0 0-556-15,0 0 269 0,0 0 176 16</inkml:trace>
  <inkml:trace contextRef="#ctx0" brushRef="#br0" timeOffset="2">1120 82 6 0,'-8'-3'146'0,"3"-4"-5"0,-4 6-5 15,2-1-3-15,7 2-4 0,-15-3 1 16,5-1-1-16,-2 1-8 0,-2 3-4 0,4-2-7 16,-5 4-11-16,5-2-5 0,-6 3-7 15,6-1-10-15,-2 0-2 0,0 3-8 16,-2-1-5-16,4 1-4 0,0 2-5 15,0 2-6-15,3-2 1 0,-1 2-6 0,0 2-3 16,3 1-2-16,2-1-4 0,1 2-2 16,2 1-1-16,0 0-3 0,0 0-1 0,2-1-2 15,1 4-2-15,-1-3 1 0,3 0-2 16,-1 1-2-16,1-1-3 0,0-1-2 16,-3 1 0-16,3-2 1 15,-2 2 1-15,2-3 3 0,-3 0 3 0,3 1 6 0,-5-1 1 16,3-2 6-16,-3 3 4 0,-3-1 3 15,3 0 0-15,-2-1 1 0,-1 1 0 0,1-2-4 16,-3 3-3-16,-3-3 0 16,1-2-5-16,-2 2-4 0,2-2-2 0,-3 2-2 15,-3-2-2-15,3 0 4 0,-3 2-16 16,-2-3-21-16,0-1-28 0,0 2-36 16,-1 0-35-16,1 0-42 0,0 0-37 0,-1-3-61 15,1 1-530-15,0-2 266 0,0-2 175 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952"/>
    </inkml:context>
    <inkml:brush xml:id="br0">
      <inkml:brushProperty name="width" value="0.1" units="cm"/>
      <inkml:brushProperty name="height" value="0.1" units="cm"/>
      <inkml:brushProperty name="color" value="#FFF200"/>
      <inkml:brushProperty name="fitToCurve" value="1"/>
    </inkml:brush>
  </inkml:definitions>
  <inkml:trace contextRef="#ctx0" brushRef="#br0">783 20 68 0,'-14'1'103'0,"2"4"-4"16,0 0-11-16,-1 0-6 0,0-2-9 16,-2 3 2-16,0 0-10 0,-1 4-7 0,-2-4-1 15,-2 6 0-15,2-1-1 0,-4 1-5 16,-1 4-8-16,0 0-2 0,0 0 5 15,-3 0-2-15,4 2-3 0,-2 1-3 16,2-3-4-16,5 0-3 0,-4-1-3 0,6-1-2 16,5 1-2-16,-4-3-4 0,7 0-1 15,2-1-2-15,2 1 1 0,6-3-4 0,2 0-2 16,6 0-1-16,1 0 1 0,3-2-1 16,3 0 0-16,3-2 1 0,1-1-3 15,4 1-7-15,-1-2 2 0,3-3 2 16,0 2-4-16,3 0 6 0,-2-4-10 0,7 2 8 15,-5 0-5-15,4-2 2 0,-1-1 5 16,-1 1-5-16,2-1 2 0,1 1-4 0,-3-3 2 16,2 3-1-16,-2 0 1 0,-5 2-4 15,0-3 2-15,0 3 6 0,-2 0-8 16,-2 3 11-16,0-3-13 0,1 2 8 16,-4 0-5-16,1 1 4 0,-2 1-7 0,-1 1 4 15,-2 0 0-15,-2 1 0 0,-2 1-1 16,2 0 8-16,-2 0-12 0,-3 0 6 0,1 2-1 15,-4-2 0-15,-2 2 2 0,0 0-4 16,-2 0 6-16,-1 0-3 0,-2 0-1 16,-2 1 0-16,-1-1 5 0,-4-1 0 15,-1 3-3-15,-3-1 0 0,1 2 2 0,-2 0 1 16,-3-4 1-16,-4 1 1 0,2 3 1 16,-5-1 0-16,-4-2 2 0,1 3-2 0,-4-2 4 15,0 0-1-15,-2 2-3 0,-3-2 5 16,-3 3 3-16,-4-1 1 0,-5 1 3 15,0-1 1-15,-7 3 3 0,-5 3 0 16,-1-4 0-16,-2 5 7 0,1-3-6 0,-2 2 3 16,3 0-4-16,1 0 1 0,2 1-3 15,3-3 0-15,7 0-2 0,4 0-2 16,3-2 0-16,1 2-4 0,7-2 1 16,6-3-3-16,3 4 0 0,3-3-1 0,7 0-1 15,4-1-1-15,3 0 0 0,5 1-2 16,5-3-3-16,3 0 2 0,7 0-1 0,3 0 0 15,10 0 0-15,3-4 0 0,3 2 0 16,7-5 0-16,3 1-1 0,2-3-1 16,4 0-1-16,4-5 0 0,2 0-2 15,-3 1 0-15,0-1 2 0,1-2-3 0,-1-2 0 16,0 2 0-16,1-2 3 0,1 2 0 16,-1 1-2-16,-1-4 1 0,-2 0 0 0,2 4 1 15,-2-3-2-15,0 0 0 0,0 5 0 16,0-3 3-16,-3 2-2 0,-8 1 2 15,3 2-3-15,-2-1-1 0,0 1 2 16,0 2 0-16,-1 0-1 0,0 2 1 0,-4 1-2 16,-1-1 1-16,1 2-1 0,-5 3-1 15,-1-1 3-15,-2 2 0 0,-5-1 0 0,0-3 1 16,-3 3 2-16,-2 0-6 0,0 2 1 16,-3-2 1-16,-5-3 0 0,2 3 0 15,-3 0-3-15,-2-2 4 0,1 1-1 16,-6-1 1-16,1 2-1 0,-3-3 0 15,0-4-2-15,-5 12 5 0,0-7-5 0,-2-1 0 16,-5 1 3-16,0-1 0 0,0 4-2 16,-8-4 0-16,1 3-3 0,-3-3 3 0,1 3-2 15,-4-2 2-15,-1 0 0 0,-4 2-2 16,-1-3 2-16,1 1-2 0,-3 1 2 16,-3-1-2-16,-1 2 2 0,-2 0 0 0,-4-1-3 15,-1 4 4-15,0 0-4 0,0-2 0 16,1 1 1-16,-1 1 3 0,1-1 0 15,2 4-5-15,-1-2 4 0,1 1 3 0,-2 1-2 16,2 1-1-16,-1 1 2 0,1 0-1 16,0-1-2-16,2 2 1 0,2 0 1 15,-1 0-1-15,4 0 1 0,4-1 0 0,4-1 0 16,4 2-2-16,-2 0 2 0,5-2-1 16,4 0-2-16,-1-1 1 0,6 1 0 15,2-1 1-15,6 1-2 0,-1-5 4 16,6 3-4-16,-1-2 4 0,6-2-4 0,2-1 4 15,6 3-2-15,1-6 2 0,0 1 1 16,7-3-3-16,-2-2-1 0,4-2 5 16,4-3-4-16,4 1 0 0,0-3 1 0,5 2 0 15,7-4 1-15,2 2 1 0,-2 0 1 16,2 0-4-16,-2 0 0 0,-6 0 3 16,-2 3-2-16,1 1 1 0,-5 1-2 15,0 0 0-15,-8-1 1 0,-1 3 0 0,1 0 2 16,-6 3-4-16,0-3 3 0,-2 2 0 15,-3 0 1-15,-3 3 1 0,-2 1-1 0,2-3 2 16,-3 2-3-16,-1-1 1 0,-3 3-1 16,0 1-1-16,-3-2-1 0,-2 1 3 15,0 0-3-15,0 2 2 0,-2-2-2 16,-3 2-1-16,0 1 2 0,0-1-2 0,-5 0 2 16,1-1 1-16,-1 4 1 0,-4 0-5 15,1-1 1-15,-5 3 3 0,0-1-2 0,3 1 0 16,-6 2 1-16,1-2-1 0,3 2 1 15,-2-5-3-15,4 3 4 0,1 0-4 16,1-1 2-16,0 1 1 0,0 0 2 16,6 0-5-16,-3 2 4 0,5 0-1 0,2-3 0 15,3 1 1-15,5-3-1 0,5 5-1 16,0-4 2-16,5-1 1 0,6-2 0 0,1 0 0 16,7-2-1-16,-4-3 0 0,8 1 1 15,0-2 1-15,-5-3-2 0,6-3-1 16,-2 3-7-16,1-5-12 0,2 3-17 15,1-2-22-15,-3-3-15 0,0 3-22 0,0-1-31 16,-2 0-20-16,-1-1-42 0,-2-3-390 16,-3 2 196-16,-4 0 130 0</inkml:trace>
  <inkml:trace contextRef="#ctx0" brushRef="#br0" timeOffset="1">1145 2029 82 0,'-5'7'87'0,"0"-1"-8"0,3 4-8 16,-1-4-11-16,3 3-2 0,3-2-3 15,-1 3-12-15,3-3-1 0,3-1-1 16,0-1-7-16,0 0-5 0,2-3 2 16,0 0-7-16,2 1-2 0,-12-3-2 0,21-3 1 15,-11 3 2-15,0-2-7 0,0 0 0 16,-3-3-3-16,0 0 4 0,-3 1-2 15,1 0 5-15,-5-4 1 0,3 5-1 16,-3-5 0-16,0 8-3 0,-8-12 6 0,1 8-1 16,-2-3 0-16,-1 2 7 0,1 1 1 15,-1 2 7-15,0-1-1 0,-1 1-2 0,11 2-1 16,-20 0-4-16,10 2-1 0,2 1-5 16,3 1-5-16,-1 0 0 0,1 4-4 15,0-2 3-15,3 1-6 0,2 2 5 16,2-2 4-16,-2 3-7 0,5-4-4 0,4 1 1 15,-2 0-1-15,1-4 1 0,2 1-4 16,0-1-1-16,0-3 4 0,-10 0-1 0,23-5-2 16,-13 0-2-16,-3 1 5 0,3-4-3 15,-5 2-1-15,4-3-2 0,-4-1 1 16,-3-1 2-16,1 2-6 0,-1-3 3 0,-4 1-3 16,2 0-5-16,-5 2 0 0,2 0-16 15,-1-1-18-15,-3 4-25 0,5-1-19 16,-1 0-34-16,1 0-308 0,2-1 145 15,0 0 95-15</inkml:trace>
  <inkml:trace contextRef="#ctx0" brushRef="#br0" timeOffset="2">1316 1562 94 0,'-8'9'101'16,"5"2"-10"-16,1-3-17 0,4 1 1 15,1 1-6-15,3-2-6 0,-1 2-12 0,2-3-3 16,1 0-3-16,2-1-2 0,0-1-8 16,1-3-3-16,-1 1-2 0,0-1-10 15,-10-2 1-15,17-5 2 0,-7 1 3 16,-1-1-8-16,-2 1-1 0,-2-6 0 0,0 3 0 16,-3-2-5-16,1 0-3 0,-3-3 0 15,-3 3-4-15,1-2 5 0,-3 1-1 16,0-1 2-16,-2 2-3 0,-5 0 4 0,5 2 6 15,-5 1-2-15,-1 1 3 0,1 0-2 16,-2 3 4-16,2 2-3 0,-1-2 1 16,13 2-2-16,-21 4 2 0,14-1-1 0,-3 1-1 15,5 3-2-15,0 0-1 0,0 0 2 16,2-1-8-16,6 4 6 0,-1-2-4 0,1 2-2 16,2-2-2-16,0 0 4 0,2-1-2 15,3 0 0-15,-1-2-1 0,-2-1 1 16,3 0-3-16,-2-2 1 0,2-2 2 15,-10 0-2-15,18 0 6 0,-10-4-5 0,-1 0 2 16,-2 2-11-16,0-3 8 0,-3 0-2 16,1-2 3-16,-3 0-5 0,0 0 0 15,-5 0-4-15,3-2 2 0,-3 3 3 16,-3 1 0-16,1-2-4 0,-4 3 2 0,1-1 2 16,-3 3 7-16,3-1 8 0,-5 3 1 15,-1 3 6-15,4-1-2 0,-3 0 7 16,5 3-3-16,-4 2-1 0,4 0-2 0,1-1-2 15,1 3 0-15,3 3-1 0,0-3-3 16,1 3 1-16,4-1-3 0,4-2-2 16,-1 3-1-16,-1-3 2 0,6 0-10 0,-1-2-21 15,0 0-33-15,3 0-25 0,0-3-32 16,1-1-28-16,-1-3-374 0,-10 0 173 16,20-7 114-16</inkml:trace>
  <inkml:trace contextRef="#ctx0" brushRef="#br0" timeOffset="3">830 1300 10 0,'-7'4'142'0,"2"-2"-9"0,2 5-11 16,-2-2-12-16,0 1-3 0,3 1-10 15,-1 0-14-15,1 3-5 0,4-4-8 0,-2 1-6 16,3 1-10-16,2-2-3 0,0-2-5 16,2 1-2-16,1-2-5 0,3-1-11 15,-4 0 9-15,-7-2-9 0,23 0-2 16,-16 0-8-16,4-2 8 0,-1 0-6 0,-10 2-1 16,13-9 0-16,-6 4-2 0,0-2-7 15,-2 0 3-15,-2 0-1 0,-1 0 0 16,-2-2-10-16,0 2 8 0,0-2-8 15,-5 2 5-15,3 0-2 0,-3 1 1 0,-3-1 2 16,1 2 1-16,0 3 1 0,-1-2 3 16,-3 1-5-16,11 3 3 0,-17-2 0 0,9 2-1 15,8 0 2-15,-17 5-5 16,8-3 3-16,4 2-1 0,0 1-1 0,0 2-3 16,3-1 6-16,2 1-4 0,-3 0 5 15,6 0-7-15,-3 0-8 0,5 1 8 0,-3-5 3 16,3 2-3-16,0 2 0 0,1-5 1 15,-6-2-1-15,15 4-1 0,-15-4 2 16,10 0-1-16,-10 0-3 0,0 0 2 16,18-4 2-16,-14-1-4 0,0 1 0 0,-4 4 2 15,5-12 1-15,-5 8-1 0,0-3-2 16,0 7-1-16,-2-12-2 0,-1 6 1 0,-3 1 1 16,1 1 2-16,0-1-2 0,0 0-2 15,5 5 1-15,-15-4-2 0,8 4 0 16,7 0 2-16,-16 2 1 0,16-2 0 15,-15 7-5-15,10-2 6 0,0-1-4 0,0 3 4 16,2 2 1-16,1 0-4 0,4 0-10 16,1-2-32-16,2 2-24 0,5 0-23 15,-3 1-16-15,9-4-27 0,-1 2-331 0,0-4 158 16,2 1 104-16</inkml:trace>
  <inkml:trace contextRef="#ctx0" brushRef="#br0" timeOffset="4">1783 997 124 0,'-8'-6'147'15,"8"6"-10"-15,0 0-13 0,-7-2-7 16,7 2-13-16,0 0-13 0,0 0-5 0,0 0-12 16,-18 4-4-16,18-4-9 0,-7 4-6 15,5 2-5-15,2-6-6 0,-3 6-2 0,3-6-5 16,0 0-5-16,5 12-2 0,-5-12-2 16,7 3-4-16,-2 1-1 0,-5-4-2 15,18 0-4-15,-11 0-2 0,4-5-2 16,-1 3 0-16,0-3 4 0,0 1-5 0,0-3-2 15,-3 2 6-15,0-2-8 0,-2-2-1 16,0 3 0-16,-3-4 1 0,1 4 1 16,-3-1-3-16,0-2-2 0,-3 2 3 0,-2 2-1 15,0 1 1-15,0-1-7 0,5 5 11 16,-18-4-13-16,10 4 12 0,-4 0 5 16,12 0-17-16,-21 4 15 0,13 3-2 15,-2-2-2-15,0 1 1 0,3 3-2 0,2-2-1 16,-2 0 3-16,0 2-2 0,5-2-1 15,-1 2 2-15,3 0-4 0,0-2 1 0,0 2-2 16,3-2 4-16,2 0-1 0,-1-3-3 16,1 1-1-16,2 0 2 0,-7-5-4 15,17 2 2-15,-7-2 3 0,-10 0-4 16,16-4 0-16,-6 1 4 0,-2 1-5 0,-1-3 5 16,-2-3-3-16,0 5-3 0,0-3 1 15,-2-4-1-15,-1 2 0 0,-2 0 2 16,-2 1-1-16,-1-2 2 0,1 0-3 15,-3 2-1-15,-3 0 3 0,3 0-1 0,-2 3 1 16,-3-1-3-16,-1 3 5 0,1 0-4 16,-3 2 4-16,13 0-3 0,-19 2 2 0,7 0-1 15,2 3 0-15,3-1-3 0,0 1 0 16,-1 2 3-16,6 0 2 0,-3 1 0 16,5 0-4-16,0-2 4 0,2 1 0 15,1-1-4-15,2 2 2 0,0-1-5 0,0-3 8 16,2-2-2-16,0 1 1 0,5-1-3 15,-12-2 1-15,17-2 4 0,-17 2-2 16,15-5-2-16,-8 1 2 0,-2-1-3 16,0-2 2-16,1 0-1 0,-6 2-1 0,0-5 3 15,-2 2-4-15,-2 0 1 0,-1 1 0 16,0 0-7-16,-2 0-14 0,2 3-36 16,-5-1-37-16,2 3-47 0,-5 0-428 15,0-1 193-15,1 1 128 0</inkml:trace>
  <inkml:trace contextRef="#ctx0" brushRef="#br0" timeOffset="5">473 1071 71 0,'-3'11'100'0,"3"-2"-8"0,0 1-3 0,3-1-14 16,-1 0-5-16,1 1-12 0,2-1-1 16,0-3-8-16,0 1 3 0,2-2-5 15,1 0-2-15,0-3-7 0,-8-2-1 0,13 2-5 16,-13-2 5-16,15-2-14 0,-10-3 4 16,-5 5-2-16,7-7 2 0,-4 3-10 15,-3-3 2-15,0 0 3 0,0 7 4 16,-5-14-6-16,2 7-3 0,-2 0-6 0,0 3 15 15,-2-3-2-15,-1 0-3 0,1 0 9 16,-4 5-13-16,1-3 1 0,0 3-1 0,0 0 0 16,0 2-8-16,-4 0 4 0,14 0 5 15,-19 4-3-15,11-2-2 0,1 3-1 16,-1-1 1-16,2 3-4 0,1-2 2 16,3 4-1-16,-1-2 4 0,6 0-8 0,-3 0 2 15,2 0-1-15,3-2-1 0,1 1-1 16,2-1 4-16,-3 0-2 0,2-3 2 15,0 0-4-15,3-2 2 0,-2 3 2 0,-8-3-4 16,16-5-3-16,-6 3-2 0,-5-3 5 16,5 0-1-16,-5 1-2 0,0-1 2 15,-3-1 0-15,1-2 0 0,0-1 1 16,-3 2-5-16,0 7 4 0,-6-14-5 0,4 7 0 16,-3 1 0-16,0 1 2 0,-3 1 1 15,8 4 1-15,-15-5 1 0,8 3-4 16,7 2 2-16,-19 2-1 0,9 3 7 0,1-3 3 15,1 5-3-15,-2-3 2 0,4 3-1 16,-1 2 1-16,2-2-1 0,2 5 2 16,1-3-1-16,2 0-3 0,2 0 1 0,1-2 2 15,-1 3-3-15,3-3-1 0,0-3 0 16,4 1 5-16,-2-1-5 0,1-2 1 16,1 1-2-16,-9-3 2 0,20-3-3 15,-11-1 1-15,1-1 0 0,-3-1-2 0,1-1-1 16,-1-3 0-16,-2 3 3 0,-2-4-3 15,-1 1 1-15,-2-1-3 0,0 2 2 16,-2-3-2-16,-3 5-1 0,0-2 1 0,0 3 1 16,-3-1-2-16,-2 2 2 0,1 3-3 15,-3 0 2-15,12 2 0 0,-19 0 1 16,9 2-2-16,2 2 3 0,-1 1 2 0,2 0-4 16,2 1 0-16,0 1 3 0,3 2 0 15,-1-2 0-15,3 3-3 0,0-1 0 16,3-3-3-16,-1 4-4 0,1-3-12 15,2 2-18-15,2-4-25 0,-1 2-23 0,4-5-25 16,-2 3-29-16,1-3-326 0,-9-2 158 16,18-5 104-16</inkml:trace>
  <inkml:trace contextRef="#ctx0" brushRef="#br0" timeOffset="6">521 653 104 0,'-8'7'109'0,"3"2"-1"0,0 0-12 15,2 3-2-15,3-3-14 0,0 2-8 16,3-2-6-16,-1 2-3 0,3-4-11 15,1 4-6-15,2-3-1 0,-1-4-3 16,3 3-8-16,-2-2-3 0,2-2 1 0,-3-2-2 16,4-1-3-16,-11 0-3 0,18-4-4 15,-14 0-1-15,4 1 2 0,-1-5-7 0,-2 2 0 16,2-3-2-16,-5 0-1 0,0 0-1 16,-2 0-2-16,0-3-3 0,0 3 4 15,-2 0-2-15,-3-2 1 0,1 2 0 16,-3-1 4-16,2 3 1 0,-3 0 7 0,1 1-6 15,0 1 3-15,-3 0-14 0,1 3 12 16,9 2-1-16,-17 2 2 0,17-2 2 16,-15 5-1-16,7 0 3 0,3-1-5 15,0 3 1-15,2 0 0 0,0 0-5 0,1 2 5 16,2 0-4-16,0 1 1 0,2-2 0 16,1 2 1-16,3-6-12 0,-1 3 12 15,2 0-5-15,-2-3 3 0,3-2-1 0,2 1-5 16,-10-3 0-16,16 0 1 0,-16 0-2 15,17-7 3-15,-9 5-3 0,-1-5 2 0,0 2-2 16,-2-1 1-16,-2-1-1 0,3-2-1 16,-3 0-3-16,-3-2-1 0,0 3-2 15,-3-1 3-15,-1-1-9 0,2 2 10 16,-3 1-3-16,-3 0 1 0,1 2 0 0,0 0-1 16,-1 1 1-16,-2 4 2 0,10 0 3 15,-18 2-7-15,8 0 13 0,0 3-2 16,2 0 0-16,1 2 1 0,-2 0 5 15,7 1-3-15,-3 0-5 0,5 1 3 0,0 0-2 16,2-2 3-16,3 0-7 0,1 0 2 16,4-1-21-16,3-1-29 0,-1 0-30 0,3-3-27 15,1 0-27-15,1-4-377 0,3 2 171 16,-1-5 114-16</inkml:trace>
  <inkml:trace contextRef="#ctx0" brushRef="#br0" timeOffset="7">1217 314 131 0,'-14'5'129'0,"5"-1"-12"0,-1 3-12 16,2 0-8-16,1 0-7 0,-1 0-7 0,6 2-14 15,-3 0-3-15,1 0-6 0,4 1 1 16,4-1-16-16,1 0 6 0,0-2-9 16,2 2 0-16,1-2-8 0,-1 0 1 15,6-3-6-15,-2 1-8 0,-1-2 0 0,2-3 0 16,0 2 3-16,-2-2-20 0,4-2 13 16,-4-1-2-16,0-2 0 0,-3 1-6 0,1-3 1 15,-3 0 4-15,1 0-4 16,-4-2-4-16,-2 2-1 0,3-2-2 0,-6 0 1 15,-2-1 0-15,2 4-2 0,-5-1-1 16,3 2 5-16,-2-2 2 0,-1 5-4 0,-2-3 0 16,1 5 5-16,0-2 0 0,9 2 1 15,-20 5-6-15,10-3 4 0,5 2-4 16,-2 3 1-16,0 0 3 0,3 0 0 0,1 2-3 16,3 1 1-16,3-1-4 0,-1 0 4 15,4 0-2-15,2 1-1 0,-1-1-1 16,1-3-2-16,1-1 3 0,4 2 0 15,0-3-1-15,0-1 0 0,-3-1 2 0,2-2 0 16,2 0 2-16,-14 0-3 0,20-7-2 16,-10 3 3-16,-3-3 0 0,-2 0 0 15,0 0-1-15,1-2-2 0,-6 0 1 0,-2-1-2 16,-2 2 1-16,-1-2 1 0,-2 3-3 16,-1 0 2-16,1-2-2 0,-3 7 4 15,-3-3 2-15,2 3-1 0,-1 2 1 16,-3 2 4-16,3 0 1 0,0 1 1 0,0 4-2 15,2-3 2-15,0 3-3 0,0 0 2 16,4 3-2-16,1-2 2 0,5-1-5 0,-2 3-7 16,4-1 2-16,3-2-12 0,-3 2-17 15,7-4-30-15,-4 1-28 0,5-1-32 16,-3-3-376-16,1 0 168 0,-8-2 111 0</inkml:trace>
  <inkml:trace contextRef="#ctx0" brushRef="#br0" timeOffset="8">437 3 91 0,'-5'4'94'0,"0"1"-3"0,5 2-11 0,0-1-1 16,0 1-16-16,5 0-1 0,0 0-8 15,0 0-3-15,2 0-8 0,1-2-3 16,3 1-1-16,-4-4-4 0,3 3-6 15,0-3 2-15,-2 0-6 0,2-2 2 0,-10 0-4 16,16-2-3-16,-16 2-4 0,15-7-4 16,-10 3 3-16,2 0-2 0,-2-1 1 15,-3-2-3-15,1 0-2 0,1 0 1 16,-4 0-1-16,0 0-1 0,-4 1-1 0,4 6 4 16,-3-10-5-16,1 6 3 0,2 4-9 15,-10-5 12-15,10 5-4 0,-10 0 3 0,10 0 0 16,0 0 4-16,-15 9-5 0,10-4 5 15,3 1-3-15,-1 4 2 0,0-1-2 16,3 2 8-16,0 1-7 0,6-3-11 16,-4 2 12-16,3 1-5 0,0-3 1 0,3-2-6 15,-1 0 5-15,1 0-3 0,-1-3 3 16,4 1-3-16,-3-3-2 0,-1 0-1 16,3-2 6-16,-10 0-6 0,15-4 9 0,-10 1-6 15,4-1-3-15,-7-1 3 0,3-2-4 16,-3 3 2-16,-2-5-4 0,-2 2 5 15,2-2-5-15,-3 2 4 0,-1 0-6 16,-3-2 0-16,2 2 4 0,-2-1-2 0,-1 5 12 16,-1-2-15-16,1 1 2 0,-2 1-1 15,10 3 4-15,-23 0 1 0,13 3 3 0,0 1 2 16,0 1-2-16,1 1 2 0,2 1 4 16,-1 2-5-16,3 0-2 0,0 1-1 15,3-1 3-15,2 2 2 0,0-2-9 16,2 1 3-16,1-1-1 0,2-2 2 0,2 2 5 15,-2-4-6-15,3-3 2 0,3 0-3 16,-11-2 2-16,15 0 0 0,-5-2-6 16,-3-2 10-16,-2-1-6 0,4-2-2 0,-4 2 7 15,0-2-3-15,-3-2-2 0,1 2-5 16,-3-2 4-16,-3 2 1 0,1-2-1 16,-3 4-4-16,0-2 7 0,-4 3-6 0,4-1 2 15,-2 1 1-15,-1 2-2 0,8 2-3 16,-17 0 4-16,9 5-2 0,0-1-3 15,0 5-18-15,3 0-19 0,0 2-25 16,3 3-33-16,-1 0-344 0,8 0 151 0,-2 0 99 16</inkml:trace>
  <inkml:trace contextRef="#ctx0" brushRef="#br0" timeOffset="9">1710 1965 22 0,'0'0'103'0,"-5"-1"-7"0,5 1-11 16,0 0-6-16,-13-4-9 0,13 4-2 15,0 0-7-15,-16 5-6 0,16-5-7 16,-7 7-7-16,2-3-3 0,0 1 1 0,5-5-6 15,-5 10-3-15,2-4-2 0,3-1 0 16,0 1-8-16,0 1-3 0,0-7 2 16,8 12-2-16,-3-8 4 0,0 3-9 15,0-5 2-15,3 2-8 0,0-1 5 0,-8-3 0 16,15 0-4-16,-6 0 1 0,-9 0-2 16,15-5-4-16,-8 3 5 0,-2-2 2 15,-1-1-3-15,1 1-2 0,-2-3 0 16,-3 0 2-16,2 0-5 0,-2 7 2 0,-5-15 2 15,0 5 0-15,1 2-4 0,-1 2 8 16,-4-1 5-16,1 3-8 0,1-1 11 0,0 0-7 16,-3 4 4-16,10 1-4 0,-19 0 4 15,19 0 4-15,-17 4-8 0,9 1 9 16,1-2-3-16,2 5 3 0,-3-1-7 16,6 0 2-16,-2 2-1 0,2-2 2 0,2 2-2 15,2-2 0-15,2 2-9 0,-2 0 10 16,3-5-3-16,0 3 1 0,0-3-4 15,3-1 3-15,-1-1-3 0,1 1 5 0,-8-3-5 16,16-5 0-16,-16 5 3 0,12-7-3 16,-4 0-3-16,-3 3 1 0,-1-3-1 15,1-2 4-15,-2 0-4 0,-1 2 2 16,1-2 1-16,-3 2-2 0,-3-2 7 0,1 2-1 16,-1-1 1-16,1 2-7 0,-3 1 11 15,5 5 4-15,-10-4-5 0,10 4 5 16,-12-2 3-16,12 2 3 0,-16 5 2 0,8-1 4 15,1 1-5-15,-1-2-2 0,1 5 0 16,2-1-8-16,0 2 5 0,2-2-4 16,3 2-1-16,0-2-2 0,0 2 1 0,3-2-5 15,2 2-2-15,2-2 2 0,1-3-4 16,2 0-16-16,2 1-24 0,4-2-31 0,-1-1-38 16,0 0-41-16,-1-2-432 15,-2-2 195-15,-2 0 129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962"/>
    </inkml:context>
    <inkml:brush xml:id="br0">
      <inkml:brushProperty name="width" value="0.1" units="cm"/>
      <inkml:brushProperty name="height" value="0.1" units="cm"/>
      <inkml:brushProperty name="color" value="#002060"/>
      <inkml:brushProperty name="fitToCurve" value="1"/>
    </inkml:brush>
  </inkml:definitions>
  <inkml:trace contextRef="#ctx0" brushRef="#br0">1552 471 140 0,'0'0'131'0,"0"-21"-11"0,0 14-10 0,0-2-4 15,3-2-12-15,-1 2-2 0,-2-5-8 16,3 0-7-16,-3 0 1 0,-3-2-6 16,3 0 0-16,-2-2-10 0,-3 2-3 15,0-5-5-15,-2 5-3 0,-5-4-10 0,2 2 6 16,-2-3-11-16,-3 3-3 0,1-3-6 16,-3 1-1-16,0 1-2 0,1 3-2 0,-4-2-2 15,2 2 2-15,-3 2-9 0,-1 0 3 16,-2 1 2-16,2 4-1 0,-3-1-2 15,-3 4-1-15,1-1-1 0,-2 1-3 16,0 5 4-16,0-1-7 0,-2-1 2 0,-4 6-1 16,-1-1-2-16,0-1 5 0,1 5-2 15,-1-2-1-15,0 5-2 0,2-2 6 16,0 2-1-16,1 3-4 0,0-1 0 16,-3 2 0-16,0 5 1 0,2-2-2 0,0 1-1 15,-2 4 6-15,4 2-3 0,-1-3-1 16,0 3 0-16,0 0 2 0,2 3 1 15,4-4 0-15,-2 3-4 0,4 0 1 0,-3-2 0 16,5 2 1-16,0 3 1 0,3-5 0 16,5 0 0-16,-1 2 6 0,6-2 0 15,0 2 6-15,5-3 0 0,3 3 3 16,-1-2 4-16,3 3 3 0,5-3-1 0,-2 2-1 16,2-1-1-16,4 3 0 15,-1-1 0-15,6-1 1 0,-2 3-2 0,0-2 0 16,1 1-1-16,3-2 1 0,-1 2-1 0,0 1 2 15,3-1 1-15,0 3 1 0,-3-3 1 16,1 0-1-16,-4 3 1 0,5 2 1 16,-4 0 1-16,0-2-1 0,0 0-3 15,-3 2 2-15,-3-3 1 0,1 0 2 0,-1 4-1 16,-1-3 0-16,-3 2-1 0,-1-2 1 16,-2 2-4-16,-2 0 4 0,2 0 2 15,-5-3 1-15,-1 3-5 0,1 0 2 0,-5-2-4 16,2 2-3-16,-2-4 1 15,0 1-4-15,-3 1-2 0,0-3-1 0,1 0-5 16,0 1 4-16,-2-3-4 0,-1 0-4 16,0 2 3-16,-3-1-4 0,3-3-1 0,-3 0 0 15,1 0 1-15,-2 2-4 0,0-5 0 16,0 3 3-16,-1-2-3 0,3-1-2 0,-2 1 4 16,2 2-5-16,2-2 1 0,-4-1 1 15,4 1 0-15,0-1-2 0,3-2-1 16,-2 3 2-16,2-3 0 0,5 0 0 15,-1 3 0-15,1 0 3 0,2 0 1 0,2-3-3 16,1 2 2-16,-2-4 0 0,8 5 3 16,-4-1-3-16,5-1 0 0,0 1 3 0,0-2 3 15,5 3-5-15,-3-3-1 16,5 0 0-16,0-1-1 0,0 1 0 0,0 0 1 16,3 1-1-16,1-6 0 0,-3 3-1 15,4-2 5-15,-1-3-3 0,2 3-1 0,-3-3-1 16,6 2 3-16,-4-2 1 0,0-5-6 15,4 3 3-15,-1 0 0 0,0-2-2 16,1 2 1-16,-1-4 7 0,4 2-3 16,-2-3-3-16,-2-1-1 0,3 1 3 0,0-4-2 15,0 0 1-15,2-2-1 0,4-3 2 16,0-2 2-16,0-2-4 0,1 2-1 0,3-4 5 16,-2 0-4-16,-1 0 0 0,3-4-3 15,0 3 1-15,0-7-2 0,3 3 3 16,-4-3-4-16,-3 6 1 0,-2-3 5 15,2 0-3-15,-4-1 2 0,1 2 0 0,1-2 1 16,-4 1-1-16,0 0 2 0,-2 0 0 16,1 0 4-16,-2 0-4 0,1 1 0 0,-4-1 3 15,1-3-9-15,0 3 3 0,0-1 2 16,-3 1 0-16,3-2-3 0,-3 1 2 16,0-2 5-16,-1 3-7 0,1-4 4 15,-3 4-2-15,0-4 3 0,2-1 1 0,-2 0-3 16,-2 1-1-16,3-3 0 0,-3 0-4 15,3-1-1-15,-3 3 1 0,3-3 0 16,-3-1 4-16,-1 0-2 0,3 0-4 0,-5 0 6 16,3 0-1-16,0 0-5 0,-3-1 3 15,5 1-3-15,-5 0 2 0,3 0 1 16,-3 0-1-16,3-1 0 0,-5 1 2 0,3 0-3 16,0 2 0-16,-3 1-1 0,0-1-2 15,0 2 3-15,0-2-2 0,0 0 4 16,0 3-2-16,-2-1 1 0,2 0-1 0,-3 3 3 15,0-3-6-15,1 1 4 0,1 2 0 16,-2 0 1-16,1 0-1 0,-1-1-3 16,-2-2 3-16,3 1 0 0,-3 2-1 0,2-3 2 15,1 5-3-15,-3-5-3 0,0 5 2 16,2-4-2-16,-2 4 7 0,0 0-3 16,0 0 5-16,3-2-6 0,-6 0 5 15,3 2-5-15,0 0-2 0,3-5 0 0,-3 7 7 16,0-2-7-16,0 2 5 0,0-2-6 15,2 5 6-15,-2-4-3 0,2 2-2 16,-2-1 1-16,0 3-1 0,0-2 1 0,0-1 2 16,0 0 1-16,3 3-2 0,-3-1-3 15,0 3 3-15,0-2-3 0,0 2 2 0,0-3 3 16,0 3 0-16,0 0-2 0,0 0-2 16,0-1 6-16,-3-1-4 0,3 2 1 15,0-1-3-15,0 1 0 0,-2-2 1 16,2 1 3-16,0 2-2 0,-2-4-5 0,2 3 3 15,0 0 2-15,-3 0-2 16,3 0 0-16,-2-2 4 0,-1 1-4 0,1 0 2 16,2 2 0-16,-3-1-3 0,1-1 2 0,-1 4 1 15,3-3 5-15,-2 0-1 0,2 0-3 16,-4 0-4-16,4 2 3 0,-3-3-3 16,3 1 3-16,-2 0 0 0,2-3-2 15,0 3 3-15,0 0 0 0,-2-2-3 0,2-1-1 16,-3 1 4-16,3-1-5 0,-2 1 2 15,2-3 2-15,-3 1-1 0,1-1-3 0,-1-2 1 16,1 0 6-16,-3-2-3 0,2 0-2 16,-2-3 2-16,0 0-3 15,-2 0 0-15,-2-1-18 0,2 1-27 0,-3-2-34 0,0-2-45 16,-3 3-56-16,0 6-57 0,0 0-36 16,1 4-808-16,-5 3 369 0,-2 4 243 15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963"/>
    </inkml:context>
    <inkml:brush xml:id="br0">
      <inkml:brushProperty name="width" value="0.1" units="cm"/>
      <inkml:brushProperty name="height" value="0.1" units="cm"/>
      <inkml:brushProperty name="color" value="#002060"/>
      <inkml:brushProperty name="fitToCurve" value="1"/>
    </inkml:brush>
  </inkml:definitions>
  <inkml:trace contextRef="#ctx0" brushRef="#br0">392 162 115 0,'-31'24'120'0,"4"-2"-8"16,-4-2-3-16,4 3-4 0,-4 0-5 16,3 3-9-16,-3-2-5 0,0 4-11 15,4-3-3-15,1 0-7 0,6-4-7 0,0-1-1 16,2-2-7-16,5 1-4 0,1-6-7 15,2 1 2-15,5-3-2 0,2-4 0 16,8-2-3-16,-5-5 1 0,20 2-7 0,-2-7-3 16,3-1-3-16,6-6-3 0,4 1-1 15,7-7-5-15,2-3 2 0,6-6-5 16,5-1 0-16,0-1 1 16,14-13-3-16,-11 9-3 0,-6 2 0 0,1-1 6 0,-6 0 2 15,-2 5-11-15,-6 0 2 16,-4 4 2-16,-5 4 5 0,-6 3 4 0,-1 2 2 15,-3 3 3-15,-3-1-3 0,-6 8-4 0,-4-1-2 16,-3 5-1-16,0 0 3 0,0 0-5 16,-36 24-1-16,16-11 0 0,-6 3-2 15,-4 7 4-15,-6 0-6 0,-7 7 1 16,1-1-2-16,-4 3 1 0,-3 0 3 16,6 2-7-16,0-1 6 0,2 1-4 0,8-6 0 15,2 0 2-15,7-4 1 0,2-4-4 16,8 3 0-16,1-7 0 0,3 0-1 15,2-1 8-15,5-5-8 0,6-3-1 0,3 0 5 16,1-2-4-16,3-5 3 0,5-2 1 16,9-3-4-16,0-5 0 0,5-1-1 0,8-5 0 15,4 0 0-15,7-7 1 16,1-4-3-16,4 0 2 0,13-12-2 0,-13 2 4 16,-4 8 0-16,-1-2-1 0,-7 2 0 15,0 2 2-15,-9 4 5 0,-6 7 4 0,-1-2 10 16,-4 3 3-16,-6 7-1 0,-3-1-5 15,-4 4 2-15,-6 3-4 0,-2 2 2 16,0 0-3-16,-25 20-2 0,2-6-2 16,-2 2 0-16,-11 7-3 0,-10 4 2 0,-2 5-3 15,-20 9 0-15,2 3-1 0,-2 2 1 16,1-3-2-16,3 2-2 0,14-4 4 16,9-6-5-16,6-3 1 0,4-4 0 0,9-1 1 15,3-4-4-15,4 0 2 16,10-10-2-16,5 1 0 0,3-7-1 0,7 0 0 15,8-5 2-15,4-4-1 0,9-3 1 16,4-4 0-16,9-5-3 0,9-6 0 0,0-3 2 16,6-3 1-16,12-7-3 0,0-6 2 15,-3-3 0-15,1-1 3 0,-5 2-3 16,-11 2 1-16,-7 5 7 0,-1 2 2 16,-4 2 1-16,-3 0 4 0,-4 7 1 0,-7 3 2 15,-7 2 6-15,1 2 0 0,-6 3 0 16,-3 5 1-16,0 1-3 0,-8 5-4 0,-4 2 0 15,0 0-4-15,0 0-1 0,-26 23-2 16,7-7-1-16,-5 2 2 0,-6 5-1 16,-11 6-4-16,-7 3-1 0,-18 15 1 15,-8-2-1-15,-2 1-1 0,0 2-1 0,2-3 0 16,3 1 1-16,8-2-4 0,12-10 3 16,10-4-3-16,10-8 1 0,7 1-2 15,0-2 1-15,9-3-3 0,3-4-2 0,7-3 0 16,2 1 1-16,6-5 0 0,4-5 0 15,8-2 0-15,4-2 2 0,3-5-3 16,9-2 2-16,6-5-1 0,4-2 5 16,10-8-5-16,0-3 1 0,0 0-1 0,17-9 2 15,-2-5-2-15,-9 6 0 0,-10 8-1 16,-1-6 3-16,0 4-1 0,-3-1 1 0,-7 8 1 16,-6-1 3-16,1 2 4 0,-9 5 0 15,2 2 6-15,-7 3 2 0,-2 0-2 16,-8 4 0-16,0 4-1 0,-7 1-1 15,0 2-3-15,0 0-1 0,-29 19 1 16,12-10-1-16,-12 7-4 0,-3 9 2 0,-17 0-1 16,-20 11-1-16,-7 5 0 0,-3 0 0 15,-2 6 0-15,2-6-1 0,6 5-2 16,2-6 2-16,18-3-2 0,7-10 9 0,7 5 0 16,8-4 0-16,7-3-2 0,6-4-3 15,5-2-1-15,5-4 0 0,6-6-4 16,7-2 2-16,8-3 0 0,2-1 0 15,10-3 0-15,8-7 2 0,6 0-3 0,3-4 3 16,15-9-2-16,-4 3 0 0,3-6 0 16,17-9-3-16,-9 5 2 0,-11-1 1 0,3 1-2 15,-5 1 0-15,2-1 0 16,-2 0 2-16,-5 2-3 0,-10 4 0 0,-2 1 1 16,-3 1 3-16,-6 5 2 0,-1 1 3 15,-4 3 4-15,-4 1 1 0,-4 2 0 0,-2 0-7 16,-7 7 3-16,-3 0-2 0,0 0 3 15,0 0-3-15,-23 19-1 0,5-7 0 16,-5 3-2-16,-10 4 0 0,-11 9 2 16,-4-1-5-16,-25 16 5 0,0 0-7 0,-2 5 3 15,2-4 1-15,2 4-1 0,2-2 1 16,6-1-1-16,12-8 0 0,10-3-1 16,6-2-1-16,7-4 2 0,8-5-2 0,1-3-5 15,7 1 1-15,2-5-2 0,7-5 1 16,8-2-2-16,3-6 3 0,4-1-3 15,7-2 2-15,8-7-1 0,7-2 1 0,4-7 2 16,4-2 0-16,7-7-1 0,2 0 2 16,-1-3-2-16,20-9 2 0,-17 3 1 15,-6 4-2-15,2 1 2 0,-6 0-1 16,0-2 4-16,-4 9-7 0,-9 1 9 0,3 0 3 16,-11 3-5-16,2 1 7 0,-2 5 5 15,-5 2 1-15,-3-2 0 0,-4 8-6 16,-2-3 5-16,-6 7-3 0,-2 0 1 15,0 0-4-15,-20 14-1 0,6-1 0 0,-13 3 1 16,-4 10-2-16,-11 4-4 0,-25 12 5 0,-1 7-3 16,-10 3 1-16,1 1 0 15,6 2 0-15,1-8-2 0,5 6 1 0,17-12-4 16,11-4 2-16,3-3-1 0,9-4-2 16,7-4-3-16,5-1-6 0,6-9 1 0,4 0 0 15,8-5-1-15,3-4 4 16,7-5-1-16,3-2 3 0,7-5-2 15,9-3 1-15,6-11 1 0,0 1 0 0,9-9 2 16,4-3-3-16,10-14 0 0,-1-2 2 0,-11 5-4 16,-9 7 6-16,2 2 0 0,-1-2 1 15,-5 2 2-15,-5 7 0 0,-2-1 0 16,-2 1 2-16,-7 7 2 0,-3 0 3 16,2 2 3-16,-6 2 1 0,0 6 3 0,-7-2-3 15,-1 5-2-15,-3 4 1 0,-4 1-5 16,0 0 3-16,-24 17-1 0,7-1-1 0,-7 2 0 15,-3 7 0-15,-14 5-1 0,-5 5-3 16,-17 17 1-16,-8 1-3 0,2-1 2 16,-2 1-4-16,0 2 3 0,7-2-3 15,3-1 1-15,15-11 2 0,14-2 2 0,4-12-7 16,5 1-2-16,8-5 3 0,2-5-9 16,8-2 2-16,5-4-1 0,7-6-1 15,7-3 2-15,6-9 1 0,11-2 2 16,6-6 3-16,4-4-3 0,7-7 2 0,3-5-2 15,-3 1-2-15,18-15 2 0,-3-1 7 16,-12 10-3-16,-7 3-1 0,-3 2 0 16,-3-5 0-16,-6 10 4 0,-3 4-2 0,-7-1 2 15,2 6 2-15,-5 0 2 0,-4 5 3 16,-2-2-1-16,0 5-2 0,-8 4 2 0,-2 4-3 16,-3 0 0-16,0 0 2 15,-21 20-3-15,3-2 0 0,-9 8-1 0,-9 8 2 16,-20 16-1-16,-9 8 0 0,-27 12 0 15,-5 3-3-15,-2 3-1 0,-3-2 1 0,-2-2-1 16,8-3 2-16,17-15-2 0,8-1 0 16,11-5 1-16,14-11-2 0,12-6-1 15,9-5 0-15,9-3-7 0,4-5-1 16,7-4 0-16,5-3 0 0,7-6 1 0,3 0 2 16,6-9 1-16,9 1 1 0,9-6-1 15,8-8 1-15,11-8 0 0,22-10-1 0,0-5 2 16,2-6 0-16,-1-1 0 0,1-7 1 15,-7 1-1-15,-1-1 0 0,0 4 0 16,-6-5 2-16,-2 7-1 0,-12 7 3 16,-11 8 0-16,-3-1 3 0,-4 7 1 0,-6 4 0 15,-4 3 5-15,-4 1 4 0,0 3 2 16,-3 5-1-16,-4 2-2 0,-3 2 0 16,-7 7-4-16,0 0 4 0,0 0-4 15,-19 18 0-15,0-2 0 0,-6 6-2 16,-8 9-1-16,-8 5 2 0,-25 19-5 0,-5 2-1 15,-6 3 1-15,-16 10 2 0,14-10-3 0,3-3-1 16,-1 3 2-16,9-8 0 0,2-2 1 16,11 1-2-16,9-15-1 0,12-1 0 15,7-7 3-15,6-1 0 0,4-5-5 16,4-2-5-16,4-2-1 0,2-6 3 0,7-3-2 16,5-2-3-16,4-2 5 0,3-5 1 15,5-2 1-15,7-8 0 0,6-2-1 16,8-3 1-16,8-8 0 0,5-4 1 15,17-7 2-15,0-5-1 0,-12 4-1 0,9-8 2 16,-12 11-5-16,-8 2 4 0,-4 1-3 16,-5 6 3-16,-7 3 2 0,0-1 1 0,-7 2 5 15,-1 6 5-15,-3-1-1 0,-6 5-1 16,-5 0-2-16,2 4-1 0,-6 0 3 16,-3 5 0-16,0 0-5 0,-21 14 3 15,3-3-1-15,-2 3-1 0,-13 9-1 0,-8 3-4 16,-5 6 2-16,-20 11 1 0,-2-2 0 15,-1 5-2-15,0-1-1 0,4 4-1 16,-1-4-1-16,5 2 6 0,13-7-6 16,7-4 7-16,5 2-10 0,6-2 3 0,4-4 0 15,4 0-2-15,3-5-3 0,4-1-5 16,5-6 1-16,3-2-7 0,2-4 3 0,2-5 0 16,6-2 4-16,2-5 1 0,-5-2 2 15,25-7 0-15,-4-4-1 16,4-3 5-16,8-4 2 0,4-5-6 0,9-4 1 15,5-5 3-15,18-12-3 0,0 1 1 0,1-3 2 16,-1 1-1-16,-2-1-1 0,-4 0 3 16,-2 3-2-16,-15 6 3 0,-8 7-2 15,-6 2 3-15,-3 6-1 0,-2-1 2 0,-6 5 4 16,-4-1 3-16,-2 8 0 0,-3 0-1 16,-5 2 1-16,-2 2 3 0,-3 7-6 15,-2 0 1-15,0 0 0 0,-23 11-2 16,5 1-2-16,-1 3 1 0,-12 6-1 0,-5 3 0 15,-9 7 1-15,-17 10-1 0,-4 5 3 16,1 2-6-16,-4 0 2 0,2 5 1 16,2-1 0-16,4 1-2 0,5-3 4 0,10-7-2 15,13-9-4-15,8-4 2 0,1-3-3 16,7-4-4-16,4-2 0 0,6-6-3 0,2-2-1 16,5-4 1-16,5-7 1 15,5-2 1-15,-10 0 2 0,36-14 1 0,-9 1 1 16,12-8-1-16,4-4-1 0,5-5 1 15,3 1 5-15,13-13-3 0,1-1-2 0,-11 9 3 16,-6 0 1-16,-2 1 3 0,0 3-4 16,-4-2-1-16,-1 3 4 0,-10 4-3 15,-1 4 5-15,-7 3 0 0,0 2 9 16,-5 0 3-16,0 5 2 0,-6 2 1 0,-2-1-2 16,1 3-2-16,-6 5-2 0,-5 2 0 15,0 0-2-15,0 0 3 0,0 0-4 0,-24 25 0 16,10-11-3-16,-6 5 0 0,-9 5-1 15,-4 1 0-15,-7 9 1 0,-6 1-2 16,-17 15-3-16,1 3 2 0,1-3 0 16,3 0 0-16,9-9 1 0,15-7-2 0,-2 1 1 15,5-7-1-15,6-3-2 0,7-5 4 16,0 1-12-16,5-8-1 0,4 1 1 0,4-7 2 16,5-2 0-16,0-5 1 0,0 0 0 15,24-16 2-15,0 2-4 0,3-9 4 16,7-2 0-16,5-5 1 0,2-4-1 15,5-1 1-15,13-13 1 0,-4 1-1 0,-4 6-1 16,-10 4 1-16,3 0 1 0,-4 1-2 16,-2 3 2-16,-2-1 1 0,-5 7 0 15,-4 2-2-15,-1 0 6 0,-6 7 4 0,-3 0 0 16,-3 3-2-16,-2 4 6 0,-4-1-6 16,-6 8 1-16,-2-1-2 0,0 5 1 15,0 0-4-15,0 0 4 0,-41 16-2 0,19-4-3 16,-7 1 3-16,-3 6 4 0,-9 2-4 15,-7 4-4-15,-3 0-2 0,-2-1 4 16,4 2-2-16,3-3 0 0,8-5-1 0,11-4 3 16,-2-1-7-16,9-3 0 0,5-1 1 15,5-5 0-15,4-1 0 0,6-3 2 16,0 0 1-16,29-16-1 0,-7 2-1 0,9-4 0 16,3-5 2-16,8-5-1 15,1-4-1-15,1-2 1 0,14-11 1 0,0-6-2 16,-4 3 3-16,-9 5 5 0,-6 4-8 15,-3 1 0-15,-4 1 1 0,-3 4-3 0,-5 4 5 16,0 2 1-16,-4 1 2 0,-5 5 1 16,1 3 7-16,-6 2 0 0,-3 0-3 15,-2 7 2-15,-2 2-2 0,-3 3 1 16,0 4-3-16,0 0-1 0,-29 11 1 0,14 1 1 16,-10 6-5-16,-6 5 2 0,-10 6-1 15,-3 6-3-15,-26 10 5 0,0 1-3 0,-5 2 1 16,7-5 4-16,2 1-5 0,15-12-2 15,11-5-2-15,10-6 2 0,4-2-6 16,8-3 4-16,6-7 0 0,9-3-3 0,6-3-1 16,-3-3 2-16,30-9 2 0,-4-4-2 15,9-4 4-15,0-4-4 0,11-9 2 16,-2-2 1-16,2-2-1 0,12-16 2 0,-2 0-1 16,-3-3-1-16,-9 7-1 0,-10 5 1 15,2-2 3-15,0 4-4 0,-4 0 2 16,-3 0 2-16,-4 7 1 0,-2 2-3 15,-5 7 1-15,-3 3 3 0,-1-1 4 0,-2 6 1 16,-2 1-1-16,-3 2-2 0,-5 8-3 16,-2 2 4-16,0 2-2 0,0 0-1 15,-27 22 1-15,9-6-3 0,-7 7 1 16,-6 4-1-16,-5 5 0 0,-4 5 2 0,-3 0 0 16,-16 14-1-16,4-4-1 0,9-7 3 15,7-10-4-15,7-4 2 0,6-1-5 0,4-7-5 16,3-1 3-16,7-4-4 0,4-3 0 15,8-6 4-15,0-4 0 0,0 0 1 16,30-14-2-16,-6 1-1 0,0-8 0 16,10-7 4-16,2-1-4 0,1-8 2 0,1 0 1 15,1-5 2-15,-1 3 0 0,0-1-2 16,-5-1 1-16,1 4 1 0,-5 1 7 0,-5 4-6 16,-4 5 4-16,-5 4 1 0,-3 0 2 15,-1 7 0-15,-3 0-1 0,-6 7 1 16,-4 2 0-16,-3 4-1 0,5 3-4 15,-26 5 1-15,6 7 2 0,-6 1 1 0,-9 10-4 16,-8 5 2-16,-23 18 0 0,-6 1-2 16,-1 4 1-16,-7-1-2 0,7 0 0 15,2-2 0-15,4-2-2 0,19-11 2 0,11-6 0 16,8-6-4-16,10-3 0 0,4-6 1 16,6-2 0-16,9-8 1 0,6-1 0 15,-6-3-3-15,37-14 2 0,-6-5 4 0,8-1 1 16,5-13-2-16,18-12-4 0,-1-3 2 15,0-4-2-15,-3-1 2 0,1-5 0 16,-4-1-1-16,-1 5 0 0,-3-6 2 0,-6 3 1 16,-6 9 2-16,-7 7 4 0,-1 3-6 15,-6 3-1-15,-1 3 1 0,-5 2 2 16,-1 4 6-16,-2 4 8 0,-6 6-3 16,0 0 2-16,-5 4-2 0,-5 5-5 0,-3 3 1 15,3 4 1-15,-22 4 3 0,1 8-7 16,-4 6-1-16,-8 6 7 0,-11 5-8 15,-19 17 0-15,-5 2 0 0,-3 4-1 0,-6 2-3 16,4-3 10-16,1 2-8 0,9-4 0 16,4-4-2-16,16-11 2 0,11-7 0 15,6-4-7-15,8-5 6 0,8-4-9 16,5-5-1-16,5-4 2 0,0-5-1 0,25-5 2 16,-5-4-2-16,9-5 2 0,7-6 3 15,7-9 0-15,-1-4 7 0,19-12-9 0,-2-3 5 16,0-3-3-16,-3 1 0 0,-3-3 2 15,-10 12 0-15,-5 5-1 0,-5 2 1 16,-6 4 1-16,-1 2-1 0,-6 5 5 0,-1 0-2 16,-4 3 4-16,-5 4-2 0,-3 2-1 15,-2 3 7-15,-5 4-9 0,-2 3 2 16,-8 1-1-16,10 3-1 0,-30 9-2 16,1 3 3-16,-4 3-1 0,-9 12 2 0,-7 1-4 15,-23 16 5-15,-3 2-5 0,-5 5 1 16,2-4-2-16,1 4 1 0,7-4 0 15,6-1-3-15,16-9 6 0,12-8-3 0,9-4-4 16,6-6 0-16,11-4 0 0,2-4 0 16,11-6-3-16,-3-5 3 0,28-5 0 15,-3-8 0-15,14-3 4 0,6-9-5 16,4-4 4-16,12-12-2 0,2-5 1 0,-2-3 0 16,-3-1 6-16,-2 0-5 0,-8 9 1 15,-9 4 1-15,-1-2-3 0,-3 3 0 0,-2 1 3 16,1-1 0-16,-10 5-1 0,-1 4 2 15,-2 1-1-15,-4 0-2 0,-4 6 6 16,0-1-2-16,-3 6 1 0,0 0 1 0,-5 4 0 16,-2 2-1-16,-6 4-4 0,3 5 0 15,0 0-1-15,-27 7 5 0,6 4-3 16,-4 3-2-16,-11 6 1 0,-10 10 2 16,-22 14 0-16,-5 5 2 0,-7 2-3 0,0 4-2 15,-2-4 1-15,6-1 0 0,2 1-1 16,10-6 0-16,14-9 4 0,11-8-1 15,12-5-2-15,6-5-4 0,6-4 2 0,7-5 0 16,8-2-1-16,0-7 0 0,0 0-2 16,46-18 1-16,-11-1 3 15,9-6-2-15,4-6 0 0,15-14 2 0,2 3 0 0,-5-6 0 16,1-3 1-16,-5 0 0 0,0 3 0 16,-10 6 1-16,-8 5-2 0,-3 0 2 15,-2 0 0-15,-5 7 1 0,-5 3 0 0,-5 4 1 16,-4 1 3-16,3 1-3 0,-10 5 2 15,-2 5 2-15,-3 2-5 0,-4 2 1 16,-5 5 1-16,7 2-2 0,-34 6 3 0,9 4-5 16,-13 5 0-16,-11 8 2 0,-6 2-1 15,-24 16 1-15,-7 2 3 0,-4 9 2 16,5 1-7-16,-19 7 2 0,22-7-5 16,11-3 2-16,5-4 0 0,20-7-1 0,10-9 2 15,12-5-2-15,8-5-3 0,6-4 0 16,10-7 0-16,5-2 2 0,9-7 2 15,12-4-3-15,15-9 1 0,13-11 1 0,24-12-5 16,4-9 3-16,1 1 7 0,-4-5-5 16,2-3 1-16,-2-1-2 0,-6-1 2 15,-1-1-3-15,-8-1 4 0,-4 6-2 0,-6-2 0 16,-11 10 1-16,-11 9 1 0,-6 0 2 16,-1 3-2-16,-4 3 4 0,-6 4 1 15,0 1 0-15,-5 3 1 0,-1 3 2 0,-4 5-2 16,-5 3 3-16,-3 5-3 0,3 3-2 15,-23 4 0-15,3 4-1 0,-6 5 1 16,-9 7-2-16,-11 7-1 0,-22 14 7 0,-9 5-8 16,-4 3 3-16,-3 1-2 0,0 2 2 15,3 3 0-15,4-2-2 0,9-3 3 16,10-4 1-16,14-10-4 0,14-7 0 16,9-5-7-16,6-6 1 0,11-7-2 0,6-1 2 15,8-8-1-15,10-7 1 0,11-6 2 16,12-5-2-16,11-7 4 0,19-11-2 15,1-5 0-15,-1-4 1 0,-2-3 1 0,-2-2-1 16,0-3-1-16,-6 1 4 0,-2 0-2 16,-13 7-1-16,-10 6 0 0,-4 0 2 15,-7 8 0-15,-1-1 5 0,-6 8 0 0,-7-2 4 16,-4 6-7-16,0 2 3 0,-9 7-4 16,-4 2-2-16,-5 3 3 0,-4 6 0 15,-4 0-1-15,-12 7 0 0,-1 3 2 0,-10 6-2 16,-9 5 2-16,-4 4-4 0,-20 12 2 15,-2 2-5-15,0 0 10 0,0 1-9 16,9-1 2-16,13-7 1 0,12-7 2 0,9-2-1 16,6-2-2-16,6-2 0 0,8-6-2 15,0-3 2-15,12-2-1 0,9-6 1 16,4-1 0-16,9-8 0 0,9-4 0 16,10-6 0-16,6-5 1 0,4-5-2 0,21-12 1 15,-4-5 6-15,0-3-6 0,-1-2 1 16,-1-2 0-16,-3-3 2 0,-2 2-3 15,-5-2 2-15,-3 1 0 0,-10 5 0 0,-7 10 4 16,-6-1-3-16,-4 8-1 0,-8 6 0 16,-4 0 5-16,-2 5-2 0,-7 2 2 15,-3 6-2-15,-7 6-1 0,-6 2 2 16,11 2-3-16,-32 13 1 0,3 1 2 0,-6 7-2 16,-8 4-5-16,-8 7 6 0,-19 11-2 15,-7 2-4-15,-4 6-1 0,-1 0 5 0,-2 1-2 16,1-2 1-16,3 2-2 0,10-1 0 15,4-3-1-15,15-9 2 0,13-9 0 16,8-5 1-16,9-5-2 0,3-2 2 0,8-4-4 16,5-2 2-16,5-5 0 0,8-6 2 15,-8-1-1-15,32-6 6 0,-3-6-7 16,5-1 0-16,5-8 1 0,7-4 0 0,0-5-1 16,2-1 2-16,13-15 0 0,-3-2 0 15,0-1 0-15,-2-1 0 0,-2-1-2 16,-9 7 2-16,-6 5 0 0,-3-1-1 15,-6 4 1-15,-4 4 1 0,-4 2 2 0,-7 5 0 16,1 4 1-16,-6 4 1 0,-5 1-4 16,-3 9 1-16,-7 2-1 0,-5 5 4 15,10 0 0-15,-43 18-3 0,7 1 1 0,-12 7-4 16,-23 12 4-16,-6 3-4 0,-6 5 0 16,-4 4-3-16,2 0 3 0,-2 0 1 15,2-2 4-15,12 0-4 0,8 1-1 0,11-11 1 16,16-8 0-16,9-5-3 0,7-4 0 15,7-3 3-15,8-5-2 0,7-2-1 16,5-6 0-16,4-2 1 0,11-8 0 16,11-4 0-16,8-5-1 0,0-4 0 0,12-5 1 15,0-4 3-15,21-14 0 0,-9-3-3 16,1-4 1-16,-4-2 0 0,-1 0-1 0,-6-3 3 16,-2 1-2-16,-10 6-2 0,-5 5 3 15,-6 0 0-15,1 1-2 0,-9 7 9 16,-1 3-7-16,-6 2 5 0,0 7-4 15,-5 1 4-15,-2 4 0 0,-3 2 0 0,-2 8 4 16,-6 3-7-16,3 3 1 0,-26 12-3 16,6 1 2-16,-13 10-1 15,-11 5-1-15,-19 18 1 0,-5-1 1 0,-9 5-1 0,-1 1-2 16,-1 1 1-16,-2 1 1 0,4-3-1 16,9 0 0-16,5-4 2 0,14-12 0 15,13-4-3-15,11-7-2 0,6-5-4 0,7-1 0 16,8-8 0-16,6-2 2 0,5-5 1 15,10-4-1-15,5-4 0 0,9-4 2 16,10-4 2-16,-1-4-2 0,8-8 0 16,3-4 0-16,-3 1 1 0,-2-6 0 0,15-10 0 15,-5-3 1-15,-13 4-2 0,-5 6 1 16,-5 1 4-16,-2 0-3 0,-9 5 2 0,2 3-1 16,-10 4 0-16,1 2 4 15,-7 2-5-15,0 5 4 0,-8 2-3 0,-2 8-1 16,-7 1 1-16,-3 5 1 0,-10 7-4 15,-12 4 7-15,-9 5-3 0,-13 10 0 0,-20 12-2 16,-6 1 2-16,-1 2-1 0,1 2 0 16,7 1-3-16,3 0 2 0,9-5 0 15,14-5-1-15,12-7 3 0,6-4-2 0,11-3-4 16,2-2-1-16,5-2 1 0,6-6 3 16,7-1-1-16,7-2-1 0,1-5 3 15,9-2-6-15,4-2 6 0,6-7-1 0,4-1 5 16,3-1-6-16,3-7 1 0,1-1 0 15,6-6 2-15,2-2-2 0,0 0-2 16,-4-5 1-16,1 0 2 0,-2 0 1 16,-2-1 0-16,-7 6-1 0,-1 2 1 0,-4 2-2 15,-6 3 4-15,-1 4-1 0,-5 2 0 16,1 3 1-16,-8 2-3 0,-1 4 1 0,-5 3-2 16,-2 2-1-16,0 0 3 0,0 0-1 15,-14 16 0-15,9-7-3 0,-3 2 2 16,2 3 1-16,-1-1 2 0,4 3-3 15,-2 0 2-15,5-2 0 0,0 2 0 0,5 0-2 16,2 0 2-16,5 0 4 0,3 0-6 16,2 0 4-16,4 0 3 0,1-2-4 15,1 0 0-15,5 0 1 0,-3-2 1 16,3-3-2-16,1 1 7 0,-2 0-7 0,-1-1 0 16,-3-3 1-16,-1 1 0 0,-1 2-2 15,-6-2 4-15,2 0-6 0,-3 2 4 0,-4 0-2 16,-3 3-2-16,-2 1 2 0,-5 1 0 15,-2 2 0-15,-3 3 0 0,-3-1 0 16,-2 5 0-16,-3 0-4 0,0 2 3 16,-1 0 2-16,-1 0-1 0,-1 0-2 0,3 0 2 15,-2 3 2-15,-1-3-3 0,6 3 2 16,0-3 0-16,0-2-4 0,5 0-3 0,0-3-9 16,3-2-4-16,-1 0-4 15,3-2-3-15,3-1-1 0,-3-2-8 0,5 1-3 16,0-3-8-16,-3 0-11 0,6-1-13 15,-3-1-14-15,2-2-20 0,1 0-11 0,0 2-20 16,0-3-12-16,-1 2-18 0,3-4-27 16,-5 1-504-16,0-1 237 0,0 1 156 15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96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035" units="cm"/>
      <inkml:brushProperty name="height" value="0.035" units="cm"/>
      <inkml:brushProperty name="color" value="#3165BB"/>
      <inkml:brushProperty name="fitToCurve" value="1"/>
    </inkml:brush>
  </inkml:definitions>
  <inkml:trace contextRef="#ctx0" brushRef="#br0">790 1513 131 0,'-18'16'147'16,"16"-9"0"-16,-3 2 0 0,2 0-15 0,-2 2-7 15,0 3-5-15,-1 0-11 0,-1 4-5 16,2 1-4-16,-3-3-6 0,1 2-4 16,-1 3-3-16,1-2-5 0,-2 3 0 15,2-2-3-15,-1 1-4 0,1-1-5 0,0 2-3 16,-1-5-7-16,1-1-3 0,2 0-6 15,-1-2-3-15,1-2-8 0,0-3 2 16,2 2-3-16,-2-2-1 0,3-2-5 0,2 0 5 16,-3-2-2-16,3-5-1 0,3 9-1 15,-1-6 4-15,-2-3-2 0,10 3-2 16,-2 1-3-16,-8-4-1 0,21-4-2 0,-9 4-3 16,0 0 1-16,5-3-4 0,0 3 1 15,-2-1 0-15,6-1-3 0,-4 2 2 16,6-3 1-16,0 3 0 0,-1 0-1 15,2 0 0-15,1 0-1 0,1 0 3 16,-1 3-2-16,3-1-5 0,0-1 2 0,5 2-5 16,2 1 3-16,3-3-2 0,1 4 0 15,2-3-3-15,1-1 3 0,1 2-4 0,6 2 0 16,-1-3-1-16,-5 1-7 0,1-1 4 16,-5-2-2-16,5 3 2 0,-1-2-2 15,-4-1 1-15,2 0 3 0,-4 0-3 0,-4 0-4 16,3-1 4-16,-1 1 0 0,-4-3-4 15,-1 1 1-15,-2-1-1 16,0-1 0-16,-2 1 3 0,-2 0-4 0,0 0 3 16,-4 0-1-16,-4 3 1 0,1-2-5 0,-2 1 5 15,-2 1-4-15,0-4 1 0,0 1 2 16,-3 3-5-16,-1-1 8 0,-9 1 0 16,19 0 4-16,-11-2-1 0,-8 2 7 15,12-3-8-15,-12 3 1 0,10-6 1 0,-5 3-1 16,0-1-2-16,-3-3-2 0,4 0 1 15,-3 0 0-15,-1-2-2 0,3 0-5 16,-2-5 6-16,-1 3 0 0,3-4-5 0,-2-3 1 16,2 2 1-16,0-5 3 0,-3 1-7 15,3 2 3-15,0-5-1 0,0 4-1 16,1-3 4-16,-1 2-6 0,0 2 2 0,0-3 5 16,0 0-2-16,-2 0-5 0,2 3 4 15,-3-1-5-15,1 1 6 0,-1 0 0 0,0 5-1 16,1-3-2-16,-1 4 3 0,-2-1-4 15,3 1 0-15,-3 0 2 0,2 1 2 16,-2 2-2-16,0 2-2 0,0-2 7 16,4 3-6-16,-4-1-1 0,0 7 2 0,-4-12-3 15,4 7 7-15,0 5-6 0,-7-6 1 16,4 1-1-16,3 5 0 0,-12-2 6 16,5 0-6-16,-3-1 3 0,-4 3 1 15,4-3-1-15,-5 3-1 0,0 0 0 0,-3 0-4 16,0 0 9-16,-1-2-6 0,-5 2 3 15,-1 0 0-15,-1 0 0 0,1-2 0 0,-3 2 0 16,1 0 0-16,-2 0-2 0,-1 0 1 16,-1 0 3-16,-2 0 0 0,-2 0-2 15,-3 0 0-15,2 0-6 0,-2 2 6 16,2 0-6-16,-2-2 8 0,3 3-5 0,-1 0 2 16,0-1-3-16,2 0 3 0,0 0 1 15,-2 1 3-15,1-2-1 0,2 2 1 0,-3-1 0 16,4 1-1-16,-2-1 1 0,4 0 1 15,2 1 4-15,-3-1-5 0,4 0 1 16,-2 1-1-16,2 1 1 0,1-4 0 16,-2 5-2-16,2-5 2 0,2 2-2 0,-2 0 3 15,1 1-6-15,1-3 4 0,-1 2-2 16,1 0 0-16,-2-2-4 0,1 2-1 16,-1-2 2-16,3 0 4 0,2 0 2 0,4 0-6 15,2 3-20-15,-1-3-42 0,4 0-55 16,2 2-48-16,2 0-35 0,8-2-39 15,-5 5-702-15,5-5 320 0,0 0 211 16</inkml:trace>
  <inkml:trace contextRef="#ctx0" brushRef="#br0" timeOffset="1">1216 1415 99 0,'-10'9'198'0,"-2"0"-13"16,-3 3-20-16,-1 1-4 0,-4 1-6 0,0 4-12 16,-3-2-13-16,0 2-14 0,0 3-8 15,0-3-14-15,-3 5-11 0,-1 0-5 0,1 0-10 16,4-2-4-16,2-3-9 0,-1 2-23 16,1-4-35-16,8-1-41 0,-2-2-48 15,4-2-40-15,3-2-434 0,-1-2 193 16,8-5 126-16</inkml:trace>
  <inkml:trace contextRef="#ctx0" brushRef="#br0" timeOffset="2">1552 1339 13 0,'-5'-2'192'0,"5"2"-18"16,0 0-13-16,-13-2-10 0,13 2-12 16,-20 6-10-16,5 1-11 0,-1 1-4 0,-4 2-8 15,-2 7-7-15,-2-1-4 0,-6 5-9 16,-1 1-6-16,0 7-10 0,-1-3-4 16,-4 6-9-16,-2 0-5 0,3 3-6 0,4-8-3 15,4 3-5-15,1-6-4 0,1 3-2 16,4-5-9-16,6-4-5 0,0 0-23 15,1-2-23-15,4-3-32 0,6-1-34 0,-1-3-32 16,5-2-50-16,0-2-384 0,0-5 190 16,0 0 126-16</inkml:trace>
  <inkml:trace contextRef="#ctx0" brushRef="#br0" timeOffset="3">1800 1356 37 0,'0'0'187'0,"0"0"-11"16,0 0-19-16,-17 0-15 0,7 6-7 16,-2-2-6-16,-4 6-14 0,-4 2-5 15,-4 1-4-15,-1 3-9 0,-8 4-13 0,1 4-22 16,-12 6-3-16,3 1-10 0,0 1-2 15,-1 2-4-15,1 3-5 0,3-2-3 0,-1-2-5 16,10-4-4-16,0-5 0 16,4-1-5-16,4-3-7 0,4-4-7 0,4-2-21 15,4-2-22-15,4-3-28 0,1-3-18 16,4-3-26-16,0-3-31 0,0 0-368 0,0 0 173 16,26-13 113-16</inkml:trace>
  <inkml:trace contextRef="#ctx0" brushRef="#br0" timeOffset="4">2129 1332 73 0,'0'0'191'0,"0"0"-18"0,0 0-11 15,0 0-14-15,-33 16-15 0,20-6-8 0,-8 3-9 16,-4 4-8-16,-1 1-9 0,-1 0-10 15,-9 3-4-15,0 5-6 0,-4 2-7 16,-3 2-4-16,0 2-6 0,-1-2-10 16,1 2-2-16,-2 0-12 0,4-2 2 0,0-1-4 15,10-4-5-15,1-2-4 0,2 0-4 16,8-7-10-16,0 0-19 0,4-2-18 16,1-3-26-16,5 1-18 0,3-5-26 0,2 0-26 15,5-3-28-15,0-4-391 0,0 0 184 16,0 0 120-16</inkml:trace>
  <inkml:trace contextRef="#ctx0" brushRef="#br0" timeOffset="5">2220 1374 159 0,'-10'7'180'0,"-5"0"-17"0,-4 4-5 0,2-2-14 16,-5 7-7-16,-4 2-10 0,3-2-12 16,-8 8-6-16,-1-2-6 0,-2 1-11 0,1 1-9 15,1 2-6-15,-7 3-6 0,6-1-7 16,1 0-13-16,-2-1-1 0,4-2-2 16,2 0-7-16,3 0-10 0,4-4-6 15,-1-3-30-15,3-2-23 0,7 1-31 0,-1-4-29 16,3 1-28-16,3-3-27 0,-2-4-398 15,7-2 184-15,-1 0 122 0</inkml:trace>
  <inkml:trace contextRef="#ctx0" brushRef="#br0" timeOffset="6">2159 1637 93 0,'-13'18'179'0,"11"-11"-20"0,-3 0-13 15,0 1-13-15,0 2-13 0,-1 1-8 16,-4 5-7-16,3-2-10 0,-3 2-7 0,-3 2-13 16,0 0-4-16,-5 3-9 0,3-1-6 15,0 1-4-15,-3 0-8 0,0 0-2 16,1-1-6-16,1-2-5 0,1 1-19 0,3-3-26 15,-2-3-29-15,4 1-32 0,3 0-33 16,-1-3-393-16,1-2 171 0,-1 0 112 16</inkml:trace>
  <inkml:trace contextRef="#ctx0" brushRef="#br0" timeOffset="7">1814 384 42 0,'5'-12'102'0,"-2"1"-1"0,-1 2-1 16,0 4-3-16,-2-2-3 0,3 2-5 0,-3 5-9 15,0 0 0-15,0 0 3 0,0 0 5 16,0 0-9-16,0 0 0 0,-21 19-2 0,11-5-4 16,0 2 7-16,-2 0 1 0,-3 5-4 15,-6 1 1-15,1 6-3 0,-1-1 0 16,-2 5 0-16,-5 7-5 0,-2 2 1 15,-3 1-5-15,3-1-1 0,-1 1-1 0,1 0-3 16,-3-4 0-16,4 2-7 0,-1-1-2 16,7-5-1-16,0-5-7 0,4 1-5 15,-2-2-3-15,3-6 0 0,3 1-6 16,2-2-2-16,0-5-4 0,3 0-2 0,0 0-3 16,3-2-6-16,-2 0 4 15,4-3-3-15,0-2-1 0,-2 3 1 0,4-4-5 16,-2 0 2-16,0 2-9 0,3-5 6 0,0 2 0 15,-1-2-1-15,3 2-1 0,0-7 0 16,0 9 1-16,3-6-1 0,-3-3-3 16,2 10 4-16,3-5 0 0,2 0-3 0,-2-1 0 15,3 1 0-15,2-1 2 16,1 1-3-16,1-1 3 0,6 3-4 0,-2-2 1 16,1-1 0-16,3 1 0 0,-1 2 0 0,3 1-2 15,-2-5 2-15,3 4-1 0,-3 0 2 16,4-3 0-16,-4 4-1 0,-1-1 0 15,5-1-2-15,-4-1 1 0,-2 2 0 16,2-2 1-16,-2-1-1 0,0 1-1 16,-5-1 0-16,2-1-1 0,-3 1 3 0,2-2 0 15,-2 1-1-15,-2-1 1 0,2-2 1 16,-2 2-2-16,-10-2 4 0,19-2-1 16,-7-3-2-16,-2 3 0 0,0-5-1 15,1 3 1-15,-1-3-1 0,3-2-1 0,-1-3 3 16,2 1-4-16,0-3-3 0,-1 0 6 0,4-2-1 15,2-2 0-15,1-3 0 0,-3 1 2 16,4-3 0-16,4-2-1 0,-1 0-3 16,-2-2 0-16,4-3 2 0,-4 0-7 0,4 0 4 15,-1 0 1-15,1 0 1 0,1 1 0 16,-4-3-3-16,3 5 2 0,-1-3 0 16,-2 3-1-16,-1-2-3 0,-3 7 1 15,-2-1 2-15,3 2 1 0,-4 0 0 0,-1 1-1 16,0 0 2-16,-5 4-1 0,4 0 0 15,-4 1 1-15,2 0 0 0,-4 3 1 16,1-1-1-16,0 4-1 0,-1-3 1 0,-1 1-2 16,0 1 0-16,-2 1 2 0,3 0 0 15,-3 1-1-15,0-2 1 0,1 4-2 16,-4-4-1-16,3 2 4 0,-2 0 1 16,-1 1 3-16,1 2 0 0,-1-3 7 0,-2 1-2 15,0 0 1-15,-2 0 0 0,2 7 4 16,-8-13 0-16,1 6-1 0,-4 0 1 15,1 3-1-15,-5-6 2 0,0 2-1 0,-6 3 0 16,1-2 4-16,-3 0-3 0,-5-3-3 16,0 4 5-16,-2-1-6 0,-1 0 4 15,1-3-11-15,-1 4 9 0,0 1-8 16,1-2 4-16,4 2-6 0,2 1 2 0,-2-1-6 16,6 1-17-16,0 2-29 0,-1-3-39 15,6 3-35-15,3 2-23 0,2 2-20 0,1 0-60 16,-1 3-641-16,5-1 293 0,0 1 194 15</inkml:trace>
  <inkml:trace contextRef="#ctx0" brushRef="#br0" timeOffset="8">2070 372 104 0,'-18'-2'193'0,"18"2"-6"0,0 0-14 0,-20 5-9 16,10-3-10-16,-3 1-12 0,-2 1-13 15,-2 0-10-15,-5 6-13 0,-2-1-12 16,-5 1-8-16,2 3-6 0,-4 0-9 0,1 1-7 16,2 0-7-16,3-3-8 0,-1 3-15 15,3-6-29-15,5 2-43 0,3-2-21 16,5-2-30-16,3 0-34 0,2-3-456 0,5-3 197 15,0 0 130-15</inkml:trace>
  <inkml:trace contextRef="#ctx0" brushRef="#br0" timeOffset="9">2457 282 192 0,'5'-7'197'0,"-5"7"-12"16,0 0-12-16,0 0-17 0,0 0-8 16,-29 15-7-16,17-6-9 0,-11 5-7 0,0 2-7 15,-5 2-6-15,-5 3-12 0,-10 4-6 16,-3 5-15-16,0 0-4 0,-4-1-7 16,-17 12-5-16,1-2-7 0,13-5-7 0,7-6-3 15,0-3-5-15,3 3-11 0,8-8-14 16,-1-2-26-16,6 3-24 0,7-8-29 15,1 1-47-15,3-2-20 0,9-1-31 0,0-7-481 16,5 1 218-16,3 0 144 0</inkml:trace>
  <inkml:trace contextRef="#ctx0" brushRef="#br0" timeOffset="10">2496 450 180 0,'0'0'197'0,"-25"7"-13"0,8-2-11 15,-4 1-16-15,-6 3-14 0,-2 5-12 0,-8 4-4 16,-9 6-13-16,-7 0-7 0,-19 15-11 16,-4 3-8-16,-8 1-11 0,1 5-5 0,-7-2-10 15,4 1-5-15,5-3-5 16,4 0-6-16,4-5-6 0,7-1-3 0,13-8-5 15,9-5-8-15,8-5-10 0,9-4-31 16,1-2-27-16,9-2-21 0,2 0-40 0,7-6-43 16,2-1-475-16,6-3 212 0,0-2 140 15</inkml:trace>
  <inkml:trace contextRef="#ctx0" brushRef="#br0" timeOffset="11">2350 679 36 0,'0'0'187'0,"0"0"-14"0,0 0-22 16,-34 11-11-16,17-2-10 0,-4 5-14 0,-4 2-8 16,-6 4-10-16,-4 1-12 0,-8 6-4 15,-3 1-8-15,-5 2-8 0,-14 9-8 16,-2 0-7-16,8-7-3 0,11-3-2 15,1-2-8-15,1-2 17 0,0 0-6 0,8-4-14 16,5-3-27-16,10-3-35 0,0-2-32 16,5-1-25-16,5-3-36 0,6-2-406 0,4-5 179 15,1 0 118-15</inkml:trace>
  <inkml:trace contextRef="#ctx0" brushRef="#br0" timeOffset="12">1817 1131 72 0,'-39'12'143'0,"8"2"-10"0,-4-1-18 15,7 3-11-15,1-5 16 0,-2 7-10 16,2-6-11-16,1 3-2 0,1-2-19 15,4 1-15-15,1 1-31 0,1-3-36 0,5-1-23 16,4 0-36-16,0 0-302 0,2-3 124 16,3-1 82-16</inkml:trace>
  <inkml:trace contextRef="#ctx0" brushRef="#br1" timeOffset="13">0 1653 111 0,'0'0'236'0,"0"0"0"0,-3 7-7 16,3-7-8-16,21 11-15 0,-6-5-14 15,2 4-18-15,7-1-15 0,-2-1-13 16,4 7-14-16,2-4-16 0,-2 3-6 16,-1 0-12-16,1-1-21 0,-4-1-42 0,-5-4-52 15,2 4-50-15,-4-3-50 0,0 3-48 16,-8-8-554-16,2 4 245 0,-4-8 161 0</inkml:trace>
  <inkml:trace contextRef="#ctx0" brushRef="#br1" timeOffset="14">157 1520 254 0,'-5'-5'244'0,"5"5"-3"0,0 0-10 16,13-6-15-16,-2 6-19 0,1 0-17 16,5 4-20-16,7-2-13 0,-2 3-16 15,4 4-10-15,-3-5-13 0,2 6-7 0,1 1-21 16,-4-2-31-16,-1 2-37 0,-4-1-37 16,1 2-32-16,-2-2-35 0,-4 2-39 0,1-2-58 15,-3-4-484-15,-2-1 229 0,-3 0 151 16</inkml:trace>
  <inkml:trace contextRef="#ctx0" brushRef="#br1" timeOffset="15">503 1293 162 0,'-2'-6'243'0,"2"1"-27"0,0 5-14 15,5-7-14-15,-5 7-16 0,14 2-17 0,-14-2-11 16,27 10-16-16,-13-4-10 0,1 3-14 16,4 0-8-16,-2 3-12 0,-2 2-18 0,0-1-35 15,1-1-38-15,-3 2-40 0,1 0-37 16,0 0-40-16,-4-5-52 0,0 0-393 16,-3-5 194-16,1 3 127 0</inkml:trace>
  <inkml:trace contextRef="#ctx0" brushRef="#br1" timeOffset="16">765 1002 116 0,'0'0'246'0,"5"-6"-7"0,-5 6-15 16,0 0-19-16,20 9-14 0,-10-3-18 15,3 2-18-15,0 4-13 0,-1-1-20 0,0 0-8 16,2 3-9-16,-2 0-27 0,1-3-50 16,-3-2-44-16,1 6-53 0,1-6-54 15,-7 0-534-15,3-2 224 0,-6 0 147 16</inkml:trace>
  <inkml:trace contextRef="#ctx0" brushRef="#br1" timeOffset="17">1049 775 125 0,'0'-7'244'16,"0"7"-17"-16,5-5-15 0,-5 5-16 15,0 0-19-15,0 0-15 0,23 14-16 0,-13-7-14 16,0 4-12-16,0 0-13 0,0 1-13 15,4-1-32-15,-7 1-37 0,1-1-39 16,2 1-44-16,-3 0-49 0,0-3-71 16,2-3-391-16,-1 0 193 0,-4 2 128 0</inkml:trace>
  <inkml:trace contextRef="#ctx0" brushRef="#br1" timeOffset="18">1417 407 115 0,'0'0'249'0,"0"0"-7"16,0 0-15-16,0 0-18 0,18 16-21 0,-12-7-16 16,4 2-18-16,0 1-14 0,0 1-14 15,-3 1-12-15,3 0-13 0,1-1-19 16,-1 1-33-16,-3 0-43 0,3-2-43 0,0 1-43 15,-2 0-49-15,-2-6-58 0,-1 0-405 16,0 0 201-16,-5-5 133 0</inkml:trace>
  <inkml:trace contextRef="#ctx0" brushRef="#br1" timeOffset="19">1732 148 231 0,'0'-8'217'0,"0"8"-19"0,0 0-16 0,0 0-16 15,0 0-16-15,5 21-15 0,-2-8-13 16,-3 0-15-16,5 6-7 0,-3-3-24 0,1 2-41 16,-1-2-34-16,7 2-45 0,-4-2-46 15,-3-5-65-15,6-2-332 0,-3 3 166 16,0-5 109-16</inkml:trace>
  <inkml:trace contextRef="#ctx0" brushRef="#br1" timeOffset="20">2243 0 95 0,'3'-5'251'0,"-3"5"-23"0,0 0-17 15,0 0-15-15,0 0-16 0,0 0-24 16,0 0-9-16,-3 25-13 0,1-13-14 0,-1-1-15 16,1 5-34-16,-2-2-53 0,4 2-58 15,4-3-50-15,-4 1-81 0,5-2-377 16,-3 0 186-16,3-2 123 0</inkml:trace>
  <inkml:trace contextRef="#ctx0" brushRef="#br1" timeOffset="21">2728 165 4 0,'-10'4'235'0,"-3"3"-16"16,0 0-17-16,-2 2-20 0,3 0-17 0,-4 0-16 15,1 0-13-15,3 5-14 0,2-5-19 16,-4 5-33-16,4-3-48 0,3 4-53 0,-1 0-59 15,3-4-416-15,0-2 172 16,3 3 113-16</inkml:trace>
  <inkml:trace contextRef="#ctx0" brushRef="#br1" timeOffset="22">2822 615 85 0,'-11'5'239'16,"-4"1"-17"-16,-2 1-15 0,-2 2-22 0,2 1-20 15,0-1-13-15,-2 0-15 0,4 0-20 16,0 2-40-16,3-2-49 0,-2 3-50 16,4-3-66-16,0 2-424 0,1-2 174 15,1-2 115-15</inkml:trace>
  <inkml:trace contextRef="#ctx0" brushRef="#br1" timeOffset="23">2634 917 21 0,'-10'2'237'16,"-2"3"-20"-16,-5 1-18 0,-2 3-18 15,-4 1-18-15,2 1-16 0,-1 0-16 0,1 1-19 16,3-3-43-16,4 2-56 0,4 1-58 16,-2-3-70-16,8-2-338 0,1 2 154 15,1-3 102-15</inkml:trace>
  <inkml:trace contextRef="#ctx0" brushRef="#br1" timeOffset="24">2718 1148 69 0,'-13'7'212'0,"-2"2"-21"16,-3-3-17-16,2 4-22 0,1 1-10 16,0 0-18-16,1 2-28 0,0-4-49 0,4 6-51 15,0-4-57-15,3 0-328 16,4-3 132-16,-2-2 88 0</inkml:trace>
  <inkml:trace contextRef="#ctx0" brushRef="#br1" timeOffset="25">2746 1429 136 0,'-5'4'222'15,"-3"0"-17"-15,1 4-20 0,-3 2-18 16,-4-2-15-16,2 1-15 0,2 5-18 0,-5-3-14 16,4 3-33-16,-2-3-36 0,3 3-44 15,1 1-39-15,1-3-54 0,3-1-369 0,-4-1 160 16,7 2 106-16</inkml:trace>
  <inkml:trace contextRef="#ctx0" brushRef="#br1" timeOffset="26">2837 1693 79 0,'-10'5'237'0,"0"-2"-25"0,-3 3-18 16,0 1-18-16,1 2-18 0,-3-1-17 15,2 5-12-15,-2-2-20 0,5 3-39 0,-3-3-43 16,0 3-43-16,3 1-72 0,0-5-398 16,-3 2 165-16,2-3 109 0</inkml:trace>
  <inkml:trace contextRef="#ctx0" brushRef="#br1" timeOffset="27">2825 1963 26 0,'-11'7'183'15,"1"1"-20"-15,0 0-16 0,-2 1-13 0,-3 3-16 16,-1-3-16-16,3 2-40 0,-2 1-39 15,3-1-51-15,-2 0-289 0,-1-1 108 16,3-3 71-16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992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659 52 176 0,'-27'17'170'16,"-2"-1"-15"-16,4 0-8 0,-1 0-8 0,4 2-9 16,-7 4-7-16,2 2-9 0,-1 1-9 15,-2 4-6-15,-1 1-9 0,-1 7-5 16,-4 2-6-16,2-2 2 0,2 4-4 16,-2 2-1-16,5 0-5 0,-2 1-2 0,0 4-1 15,6-2-8-15,1-3 1 0,4 2-5 16,3-4-3-16,1-1-5 0,4-1 0 0,4-7-5 15,6 0-3-15,-1-1-4 0,6-4 1 16,-1 1-5-16,6 0 0 0,4-5-3 16,4 0-2-16,1-5-3 0,3-2-1 15,6-2-5-15,-1-3 1 0,6-1-3 0,0-6 2 16,4-4-10-16,1 0 4 0,2-4 0 16,0-1-6-16,7-4 4 0,-1-3-6 15,-1-4 5-15,1 3-1 0,-2-6-2 0,-1 1 0 16,0-3-1-16,0 0-1 0,-4-2-2 15,-1 1 2-15,0-3 0 0,0 0 1 16,-4 0-3-16,-1 0 0 0,-4-3-2 16,2 3-2-16,-4 0 3 0,-2-3 2 0,-5 5 1 15,1 0-2-15,-3-2-2 0,2 1 0 16,-3-2 0-16,1 1 3 0,-4 0-2 16,-2 0 0-16,0-1 1 0,0 3 0 0,-1 4-4 15,-2-3 0-15,-2 2 3 0,0 2 0 16,0-1 0-16,0 1 0 0,0-1-2 15,-3 2 2-15,1 1-2 0,-3 0 2 0,2 2-3 16,-2-2 5-16,0 2-5 0,-2-2 3 16,-1 2-1-16,1 0 0 0,-3-2-1 15,0 0 2-15,-2 1-1 0,2-1 0 16,-3 0 0-16,-3 2-1 0,4 0 1 16,-3-2-2-16,0 5 2 0,0-3 1 0,-1 3 1 15,-2-1-2-15,1 1-2 0,-3 1 2 16,1 2-2-16,-1-2 1 0,1 3 1 0,-4 0 0 15,-3 4-2-15,1-3 1 0,-3 1-1 16,0 5 0-16,-3-2 2 0,-1 2-1 16,-2 0 1-16,2 0 1 0,-6 2-2 0,-2 3 2 15,2 1-2-15,-3-1 0 0,1 5 0 16,-4 6-1-16,1 0-9 0,-8 7-18 16,4 4-36-16,-2 3-29 0,1 7-28 15,2-1-35-15,5 4-42 0,1-5-552 0,-1 2 256 16,9-2 168-16</inkml:trace>
  <inkml:trace contextRef="#ctx0" brushRef="#br0" timeOffset="1">1063 90 59 0,'0'-7'114'0,"-2"0"-2"0,-1 0-20 15,1 0 5-15,-6 0-4 0,3 2-11 16,-2 3-11-16,-4-4-2 0,-2 1-4 16,1 2-8-16,-3 1-9 0,-1-3 1 0,-1 3-6 15,-1 2 5-15,-5-2-16 0,0-1 3 16,-3 3-3-16,2 0-1 0,-2 3-3 16,-2-1-3-16,2 0 2 0,-1 1-2 0,-4 1-1 15,4 1 2-15,1 0-1 0,1 1-1 16,-4 4-5-16,7-1 4 0,-2 0-4 15,5 3-1-15,1 1-2 0,2-1 2 16,1 1 3-16,5 1-2 0,3 1 0 0,-1 0-1 16,2-2 1-16,6 1-1 0,4 2 1 15,-2-2 1-15,3 2-4 0,3-1 0 16,2 2 6-16,0-2-1 0,2 2-7 0,4-3 5 16,1 2-1-16,-2-3-2 0,4 1 1 15,-4-2-2-15,5 1 1 0,-2 1-3 0,-3-3 2 16,3 3-6-16,-2-3 6 0,-1 3 1 15,-3-3-2-15,0 0 1 0,2 3 4 16,-2-2-2-16,-2 2 1 0,-2-3-1 16,2 3 1-16,-5-2-2 0,1-1 5 15,-1 1-2-15,0-3-1 0,-3 4 3 0,-2-1-4 16,3-4 0-16,-3 4-1 0,0-3-3 16,0 1 0-16,-3-1 0 0,1-3 1 15,-1 4-1-15,1-4-3 0,-3 1-1 0,-1 0 5 16,1 0-3-16,0-3 3 0,-3 1-3 15,1 0-4-15,-3-3 7 0,2 0-5 16,-5 0 0-16,3-2 0 0,-2 0-1 0,-1 0-2 16,-1 0 1-16,0 0-2 0,1-2 0 15,-2 0 0-15,-1-3-1 0,1 3-2 16,0 0 1-16,-6-1 1 0,4-1-1 0,0 2 0 16,-4-3-1-16,1 3 2 0,2-3-2 15,-3 3 0-15,1-3-2 0,1 3-1 16,-3 2 2-16,3-2 1 0,-2 2-4 15,3 0 2-15,-2 2 2 0,-1-2-2 16,1 2-3-16,-1 1 6 0,1 1-2 0,3-1-3 16,-2 1 3-16,2 1 1 0,2-1-2 0,-3 1 1 15,3 2-1-15,2-3 1 0,3 3-2 16,-2-1 0-16,-2 2 2 0,7-2-2 16,-3 1 3-16,5 2-2 0,-2 0-2 15,4-1 4-15,-2 1-2 0,3 0 2 0,-2 0-2 16,4 1-2-16,0-1 4 15,0 0 0-15,4 0 0 0,-2 0 0 16,3 3 0-16,0-3 0 0,0 2-1 0,0-2 1 16,2 3 0-16,1-3 2 0,2 4 0 0,1-1-2 15,-1 1 2-15,0 1-2 0,0 0 1 16,2-1-1-16,2-1 1 16,-4 4-9-16,0-2-26 0,2-3-29 0,2 3-37 15,-2-3-42-15,3 1-49 0,0-7-488 0,1-1 230 16,-1 1 152-16</inkml:trace>
  <inkml:trace contextRef="#ctx0" brushRef="#br0" timeOffset="2">1107 240 11 0,'-8'-9'117'16,"6"4"-1"-16,-3 1-11 0,5 4-6 15,-9-7-2-15,4 0-6 0,0 3 1 16,-2-1-20-16,2-2 3 0,0 3-6 0,-3-3-2 16,1 0-16-16,-2 1 10 0,-1 1-6 15,0 0-6-15,3 0-5 0,-3 2-2 0,0 0-3 16,-1-2-4-16,1 2-3 0,0 2-1 15,0 1-3-15,10 0-9 0,-18-3 5 16,10 1-2-16,8 2-4 0,0 0-2 16,-20 2 3-16,15 1-3 0,5-3-6 0,-10 6-6 15,8-3 11-15,2-3-6 0,-5 11 0 16,1-4 0-16,4 0-1 0,0 2 2 16,0 0-3-16,0 2 1 0,4-2 2 15,-1 3-3-15,-1-3 3 0,0 2-5 0,3 2 2 16,-2-3 2-16,2 2-3 0,0-1 2 15,0 1-3-15,0-1 4 0,0 1 2 16,2-1-4-16,2 3 4 0,-4-5-1 16,2 2-1-16,1 0-1 0,-3-1 3 0,2 1-1 15,1-2-2-15,-1 1 4 0,-1-1-2 16,2 0-5-16,-3 0-1 0,2-2 6 0,-2 0 0 16,0 2-1-16,2-3 1 0,-2 1 0 15,0 0-3-15,2 0 4 0,-5 0-4 16,3-3 4-16,0 3 1 0,0 1-3 15,0-2 0-15,0-2 3 0,-3 4 2 0,3-4 2 16,-2 3-3-16,2 0-1 0,-3-2 2 16,-2-5-2-16,3 9-2 0,0-4 3 0,-3 1-1 15,0-6-3-15,0 12-4 0,-3-5 3 16,3-7-12-16,-3 11-24 0,1-5-26 16,-1 2-30-16,3-1-35 0,0-7-35 15,-2 9-430-15,-1-6 199 0,3-3 131 16</inkml:trace>
  <inkml:trace contextRef="#ctx0" brushRef="#br0" timeOffset="3">617 885 41 0,'0'0'103'0,"0"0"-5"0,0 0-9 15,0 0-8-15,0 0-5 0,0 0 1 16,0 0-14-16,0 0 2 0,0 0-15 16,-11-16-6-16,11 16 5 0,-13-2-3 0,13 2-7 15,-15 0-1-15,15 0 2 0,-23 2-1 16,13-2 1-16,-3 2-11 0,1 1 3 15,0 0-6-15,-4 0 4 0,3 2-6 0,1 0 6 16,-1-1-1-16,0 1-4 0,0 0-6 16,3 1 4-16,0-1-6 0,3 1 1 15,-2 1-5-15,4 0 0 0,3 0-3 0,-1 0-4 16,6 2-9-16,-1 0-19 0,6 0-17 16,0 0-31-16,2 3-31 0,0-1-303 15,3-1 137-15,-1 1 91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996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170 216 69 0,'0'0'143'0,"-15"11"0"0,10-2-42 15,-3 0-1-15,0 3 0 0,-2 4-4 0,0 0-4 16,3 2 8-16,-3 8-5 0,-1-1 0 16,1 3-2-16,0 3-1 0,-2 5-3 0,2 3 4 15,1 2-2-15,-1 3-3 0,3 2-2 16,-1-1-4-16,3 3-7 0,0 0-2 16,5 3-3-16,0-3-5 0,0 0-2 0,5 1-6 15,-2-3-3-15,4 1-6 0,3-1 0 16,-2-1-2-16,5-4-3 0,0 1-2 15,1-6-4-15,1 0 0 0,1 0-3 16,-3-7-2-16,2-2-2 0,1-2 1 0,1 0-2 16,-2-5-1-16,4-1-2 0,-4-1 1 15,-1-4-1-15,4-3-1 0,-2 1-3 16,1-3 1-16,1-5-3 0,0 2 0 16,-3-4-2-16,3-2-1 0,-2 0-1 0,1-5 0 15,-2 2-6-15,4-3 3 0,-2-1-3 16,-2-2-2-16,0-1 1 0,1 1-1 15,-1-4-2-15,0-1 3 0,1 1-3 16,-4-5 4-16,0 3-8 0,1-5 3 16,3-3-4-16,-6 2 2 0,2-1-1 0,-2-3 0 15,0 1 1-15,-1-3-1 0,1-1-2 16,-5-1 1-16,2 1-1 0,1-4-1 0,-3 3 2 16,0-5 0-16,-3 1-4 0,4 1 1 15,-3-2 0-15,2 2 0 0,-3-2 3 0,1 0-4 16,-1 2-1-16,1-3 2 15,-3 3-1-15,2-2 1 0,-2 2 0 0,0 0 0 16,-2 0 0-16,2 2 0 0,-5-2 1 16,2 3 0-16,-2-4 0 0,0 1 1 0,-1 4-1 15,1-3-1-15,-2 2-1 16,-1 2 3-16,1-1-1 0,-1 0-2 0,1 3 7 16,-2-1-8-16,2 6 1 0,-1-1 1 15,1 1-3-15,-1 1 4 0,1 1 0 0,-1 0-2 16,-3 2-1-16,4-2 2 0,-3 4-1 15,0-2 0-15,3 3 1 0,-3-1 2 16,-1 2-3-16,1 1 0 0,0-1 2 16,0 3-3-16,0 0 4 0,-1 0-2 0,1 4-1 15,-3 1 2-15,3-1-3 0,-2 3 1 16,-4 2-1-16,3 0-1 16,-1 2 2-16,-5 3 1 0,2-1-3 0,-1 3 2 15,0 2 1-15,3 3 2 0,-3-1-1 0,-3 3 0 16,4 2-1-16,-3 3 2 0,4 3 1 15,1-1-1-15,-2 0 0 0,4 3 1 16,0-3-1-16,3 2-15 0,2-3-23 0,1 1-23 16,-1-3-14-16,6 3-21 0,-3-3-24 15,1 3-14-15,4-3-21 0,4-2-14 16,-1 3-13-16,-1-6-495 0,0 1 230 16,3-1 152-16</inkml:trace>
  <inkml:trace contextRef="#ctx0" brushRef="#br0" timeOffset="1">592 378 41 0,'0'0'118'0,"-3"-11"-1"0,1 6-7 15,2 5-13-15,-3-9 0 0,-2 4-1 0,3 1-7 16,2 4-4-16,-7-9-1 0,-2 2-11 16,4 2 1-16,-3 3-6 0,-1-3-2 0,-1 3-5 15,-3 0-7-15,0 0 0 0,-2 2-3 16,0-3-2-16,-1 6-1 0,-4-1-3 15,0 0 0-15,-1 3 1 0,-1-3-3 16,0 3 1-16,0 4-4 0,0-4-2 0,-2 3-1 16,2 2-9-16,-2 1 1 0,2 1-4 15,-4 0-1-15,6 1-5 0,-2 3 5 16,1 0-4-16,3-3-1 0,1 3-2 16,1 0 1-16,1-2-5 0,3 2 0 0,0 0 0 15,3-2 0-15,1 2-3 0,6-5 3 16,-3 3-4-16,2-2-1 0,3 1-2 15,3-1 2-15,2-3 2 0,0 2-4 0,2-2 4 16,4 1-1-16,-1-2 1 0,5-1-4 16,0 0-1-16,3-2-1 0,2 2 4 15,0-5-1-15,1 2-2 0,2-2 0 16,0 1 3-16,-3-1-3 0,2 0-2 0,-1 1 2 16,2-2-2-16,-2-1 4 0,-4 3-4 15,1-3 0-15,0 5-1 0,2-3-1 16,-5 0 0-16,1 4 1 0,-1-2 1 15,0 0-1-15,-3-2 1 0,2 5-2 0,1-2 1 16,-3 2-2-16,-2-3 4 0,4 3-2 16,-4 0 2-16,2 0-3 0,-2 0 1 0,0 0-3 15,1 0 2-15,-4 0 1 16,1 2 1-16,2-3-3 0,-3 4 4 16,-2-3-3-16,4 2 5 0,-4-2-4 0,0 0-1 15,0 2 3-15,0-4-2 0,-3 3 2 0,-2 2-2 16,3-4 4-16,-3 1-2 0,0 2 1 15,0-2 0-15,0 0-2 0,-3-1 2 16,-2 2 0-16,0-5 0 0,0 5 1 16,0-1-3-16,-6-3 4 0,4 1 0 0,-3-1 3 15,0 2-1-15,-2-3-1 0,-2 2-2 16,-1-2 2-16,-2 1-3 0,0-2 1 16,0 3-4-16,-3 0 2 0,-1-3 3 0,4 0-3 15,-3 3-3-15,-1-3 2 0,4 0 0 16,-3 3-2-16,1-1-1 0,2 1 3 15,-1-3-4-15,0 3 1 0,3 2-2 16,-2-3 3-16,0 3-1 0,3 0-1 0,1 3 1 16,-3-1 0-16,4 0 0 0,-1 0 0 15,3 2 0-15,3 1-2 0,-4 1 6 16,6-1-6-16,2-1 2 0,1 2 1 16,2-1 1-16,2 0-1 0,1 1 2 0,5-1-5 15,2-1 5-15,0 1 1 0,0-1-1 16,5-2 0-16,-1 0-1 0,3-2-1 15,0 0 2-15,2-2-22 0,1-1-29 0,0 1-35 16,3-2-38-16,-3-3-35 0,4 0-45 16,-5-6-451-16,-1 4 222 0,3-5 146 15</inkml:trace>
  <inkml:trace contextRef="#ctx0" brushRef="#br0" timeOffset="2">607 420 134 0,'0'0'147'15,"0"0"-17"-15,0 0-6 0,-10-3-20 0,10 3-8 16,0 0-3-16,-10-2-6 0,10 2-12 15,0 0-4-15,-17 5-9 0,17-5-4 16,-17 2-9-16,12 0-4 0,-4 0-5 16,9-2-2-16,-13 7 2 0,6-2-11 0,-2-3 1 15,2 2-3-15,2 1-5 0,-3-1 0 16,3 1-7-16,0 1 4 0,0-1-2 0,0-1 3 16,3 4-5-16,-1-4-1 0,0 3 1 15,0 0-1-15,3 0 1 0,0 2 0 16,3-2-4-16,0 0 3 0,0 2-2 15,-1-2 4-15,3 0-3 0,3 2 1 0,-3-2 0 16,2 0-2-16,3 0 1 0,1 2-4 16,-3-2 1-16,2-3 3 0,2 3-2 15,-2-1-8-15,0 0-23 0,1-2-35 16,-1 1-47-16,2-2-49 0,-2-3-366 0,-10 0 176 16,19-5 116-16</inkml:trace>
  <inkml:trace contextRef="#ctx0" brushRef="#br0" timeOffset="3">648 1182 2 0,'0'0'113'0,"0"-6"-12"0,0 6-3 16,0 0-10-16,0-7-11 0,0 7-18 15,-3-7 2-15,3 7 6 0,0 0-13 16,-5-9-1-16,5 9-4 0,-5-4 0 0,5 4 4 16,-7-7-3-16,7 7 2 0,-11-5-9 15,6 3-7-15,5 2 1 0,-10-5-3 16,2 3-14-16,8 2 9 0,-12-2 1 15,12 2 1-15,-12 0-7 0,12 0-3 0,-14 2 1 16,6 0-1-16,8-2-4 0,-14 5 1 16,9-3 1-16,-3 3-6 0,3-1 0 15,-1 1 2-15,1-1 0 0,0 3 1 16,3-2-2-16,-3-1-3 0,2 3 0 0,3 0 2 16,-2-2-5-16,2 1 3 0,0-6-2 15,2 12-2-15,1-8 3 0,-1 3-7 16,1-2 7-16,2 2-4 0,0-3 0 0,3 1 3 15,0-1-8-15,-3 1 8 0,5 2-10 16,-3-3 9-16,0 1-6 0,1 2-15 16,3-3-43-16,-1 1-34 0,-3 2-40 15,1-5-332-15,-1 1 157 0,1 1 104 0</inkml:trace>
  <inkml:trace contextRef="#ctx0" brushRef="#br0" timeOffset="4">129 822 3 0,'0'0'77'0,"16"0"-11"15,-16 0 3-15,15 0-8 0,-7 2-6 16,-1 0-6-16,3 3-4 0,-3-3-3 16,2 3-3-16,1-3-3 0,0 3-6 0,-3-3 3 15,1 3-5-15,-1-3-8 0,2 2 1 16,-4-1 4-16,-5-3 4 0,10 4 9 15,-5-1 6-15,-5-3 0 0,7 6 0 0,-7-6-2 16,0 5 3-16,0-5-2 0,0 0-3 16,-10 9 2-16,5-4-5 0,-4-3 1 15,0 3 1-15,-1-3 1 0,0 2-3 16,-2-1-2-16,2 1-3 0,-4 1-4 0,2-3-7 16,2 2-1-16,0 1-1 0,0-3 5 15,-1 3-8-15,3-1-2 0,1 1-2 16,-1 0-5-16,1-2 2 0,2 4-34 15,0-2-14-15,0 2-20 0,1 0-25 0,2-2-31 16,-3 1-299-16,2-1 141 0,1 2 93 16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9.001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211 0 129 0,'0'0'133'0,"0"0"-6"0,0 0-9 16,5 7-14-16,-5-7 7 0,5 4-2 0,-2 1-6 16,-3-5-3-16,9 7-7 0,-2-3 1 15,-2-2-8-15,2 3-6 0,-2-1-4 16,2 3-6-16,1-3-4 0,2 1-6 0,-1 2-8 16,-2 0 0-16,0-2-1 0,3-1-7 15,-2 3-4-15,2 0-1 0,-3-2-3 16,2 1-2-16,-2-1-3 0,1 2-3 0,-1-2-4 15,-2-1-1-15,3 1-3 0,-3-1-3 16,-1 1 2-16,3-3-4 0,0 3 1 16,-4 0 1-16,-3-5-1 0,7 4-3 15,-2 1 2-15,-5-5-1 0,2 4 0 0,1 1-1 16,-3-5 3-16,0 0 0 0,-3 11-2 16,3-11 0-16,-7 7 2 0,5-2-1 0,-3-1 0 15,-3-2 1-15,-1 3 1 16,2-3 2-16,-3 4 4 0,3-5-2 0,-6 1 0 15,3-2 1-15,-3 0 2 0,0 0 1 16,1 0-7-16,-1-2-4 0,-3-2 6 0,1 1-2 16,3-1-2-16,-7-1-2 0,5-2-3 15,-4 3-3-15,3-3 7 0,-1 0-11 16,1 0 7-16,0 0-3 0,2 3 0 0,0-3-2 16,1 2-3-16,0 1-7 0,2-1-6 15,1 3-13-15,-1 0-20 16,0-3-22-16,10 5-32 0,-15 0-39 0,15 0-33 15,-18 5-587-15,10-3 257 0,-2 2 169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5:32.759"/>
    </inkml:context>
    <inkml:brush xml:id="br0">
      <inkml:brushProperty name="width" value="0.035" units="cm"/>
      <inkml:brushProperty name="height" value="0.035" units="cm"/>
      <inkml:brushProperty name="color" value="#177D36"/>
      <inkml:brushProperty name="fitToCurve" value="1"/>
    </inkml:brush>
  </inkml:definitions>
  <inkml:trace contextRef="#ctx0" brushRef="#br0">0 109 11 0,'3'-14'104'0,"-3"14"1"16,0 0-3-16,0 0-1 0,0 0 0 0,0 0-1 16,0 0-2-16,0 0-7 0,0 0 5 15,0 0-2-15,0 0 1 0,0 0-1 16,0 0 4-16,0 0 0 0,6-9 1 0,-6 9 4 15,0 0 2-15,11 0-1 0,-11 0 0 16,0 0 4-16,0 0-5 0,26 7-3 16,-18-1-5-16,3-2 1 0,0 2-4 0,-1-2 0 15,6 2-7-15,-3-2-6 0,1 4-4 16,2-1-7-16,5 0-5 0,-5 2-5 16,0-1-4-16,5 2-5 0,-2-3 1 15,0 0-4-15,2 2-7 0,-2 0-1 0,0-2-4 16,1 1-6-16,-1 0-1 0,3 0-4 15,-1-2 4-15,-2 2-6 0,0 0-1 0,-1-1 0 16,-2-2-4-16,-2 0-1 0,-3 3-1 16,4-3 3-16,-4 0-8 15,0-3 3-15,0 4-2 0,-3-2 1 0,1-1-3 16,-1 0-1-16,-8-3-7 0,11 4-10 0,-5 2-20 16,-6-6-20-16,5 2-20 0,-5-2-24 15,0 0-21-15,0 0-19 0,0 0-20 16,0 0-16-16,0 0-9 0,0 0-10 15,-27-15-11-15,22 8-554 0,-5-1 256 0,2 3 169 16</inkml:trace>
  <inkml:trace contextRef="#ctx0" brushRef="#br0" timeOffset="1">398 30 1 0,'3'-4'92'16,"-3"4"-1"-16,5-7 0 0,-5 7-9 0,5-3 6 15,-5 3-3-15,6-6 3 0,-6 6 8 16,0 0-2-16,5-5 8 0,-5 5 2 16,0 0 5-16,0 0-1 0,6-5 6 15,-6 5 6-15,0 0 0 0,0 0-6 0,0 0-5 16,0 0-2-16,0 0-3 0,0 0 0 16,0 0-3-16,0 0-3 0,0 0-3 15,-19 19-2-15,13-12-3 0,-2-3 0 0,0 5-7 16,-2-5-6-16,-1 2-1 0,3 3-1 15,-5-1-6-15,2-1-2 0,-4 1-2 16,-2 2-5-16,4 2-6 0,-4-4-3 0,-1 4-3 16,5 0-4-16,-4-3-2 0,1 1-4 15,-2 2 1-15,5-1-9 0,-4-2-4 16,2 1-2-16,2 1-3 0,-1-1-12 16,0 0-10-16,3 2-21 0,2-2-20 0,1 0-20 15,-1 4-17-15,1-5-19 0,3-1-15 16,-1 2-17-16,1-3-28 0,-1 3-19 0,4-2-22 15,-1 0-22-15,-1-4-591 0,4 1 276 16,0-5 183-16</inkml:trace>
  <inkml:trace contextRef="#ctx0" brushRef="#br0" timeOffset="2">59 385 109 0,'0'0'175'16,"0"0"-6"-16,0 0 0 0,0 0 1 16,0 0 1-16,0 0-1 0,27 10-3 0,-17-5 0 15,-2 0-12-15,3 0-5 0,0 3-6 16,3 3-5-16,3-4-9 0,0 3-11 0,2 0-6 16,1 2-8-16,0 1-9 0,4 2-6 15,2-2-9-15,-4 1-9 0,1 0-6 16,2 0-8-16,-3-1-3 0,-2-3-6 15,5 5-6-15,-5-5-1 0,-3 0-8 0,-1 0 0 16,0 0-5-16,-1 0 2 0,-1-2-8 16,-3 0-2-16,0-4-2 0,-3 4 1 15,4-3-7-15,-4 0-3 0,1 0-12 0,-4 0-16 16,-2-2-22-16,2 2-22 0,-5-5-23 16,0 0-23-16,0 7-23 0,0-7-11 0,0 0-16 15,0 0-7-15,0 0-6 0,0 0 3 16,-22 0 5-16,22 0-3 0,-17-4-2 15,17 4-397-15,-17-5 192 0,6 5 127 16</inkml:trace>
  <inkml:trace contextRef="#ctx0" brushRef="#br0" timeOffset="3">213 728 52 0,'-5'7'124'0,"5"-7"-2"15,-4 5 4-15,4-5-5 0,-3 8 2 16,3-8 1-16,0 0-11 0,-3 5 2 0,3-5-4 15,0 0 2-15,0 0 2 0,0 0-4 16,0 0 3-16,0 0 4 0,0 0-3 0,0 0 2 16,26-18-3-16,-17 11-4 0,-1-1-2 15,3 0-5-15,0-4-4 0,4 2-3 16,-2-3-4-16,4-1-4 0,0 0 1 16,0 0-6-16,-1 1-1 0,1-2-4 0,0 0-3 15,-3-1 0-15,2 2-1 0,-2-2-7 16,4 1-3-16,-5 2-10 0,1-2 1 15,-3 3-6-15,4-1-6 0,-4 1-4 0,0 2-7 16,0 0 2-16,-3 2-3 0,2-1-5 16,-2 3-10-16,0-1-19 0,0-1-8 15,-2 3-24-15,2 1-18 0,-3-2-21 0,3-2-25 16,-1 3-27-16,-1-2-36 0,-1-1-41 16,3 3-42-16,-5-2-707 0,0-4 324 15,0 4 213-15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9.00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35 32 35 0,'-3'5'172'0,"3"-5"-21"0,-5 11-8 16,5-4-10-16,0-1-12 0,0-6-9 15,3 11-16-15,-1-4-10 0,1-4-3 0,-3-3-10 16,13 5-9-16,-5-5-5 0,-8 0-5 15,0 0-4-15,25-5-7 0,-18 2-3 0,4-5-4 16,-3 3-3-16,-1-2-3 0,-2-2-2 16,-2 2-3-16,-1-2 1 0,0 0 6 15,-4 3 6-15,0-1 7 0,2 7 7 16,-8-11 8-16,1 11 2 0,7 0 6 0,-21 4 4 16,8 0 3-16,3 3-2 0,-2 2-1 15,-2 3-4-15,4-1-4 0,0 2-3 0,5 1-6 16,-2 2-5-16,4-1 2 0,1-2-10 15,2-2-3-15,0 1-5 0,2-3-4 16,1 0-3-16,2-4-2 0,0-1-2 16,2-1-3-16,-7-3-2 0,18-3 0 0,-18 3-3 15,13-9 1-15,-5 4-4 0,-3-1 2 16,0-4 1-16,0 1-2 0,-5 0-6 0,2 0-1 16,-2 0 1-16,0 2-2 0,-2-2 0 15,-1 2 1-15,1 2 2 0,-3 1-3 16,5 4 0-16,-13-5 0 0,13 5-2 15,0 0 2-15,-18 6-3 0,13 1 3 0,0-2-19 16,2 2-28-16,-2 2-31 0,3 0-44 16,2 1-42-16,0-1-32 0,0 0-48 15,0-9-541-15,0 9 265 0,0-4 176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9.00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25 21 62 0,'-2'-7'153'16,"-1"2"-7"-16,3 5-15 0,-7-5-14 16,7 5-10-16,0 0-11 0,0 0-12 0,-11 12-9 15,8-7-2-15,3-5-10 0,3 14-7 16,-1-7-6-16,1 2-2 0,1-2-1 0,0-1-7 16,4-1-3-16,-1 1-1 0,3-3-4 15,0 2 0-15,0-3-3 0,1 0 1 0,-1-2-5 16,-10 0 2-16,18-2-3 0,-18 2-10 15,12-7 6-15,-6 3-3 0,-1-3-4 16,-2 0 2-16,-3 0 2 0,0 0 1 16,0-2-2-16,-5 2 7 0,-4 0-1 0,6 0-1 15,-4 0 4-15,2 2 0 0,0 4-4 16,5 1-2-16,-12-3-2 0,12 3 2 16,-13 4-6-16,7 1-2 0,-1 5 3 0,2-3-2 15,2 4 5-15,1-2-5 0,-1 1-3 16,3-2-1-16,0 2 2 0,3-1 0 15,-3 0-7-15,2-2 9 0,1 0 2 0,2-3-3 16,-5-4 0-16,7 5 0 0,-7-5 0 16,14 0 0-16,-14 0-6 0,12-5 4 15,-12 5-5-15,8-9 3 0,-6 5-2 0,1-1 2 16,-1-2-1-16,-2 7 0 0,3-10-6 16,-6 4 5-16,-2 1 3 0,5 5-4 15,-5-11 1-15,0 9 0 0,0-3-2 0,5 5 2 16,-10-4-3-16,10 4 1 0,0 0 4 15,0 0-5-15,-23 9-5 0,18-2-22 16,-3 2-26-16,3 5-42 0,-2 6-28 0,2 3-42 16,0 6-444-16,3 1 206 0,-5 4 137 15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9.00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84 7 71 0,'-13'-4'223'0,"0"1"-18"0,1 1-19 15,12 2-14-15,-18 5-20 0,7-1-15 0,4 3-14 16,4 2-10-16,-2 1-11 0,3 1-12 15,4 3-8-15,3-3-6 0,0 3-8 16,0-2-7-16,4-1-5 0,-2 0-5 0,1-4-4 16,2 2-5-16,-3-4-6 0,1-3 1 15,3 0-7-15,-11-2-4 0,17-4 0 16,-9-1-3-16,-1 1-3 0,-2-5 0 16,0 2-4-16,-3-5-3 0,1 4-3 0,-3-4 5 15,0 0-4-15,-3 2 2 0,1 2 5 16,-3-1 5-16,0 2 3 0,0 2 5 0,-2 1-1 15,-1 1 1-15,8 3 0 0,-18 0-1 16,18 0 1-16,-13 5 1 0,8 2 0 16,0 0-2-16,0-1-2 0,3 4 0 0,-1-1-4 15,3-2-4-15,5 2 0 0,0-2-1 16,0-2-3-16,3-1-7 0,2-2-34 16,-10-2-47-16,28-6-49 0,-6-6-61 15,5-6-656-15,2-5 285 0,2-5 188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9.00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 54 71 0,'0'0'113'0,"0"0"-15"0,-15 6-6 16,15-6-13-16,-5 7-4 0,5-7 6 15,2 7-14-15,-2-7-8 0,10 5-7 16,-10-5-8-16,13 2-3 0,-13-2-1 0,18 0-8 16,-18 0-4-16,15-6 1 0,-7 5-6 15,-1-3 4-15,-2 0-9 0,0-4 4 0,0 1-3 16,0 1 5-16,-5 0 12 0,0-4 5 15,0 10 6-15,-3-12 5 0,1 5-1 16,-3 3 0-16,-3 2-3 0,8 2 3 16,-12-5-5-16,2 5 2 0,10 0-2 0,-18 7-5 15,10-3-3-15,-2 5-5 0,5 1 0 16,-2 3-8-16,-1 1-19 0,6 5-50 0,2 3-57 16,-3 1-471-16,6-1 194 0,2 8 129 15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9.00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 72 8 0,'5'3'124'0,"2"3"-16"16,4-4-9-16,-1 0-15 0,3-2 4 16,-1 0-17-16,2 0-4 0,-2-2-5 0,1 0-13 15,-4-4-1-15,1 3-6 0,-1-2-5 16,-4 0-3-16,0-1-4 0,-3-1 2 0,-2-3 11 16,-2 3 19-16,-3 1-1 0,0-1 4 15,-4 0 6-15,-1 2 5 0,1 3 6 16,-4 0 1-16,1-1-1 0,-2 3 0 15,2 3-2-15,-1-1-4 0,3 2-5 0,-1 3-6 16,1-2-8-16,3 4-3 0,2-2-7 16,2 0-4-16,3 0-5 0,3 2-3 0,2 0-2 15,0-3-2-15,2 0-5 0,4 1-2 16,-3-4-1-16,2 3-3 0,0-4-3 16,2 0 0-16,-1-2 0 0,-1 0-5 15,-10 0-13-15,18-2-20 0,-18 2-32 0,14 0-35 16,-11 5-40-16,2 0-21 0,-5 3-41 15,0 4-438-15,-3 1 213 0,1 6 141 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9.00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61 33 83 0,'0'0'152'0,"0"0"-1"0,3-9-4 16,-3 9-5-16,0-10-9 0,0 10-1 0,-3-7-10 16,-2 3-13-16,5 4-8 0,-7-2-11 15,7 2-9-15,0 0-3 0,-17 4-6 16,12 3-5-16,-3 0-3 0,0 2-3 15,3-2-1-15,2 7 1 0,1-3-3 0,2 3-9 16,0-3-3-16,2 5-1 0,1-5-4 16,4 3-5-16,-1-5-4 0,2 2 0 15,2-1-3-15,-3-4-4 0,3 1-1 16,0-4-3-16,-1-1 0 0,3-2 0 0,-12 0-3 16,15-5-1-16,-15 5-2 0,10-9-3 15,-8 5 0-15,1-3-4 0,-3 0 7 0,0 0-5 16,0 7 1-16,-10-9-3 0,5 5 3 15,-3-1 1-15,-2 5-1 0,10 0-1 16,-21 2 0-16,9 1-1 0,2 1 2 0,0 1-3 16,3 1-3-16,2 1-12 0,-1-2-27 15,3 2-36-15,3-7-53 0,11 6-44 16,-1-6-581-16,-10 0 255 0,30-9 167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9.00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61 31 144 0,'0'0'161'0,"-8"-3"-16"15,8 3-6-15,-12 0-7 0,12 0-3 0,0 0-13 16,-19 7-12-16,12-2-4 0,2 0-13 0,0-1-6 15,2 1-9-15,3-5-13 0,-2 11-3 16,2-6-6-16,0 2-2 0,0-7-4 16,7 9-4-16,1-7-6 0,2 1 4 15,1-3-10-15,1 2-6 0,-12-2-1 0,20-2-2 16,-10-3-2-16,-3 3 1 0,5-5-3 16,-8 3 1-16,1-4-4 0,-2 1 2 15,-1 1-1-15,1-1 7 0,-3 0 5 0,-3 0 9 16,1 0 6-16,-1 0 7 0,-2 3 11 15,1-1 4-15,-4 0 5 0,8 5 1 16,-19-2 3-16,10 2 3 0,9 0 0 16,-18 0-7-16,18 0-4 0,-16 2-8 0,11 3-6 15,3 0-4-15,2-5-3 0,-5 9-13 16,5-9-21-16,5 11-42 0,5-9-46 0,1 3-62 16,9 0-52-16,-3-5-664 0,6 0 292 15,0-3 192-15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9.00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87 0 96 0,'0'0'144'16,"-16"2"-16"-16,9 2-10 0,2 1-15 0,2 2-2 16,1-1-16-16,2 4 1 0,0-1-11 15,2 0-8-15,1 0-2 0,2 1-4 16,-1-4-2-16,5 4-6 0,-4-3 2 16,0 2-6-16,3-5 1 0,-4 3 0 0,4-4 1 15,-3-1 1-15,-5-2-1 0,10 2-1 16,-10-2-2-16,11 0 1 0,-11 0 0 15,0 0 2-15,2-9 3 0,-2 9 0 16,-2-9 4-16,2 9 0 0,-5-7-2 0,-4 5 1 16,9 2 7-16,-15-5-2 0,15 5 1 15,-17 2-5-15,5 1-2 0,1-1-5 0,-2 0-4 16,3 3-3-16,0-1-5 0,-1 3-2 16,4 0-6-16,2-2-3 0,0 2-5 15,2-1-1-15,3-6-2 0,8 10-6 16,-1-6-9-16,7-2-13 0,-2-2-23 0,6-2-18 15,3-2-17-15,1-1-19 0,-2-2-10 16,1-2-2-16,-1 2-6 0,-2 0 4 0,-3-2 9 16,-2 0 5-16,-3 0 9 15,-5 1-1-15,-1 0 17 0,-4 1 4 0,-2 0 6 16,-3 2 6-16,-5 0-4 0,0 1-11 16,0 3-13-16,-3-5-43 0,0 4-355 0,3-3 159 15,0 0 106-15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9.01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 23 108 0,'-8'7'149'0,"6"-3"-13"0,2-4-7 16,0 10-18-16,0-10-11 0,0 11-13 16,2-6-6-16,-2-5-4 0,8 7-10 15,-6-3-4-15,-2-4-2 0,10 3-4 16,-10-3-7-16,13 0-5 0,-13 0-3 0,11-7-5 15,-11 7-2-15,10-10-2 0,-5 6 2 16,-3-3 4-16,1 0 1 0,-3-2 9 0,0 9-1 16,0-11 5-16,0 6-4 0,0 5 1 15,-8-9-3-15,3 7-2 0,5 2-1 16,-16-3-4-16,16 3 4 0,-17 8-7 16,9-4-1-16,1 0-1 0,-1 5-1 15,3-2-3-15,-1 2-7 0,4 1 2 0,-1-1-2 16,1-2-5-16,2 2-1 0,2-2-1 15,1-1 0-15,3 2-4 0,-1-4 3 16,0-1-2-16,-5-3-4 0,17 0-1 0,-17 0 3 16,15-5-4-16,-7 0 2 0,0 0-3 15,-3-1 3-15,0-1 1 0,0-2-3 0,-2 2 1 16,-3 0 1-16,0 0 5 0,0 7 2 16,0-12-1-16,-3 8 2 0,3 4-2 15,-10-5-2-15,10 5 2 0,-16 3-3 16,16-3-2-16,-17 6-2 0,9-1 1 0,3 2 1 15,0 0-3-15,0 0-8 0,5 2-23 16,-2-2-35-16,4 0-45 0,3-3-63 16,0 1-630-16,5-5 271 0,-10 0 178 15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9.01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30 49 132 0,'-7'5'145'15,"-1"-1"-12"-15,2 1-16 0,1-1-8 16,2 3-10-16,3 0-8 0,0 0-9 0,0-7-7 16,5 11-7-16,-2-6-6 0,3-1-8 15,-6-4-6-15,13 5 0 0,-6-5-11 16,-7 0 2-16,12 0-5 0,-12 0-14 16,15-7 10-16,-9 3-3 0,-1 0-4 0,0-1 0 15,0-2-2-15,-2 0-3 0,-3 0-3 16,0 7 3-16,0-12 3 0,-3 8 0 0,3 4 3 15,-5-7-2-15,-2 4 1 0,7 3-1 16,0 0 1-16,-19 3 0 0,19-3-4 16,-12 7 2-16,7-3-4 0,0 1-7 15,3 2 4-15,-1-3-1 0,1 3 0 0,-1-2 0 16,3-5-3-16,0 11-1 0,0-11 2 16,5 5-1-16,-5-5 0 0,7 2-1 15,-7-2-3-15,0 0 3 0,13-8-4 16,-8 0-5-16,-3-1-15 0,1 2-22 0,-1-2-22 15,1 0-29-15,-1-1-27 0,-4 2-42 16,2-3-345-16,0-4 171 0,-3 3 112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8.722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0 88 67 0,'0'0'183'0,"23"-10"-12"0,-15 8-14 16,3-3-19-16,3-3-12 0,2 0-12 15,2 1-14-15,-2 2-23 0,-2-5-32 16,6 5-31-16,-6-2-43 0,0 1-41 0,-4 1-302 16,1 0 126-16,2 0 84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9.01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53 67 143 0,'0'0'149'0,"-17"0"-15"0,10 2-11 16,-1 0-15-16,8-2-9 0,-14 7-9 0,12-5-10 15,2-2-5-15,-5 13-10 0,5-10 0 16,0-3-11-16,2 9-4 0,3-4-5 16,-5-5-1-16,12 4-6 0,-5-1-4 15,-7-3-6-15,17 0 0 0,-17 0-4 0,18-5-4 16,-7 1 3-16,-1-3-13 0,0 2 10 16,-3-2-4-16,1 1-1 0,-3-4-3 15,1 1 3-15,-4 0-3 0,1 0 7 16,-3 2 1-16,-3-2-1 0,1 2 1 0,-4 1-3 15,3 1 5-15,-2 0 1 0,0 1-5 16,5 4 4-16,-15-2-6 0,15 2 0 0,-10 0-4 16,10 0 2-16,-13 5 0 0,8-1-4 15,5-4-12-15,-5 7-27 0,5-7-26 16,2 11-38-16,-2-11-53 0,16 2-384 16,-6-2 181-16,5-2 118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9.01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36 88 0,'7'4'84'0,"3"-1"-5"0,1 1-8 16,2-1-6-16,-1-1-6 0,0 1-11 0,2-1-1 15,1-2-6-15,-3-2-1 0,-12 2-5 16,20-3 5-16,-9 1-15 0,-1-3-1 15,-2 0-1-15,-3 1 0 0,0-1 10 16,-3 2-1-16,-2 3 3 0,0-11 3 0,0 11 4 16,-5-9 0-16,5 9-9 0,-10-4 9 15,3 1 0-15,-3 3 6 0,10 0-4 0,-19 3 4 16,9-1-4-16,0 0 0 0,0 3-2 16,3-3 0-16,-2 5-4 0,2-1-1 15,2-3-3-15,0 2 0 0,2-1-6 16,3-4-2-16,-2 10 2 0,2-10-4 0,7 5-1 15,-7-5-4-15,0 0 0 0,24-3-4 16,-24 3-4-16,17-2 9 0,-9-1-7 16,-1 1-2-16,1-3-1 0,-1 3 3 15,-7 2-4-15,14-4-2 0,-9 1-7 0,-5 3-12 16,0 0-4-16,0 0-11 0,0 0-15 16,10 7-26-16,-10 0-22 0,0 0-21 0,0 0-29 15,2 4-322-15,1-1 158 0,-1 1 103 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9.01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47 0 131 0,'-10'2'124'0,"0"5"-8"15,2-3-15-15,1 3-14 0,2 2 1 0,0 0-15 16,3 1 1-16,2 1-8 0,0-1-11 15,2 0-6-15,0 0-8 0,3-1 3 16,0 0-10-16,3-2 4 0,-3 0-9 16,0 0-1-16,2-2-4 0,3-1-1 0,-1-2 2 15,-2 1-8-15,3-3 0 0,-10 0 0 16,18-5 2-16,-11 3-6 0,-1-3-1 16,-1 1-4-16,-2-3 2 0,-1 0 5 15,1 0-7-15,-3 7 9 0,-3-11-6 0,1 6 10 16,2 5-4-16,-5-7 6 0,5 7-3 15,-14-5 3-15,14 5-3 0,-12 0 2 16,12 0-2-16,-10 8 2 0,7-4-1 0,3-4-1 16,-5 9 1-16,3-2 3 0,2-7-7 15,2 9 2-15,1-4-4 0,2 0 1 16,0-1-3-16,-5-4 3 0,12 5-1 0,-4-3-6 16,-8-2 3-16,16 2 0 0,-16-2-1 15,15-2-3-15,-15 2-1 0,12-2-2 16,-12 2 1-16,7-5 0 0,-7 5-16 0,5-7-12 15,-5 7-10-15,0 0-28 0,0 0-19 16,0 0-14-16,0 0-22 0,0 0-27 16,0 0-308-16,-22 16 153 0,15-9 101 15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9.0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188 0 85 0,'0'0'138'0,"-15"3"-15"16,7-1-6-16,1 3-4 0,-3-1-10 0,-1 1-5 15,1 2-9-15,-3 2 0 16,1 0-7-16,-2 3-4 0,4-3-6 0,0 2 0 16,1 1-9-16,4-1-9 0,0-2-1 15,0 3-5-15,2-3-3 0,1 0-4 0,2 0-4 16,2-3-3-16,1 2-2 0,2-4 0 15,0-2-5-15,0 3-5 0,-5-5-1 16,0 0 0-16,17 0-2 0,-17 0 1 16,7-7-5-16,-7 7-1 0,9-9 0 0,-9 2-7 15,-4 0 4-15,4 1 0 0,-5-1 6 16,5 7 3-16,-7-12 4 0,-1 8 5 16,3 2 0-16,-2-3 1 0,7 5-1 0,-15-5-2 15,6 5-4-15,9 0-3 0,-14 5 2 16,9 0-5-16,0 4 2 0,0-3-10 15,2 6-20-15,3-1-37 0,3 5-49 0,4-2-67 16,1 2-481-16,-1-3 220 0,12 6 144 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9.01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65 0 91 0,'-14'2'158'16,"4"5"-14"-16,0-2-12 0,0 2-13 15,3-1-11-15,1 2-14 0,1-1-8 0,5 2-2 16,-3-6-9-16,3 7-10 0,0-2-5 16,5-4-8-16,-2 3-5 0,5-3-1 15,-3-2-7-15,3 1 1 0,-8-3-9 0,15 2-2 16,-15-2-4-16,17-2 2 0,-17 2-4 16,14-7 0-16,-7 5-7 0,-2-3 1 15,-2-1 1-15,1-2-8 0,-1 2 7 16,-3-1-2-16,0 7-1 0,-3-13 5 0,-1 10 3 15,4 3 1-15,-10-8 9 0,2 6 1 16,1 0 7-16,7 2-1 0,0 0-2 0,-26 2-5 16,18 0-2-16,1 3 3 0,-1-2-5 15,3 0-2-15,-1 5-4 0,4-3-1 16,2-5-3-16,0 11 2 0,2-6-4 16,4 2-1-16,-1-5-1 0,-5-2 1 0,18 2-3 15,-8-2 1-15,-10 0-4 0,21-2 1 16,-9 0-5-16,-2-3-13 0,0 0-17 15,0 1-25-15,1-3-36 0,-1 0-52 0,0-2-536 16,0-3 229-16,0 1 151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9.017"/>
    </inkml:context>
    <inkml:brush xml:id="br0">
      <inkml:brushProperty name="width" value="0.1" units="cm"/>
      <inkml:brushProperty name="height" value="0.1" units="cm"/>
      <inkml:brushProperty name="color" value="#FFA6CC"/>
      <inkml:brushProperty name="fitToCurve" value="1"/>
    </inkml:brush>
  </inkml:definitions>
  <inkml:trace contextRef="#ctx0" brushRef="#br0">347 35 154 0,'0'0'160'0,"-17"0"-7"0,4 2-7 16,2 0-9-16,-4 0-5 0,3 3-11 16,-3 2-1-16,-3 2-3 0,3 0-4 15,-3 6-2-15,-3 0-6 0,1 3-2 0,3 1 1 16,-4 1-1-16,4 3-3 0,-2 0-6 16,2 1-4-16,2-2-2 0,2 3-5 15,0 0-3-15,0 1-7 0,3-2-4 16,3-3-6-16,2 2-6 0,2-2-1 0,1-1-5 15,2 1-1-15,2-1-4 0,3 1-1 0,0-3-7 16,3 0-1-16,-1-3-4 0,6 1-4 16,-2-4 0-16,4 0-4 0,0-1 0 15,2-4-1-15,2-2-6 0,3-1 1 16,-1-4 0-16,1 0-5 0,1 0 4 0,3-4-4 16,-4 2-1-16,7-8-3 0,-2 1 3 15,-1 1-5-15,-1-4-1 0,1 0-3 16,-4 1 0-16,2-3 1 0,-2 0 0 15,-1 1 1-15,-6-1 0 0,2 3-6 16,-2-2 1-16,1-2 1 0,-3 2 2 0,-3-1-2 16,2 0 0-16,-1 0-2 0,-1-2 0 15,0 2 2-15,-3 1-3 0,-2-3 3 0,3 3-2 16,-3-2 3-16,1 1-2 0,-4 1-1 16,-2-1-5-16,3 1 2 0,-3-3 4 15,-3 3-1-15,3 1-1 0,-4-2 1 16,0 0 1-16,-4 1-2 0,3-1 2 0,-2 0-2 15,-3 0-4-15,0 2 3 0,0-1 2 16,-3 1-2-16,3-1 1 0,-5 1-2 16,2 0 2-16,-3 1-2 0,1 2-2 0,0 0 8 15,-1 2-6-15,1 1 4 0,1-1-4 16,-4 2 1-16,2 3 0 0,1 0 0 16,0 2-6-16,-3 0 3 0,3 2-7 15,0 5-20-15,-4-2-18 0,2 1-11 0,2 3-20 16,-1 0-16-16,4 0-17 0,-1 2-13 15,3-2-17-15,0 1-27 0,2 1-24 16,0-1-564-16,3 1 258 0,0-2 171 0</inkml:trace>
  <inkml:trace contextRef="#ctx0" brushRef="#br0" timeOffset="1">340 168 27 0,'-5'7'151'16,"0"-1"-17"-16,2 1-17 0,1 0-4 15,-1-2-6-15,1 2-8 0,-1-4 1 16,3-3-16-16,-2 10-5 0,2-10-3 0,0 5-4 16,0-5-4-16,0 0-5 0,0 0-8 15,0 0-13-15,0 0 6 0,0 0-3 16,0 0-4-16,17-16-6 0,-14 11 1 16,-3 5-4-16,0-9 0 0,2 5-2 0,-2 4 2 15,0-10-3-15,0 10 2 0,-2-9-5 16,2 9-4-16,0 0 1 0,-5-4-3 15,5 4-3-15,0 0-1 0,0 0-3 0,0 0-5 16,0 0-16-16,-15 13-22 0,15-13-26 16,2 7-26-16,-2-7-12 0,0 0-28 15,8 7-29-15,-8-7-319 0,10 2 160 16,-10-2 106-16</inkml:trace>
  <inkml:trace contextRef="#ctx0" brushRef="#br0" timeOffset="2">482 191 97 0,'0'0'98'0,"0"6"-4"0,0-6-12 15,0 10-4-15,0-10-5 0,0 0-3 16,0 9-4-16,0-9-5 0,0 0-1 0,3 4-1 15,-3-4-7-15,0 0 0 0,0 0-1 16,0 0-5-16,0 0-2 0,0 0-3 0,0 0-6 16,0 0 3-16,0 0-9 0,0 0-1 15,0 0-10-15,0 0-10 0,-8-18-25 16,8 18-29-16,0 0-38 0,-16 0-302 16,16 0 132-16,-15 0 86 0</inkml:trace>
  <inkml:trace contextRef="#ctx0" brushRef="#br0" timeOffset="3">45 385 59 0,'0'6'136'0,"0"-6"-9"16,0 0-15-16,11 7-4 0,-6-4-9 16,-5-3-10-16,12 0-8 0,-12 0-13 0,15-3 6 15,-15 3-9-15,14-2-9 0,-7-3-1 16,-7 5-8-16,10-4-4 0,-5-1-3 16,-5 5-2-16,7-7-13 0,-2 3 6 15,-5 4 0-15,5-7-1 0,-5 7-3 0,3-7-2 16,-3 7-3-16,0-7 0 0,0 7-4 15,0 0-2-15,0 0-2 0,-3-8 1 16,3 8-6-16,0 0-6 0,0 0-10 16,0 0-21-16,0 0-14 0,0 0-20 0,0 0-18 15,0 0-20-15,0 0-22 0,0 0-267 16,0 0 132-16,0 0 87 0</inkml:trace>
  <inkml:trace contextRef="#ctx0" brushRef="#br0" timeOffset="4">274 380 53 0,'0'9'94'16,"0"-9"-4"-16,3 7-7 0,-1-2-3 15,-2-5-15-15,5 4 4 0,-5-4-8 16,7 3 0-16,-7-3-18 0,8 2 8 0,-8-2-5 15,0 0 4-15,0 0-8 0,16-7-6 16,-16 7 0-16,5-7 3 0,-5 7-7 16,2-7 1-16,-2 7-1 0,3-7 4 15,-3 7-9-15,0 0 3 0,-3-7-2 0,3 7-4 16,0 0 0-16,-7-4-7 0,7 4 2 16,0 0-20-16,0 0-23 0,0 0-35 0,0 0-42 15,-14 11-279-15,14-11 129 0,0 0 86 16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9.022"/>
    </inkml:context>
    <inkml:brush xml:id="br0">
      <inkml:brushProperty name="width" value="0.1" units="cm"/>
      <inkml:brushProperty name="height" value="0.1" units="cm"/>
      <inkml:brushProperty name="color" value="#FFA6CC"/>
      <inkml:brushProperty name="fitToCurve" value="1"/>
    </inkml:brush>
  </inkml:definitions>
  <inkml:trace contextRef="#ctx0" brushRef="#br0">277 23 48 0,'-13'4'147'0,"0"-2"-12"16,1 5-9-16,-3 0-10 0,-1 0-12 0,1 2-1 15,0 0-1-15,0 5-8 0,-3 0 1 16,0 2 0-16,1 0-3 0,1 3 2 16,1 2 0-16,0 1 2 0,1-2-5 15,2 3-3-15,2 0-7 0,0 2-1 0,3 0 0 16,2-2-3-16,-1 3-1 0,6-1-6 16,0 0-3-16,0 0-3 0,3 2-3 0,0 0-8 15,4 1-1-15,1-3-2 0,-1 0-4 16,1 1-4-16,1-1-2 15,3-2-6-15,0-3-1 0,0 1-2 16,3-3-2-16,-1-2-3 0,1-2-1 0,0-3-1 0,0-4-3 16,1 2-2-16,1-5-3 0,-2 2 2 15,1-5-5-15,1-1-1 0,-2 0 1 0,4-1-2 16,1-5-1-16,-3 2-3 0,2-4 1 16,-2 2-2-16,0-4 3 0,2 2-2 15,-2-3-4-15,-2 1 2 0,1-1 0 16,-1-2-1-16,-2-1 0 0,2 1 0 0,-4-2 3 15,1 0-4-15,-2-2-1 0,-5-1-1 16,3 0 0-16,-6-1 0 0,3 1-1 0,-3-3 0 16,-2-2 2-16,0 1-2 0,0-1-2 15,-2 0 0-15,2-3-2 0,-3 4-1 16,1-1 0-16,-3-2-5 0,3 2 1 16,-3 0 0-16,0 4-2 0,0-3 1 0,-3 2 1 15,1 2 5-15,-2-1-6 0,2 3 2 16,-3 0-2-16,0 0 0 0,0 0 2 15,-4 2-2-15,4 3 0 0,-2-3-3 0,0 2-1 16,-5 4-1-16,5-2 0 0,-3 1-6 16,0 2-3-16,-1 0-8 0,1 0-6 15,0 2-12-15,0 1-12 0,-1 2-9 0,4 0-11 16,0 2-10-16,-1 0-16 0,0 2-12 16,3 3-12-16,0-1-18 0,0 3-17 15,2 1-419-15,0 0 200 0,0-1 131 16</inkml:trace>
  <inkml:trace contextRef="#ctx0" brushRef="#br0" timeOffset="1">166 325 62 0,'0'0'124'0,"-3"6"-15"0,3-6-3 16,-2 5-9-16,2-5-5 0,0 0-4 15,0 0-5-15,0 0-7 0,0 0-16 0,0 0 7 16,10 5-15-16,-10-5 2 0,0 0-1 16,0 0-8-16,10-12-3 0,-10 12-4 15,5-7-4-15,-3 3-5 0,-2 4 0 0,0-7-3 16,0 7 1-16,3-7 0 0,-3 7 5 16,-3-9-3-16,3 9-2 0,-2-5-7 15,2 5 3-15,0 0-2 0,0 0-5 0,0 0-2 16,0 0-1-16,0 0 0 0,-23 11-3 15,21-8-4-15,2-3 3 0,-4 9-2 16,2-4-5-16,2-5-12 0,0 7-14 16,0-7-24-16,6 6-22 0,-6-6-20 0,0 0-26 15,15 0-328-15,-15 0 151 0,0 0 100 16</inkml:trace>
  <inkml:trace contextRef="#ctx0" brushRef="#br0" timeOffset="2">297 190 27 0,'0'0'144'0,"0"0"-16"0,0 0-12 0,-7 11-15 15,7-11-3-15,0 0-15 0,-3 9-7 16,3-9-13-16,0 5 12 0,0-5-10 15,0 0-5-15,0 0-5 0,0 0 0 0,0 0-1 16,0 0-16-16,0 0 10 0,0 0-6 16,0 0-6-16,0 0 3 0,0 0-2 0,0 0-3 15,15-14-6-15,-15 14-1 0,3-6 0 16,-3 6-2-16,0 0-5 0,0-8-2 16,0 8-1-16,0 0-1 0,0 0-9 15,2-6 1-15,-2 6-12 0,0 0-12 0,0 0-19 16,0 0-27-16,0 0-32 0,0 0-42 15,0 0-313-15,-5 22 152 0,5-15 101 16</inkml:trace>
  <inkml:trace contextRef="#ctx0" brushRef="#br0" timeOffset="3">251 595 69 0,'0'0'92'0,"0"0"-5"0,0 0-9 16,0 0-11-16,16-12-1 0,-16 12-10 0,5-7-2 15,-5 7-8-15,3-7-3 0,-3 7-4 16,0-9-3-16,0 9-2 0,-3-7-3 0,3 7 7 16,-2-7-9-16,2 7-2 0,-6-5 6 15,6 5-5-15,-8-4-1 0,8 4 7 16,0 0-4-16,0 0 0 0,-15 0-1 16,15 0-6-16,0 0 2 0,-9 7-1 0,4-5-10 15,5-2 2-15,-5 7-6 0,5-7 9 16,-3 9-12-16,3-9 5 0,0 5-2 15,0-5-5-15,0 0-12 0,5 7-12 16,-5-7-21-16,0 0-24 0,12 0-31 0,-12 0-260 16,0 0 121-16,15-12 79 0</inkml:trace>
  <inkml:trace contextRef="#ctx0" brushRef="#br0" timeOffset="4">297 423 137 0,'0'0'135'0,"-7"7"-5"0,7-7-21 0,-3 5-7 16,3-5-5-16,0 0-7 0,0 0-15 0,0 0-8 15,0 0-6-15,0 0-4 0,0 0-6 16,0 0-6-16,23-10 0 0,-23 10-6 16,7-8 0-16,-7 8-8 0,6-5 5 0,-3 2-14 15,-3 3 1-15,5-6-4 0,-5 6 0 16,2-5 1-16,-2 5-11 0,0 0 12 16,0 0-5-16,0-8-9 0,0 8 15 0,0 0-10 15,0 0-2-15,0 0 1 0,0 0 1 16,0 0-4-16,0 0 0 0,0 0-14 15,0 0-17-15,0 0-29 0,0 0-30 0,0 0-38 16,0 0-323-16,0 0 150 0,0 0 100 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9.027"/>
    </inkml:context>
    <inkml:brush xml:id="br0">
      <inkml:brushProperty name="width" value="0.1" units="cm"/>
      <inkml:brushProperty name="height" value="0.1" units="cm"/>
      <inkml:brushProperty name="color" value="#FFA6CC"/>
      <inkml:brushProperty name="fitToCurve" value="1"/>
    </inkml:brush>
  </inkml:definitions>
  <inkml:trace contextRef="#ctx0" brushRef="#br0">169 81 35 0,'-10'4'187'0,"-2"3"-13"0,-2 0-15 0,1 2-7 15,1 2-6-15,2 1-8 0,-3-1-6 16,0 3-2-16,3 0-5 0,0 2-7 16,0 0-6-16,-1 2-4 0,4 3-6 15,-1 0-2-15,1 1-5 0,2 1 0 0,2-1-7 16,3 2 0-16,0-2-3 0,3 1-6 16,-1 2-3-16,6 1-3 0,-1-1-5 15,3 3-3-15,1-3-4 0,-1-2-3 16,5-1-5-16,-2 1-3 0,3 0-3 0,-1 0 1 15,-3-5-6-15,9 0-5 0,-6 0-2 16,0-1-3-16,0-3-9 0,1 0 2 16,1-3 2-16,-2-2-8 0,4 0 2 0,-2-4-5 15,0 1 2-15,0-4-5 0,0-2 1 16,0 0-1-16,2-2-2 0,-2-2-2 0,3-3 4 16,-1 0 2-16,-2-2-8 0,0 0 0 15,2-5-2-15,1 0 3 0,-3-1-5 16,4-2 2-16,-3 1 0 0,-3 0-2 15,1-2 4-15,-1 2-6 0,-1-2 5 0,-1 2-5 16,-2 0 0-16,-1 0 0 0,0-2 2 16,0 2-3-16,-3-2 2 0,2 0-2 15,-4 1 3-15,-3 1-2 0,3-3 1 0,-2 1-2 16,-3 2-1-16,0 0 4 0,0 0-3 16,-3-1-3-16,3-2 2 0,-5 0 2 15,0 1-2-15,-1 0-1 0,1 0 0 16,-2 0-2-16,-1 1 2 0,-2-1 1 0,3 2 0 15,-3 0 5-15,1 0-7 0,-3 0 1 16,2 2-4-16,-2-2 5 0,-1 0 0 0,0 4-1 16,3-1 0-16,-5 2-1 0,2-1 2 15,0 3-4-15,-2 0 3 0,0 0 1 16,3 2-3-16,-7 3 3 0,4 0-2 16,0 3 0-16,-3 1 1 0,0 0-1 0,-2 5 0 15,-1-3-2-15,1 5 1 0,-1 0-4 16,-1 2-7-16,2 0-15 0,-3 2-13 0,3-2-16 15,1 3-19-15,4-1-22 0,0 0-16 16,3 2-19-16,1-2-15 0,3 2-17 16,3-2-13-16,0 1-24 0,1-1-527 15,4 1 248-15,-3-3 165 0</inkml:trace>
  <inkml:trace contextRef="#ctx0" brushRef="#br0" timeOffset="1">273 264 64 0,'0'0'157'0,"-7"4"-18"0,7-4-7 16,0 0-15-16,-5 7-13 0,5-7-7 15,-5 5-9-15,5-5-8 0,-3 4-11 16,3-4-4-16,0 0-5 0,0 0-5 0,0 7-6 16,0-7-1-16,0 0-6 0,0 0-6 15,0 0-3-15,0 0-7 0,18-13 3 16,-13 8-7-16,-3-2 1 0,0 3-2 15,-2 4-4-15,5-9 1 0,-2 2-3 0,-3 7 0 16,2-9-4-16,1 4-1 0,-3 5 4 16,0-9-3-16,0 9-2 0,-3-8-2 0,3 8-1 15,0 0 2-15,-2-6-1 16,2 6-2-16,0 0 0 0,0 0-2 0,0 0-11 16,0 0-19-16,0 0-17 0,0 0-18 15,0 0-20-15,0 0-28 0,0 0-361 0,0 0 160 16,0 0 106-16</inkml:trace>
  <inkml:trace contextRef="#ctx0" brushRef="#br0" timeOffset="2">474 260 102 0,'0'0'111'0,"2"4"-8"0,-2-4-5 16,0 0-14-16,0 0-8 0,3 7-11 16,-3-7 0-16,2 4-11 0,-2-4-4 15,0 0-2-15,0 0-6 0,3 7-4 16,-3-7-7-16,2 5-2 0,-2-5-4 0,0 0 1 15,0 0 7-15,0 0 4 0,0 0-3 16,0 0 4-16,0 0-9 0,-5 7-1 16,5-7 0-16,0 0-7 0,0 0 4 15,0 0-1-15,-10 2-6 0,10-2-1 0,0 0-2 16,0 0-1-16,0 0 0 0,-9 2-2 16,9-2-1-16,-4 4-1 0,4-4-3 15,0 0-1-15,0 0-3 0,-3 7 1 16,3-7 0-16,0 0-2 0,0 0-12 0,7 11-28 15,-7-11-15-15,5 3-25 0,-5-3-41 16,0 0-284-16,0 0 137 0,0 0 91 0</inkml:trace>
  <inkml:trace contextRef="#ctx0" brushRef="#br0" timeOffset="3">285 467 1 0,'0'0'97'0,"0"0"-9"0,10 0-6 15,-10 0-10-15,0 0-6 0,0 0-9 16,0 0-5-16,14-9-8 0,-12 4 1 16,-2 5-6-16,5-7-5 0,-5 7-6 0,0-6-2 15,3 1-1-15,-3 5 0 0,0 0-2 16,-3-12-1-16,3 12-2 0,0 0-2 15,-5-9 4-15,5 9-4 0,-4-2 2 16,4 2-5-16,0 0 2 0,-14-2 1 0,14 2-4 16,0 0 12-16,0 0-12 0,-15 4-3 15,15-4-3-15,-5 5 2 0,5-5-3 16,-2 7-9-16,-1-3-8 0,3-4-20 0,0 0-29 16,3 12-269-16,-3-12 112 0,5 4 73 15</inkml:trace>
  <inkml:trace contextRef="#ctx0" brushRef="#br0" timeOffset="4">426 486 5 0,'0'0'115'0,"-5"4"-5"0,5-4-14 15,0 0-13-15,-3 10-8 0,3-10-11 16,0 0-1-16,0 6-4 0,0-6-7 16,0 0-4-16,3 7-10 0,-3-7 0 15,0 0-2-15,2 5-6 0,-2-5 8 0,0 0-4 16,3 4-4-16,-3-4-5 0,0 0 4 15,0 0 8-15,0 0-7 0,0 0-11 16,0 0 6-16,0 0-3 0,0 0 5 0,0 0-2 16,0 0-4-16,0 0 4 0,10-11-9 15,-10 11 3-15,0 0-2 0,0 0-2 16,0 0-5-16,0 0 1 0,0 0-10 16,4-7-16-16,-4 7-20 0,0 0-29 0,0 0-30 15,0 0-308-15,5-7 137 0,-5 7 90 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9.032"/>
    </inkml:context>
    <inkml:brush xml:id="br0">
      <inkml:brushProperty name="width" value="0.1" units="cm"/>
      <inkml:brushProperty name="height" value="0.1" units="cm"/>
      <inkml:brushProperty name="color" value="#FFA6CC"/>
      <inkml:brushProperty name="fitToCurve" value="1"/>
    </inkml:brush>
  </inkml:definitions>
  <inkml:trace contextRef="#ctx0" brushRef="#br0">238 1 87 0,'-7'-3'137'0,"7"3"-13"15,-13-2-5-15,13 2-8 0,-17 2-4 16,6 1-7-16,1 1-2 0,-3 1-6 16,3-1 1-16,-3 1-7 0,3 2-1 15,-2 2-4-15,-1 0 3 0,1 3-1 16,1 2-2-16,1-3-3 0,-3 5-1 0,3-2-1 15,0 2-2-15,2-2-5 0,0 4-3 16,1 0-1-16,2 1-5 0,0 1-2 0,0 0-3 16,2 0-2-16,1 1-4 0,-1 0-1 15,6 0-5-15,-3-1-2 0,2 1 3 16,3 0 0-16,3-4-1 16,-3 4-6-16,2-2-1 0,3-3-3 0,1-1-2 0,2 1-3 15,-1 0-2-15,3-2-1 0,4 0-1 16,-4-2-3-16,2-2 0 0,1 2-2 15,0-5-2-15,-1 2 0 0,2-4-2 0,1 2-1 16,-3-5 1-16,2 3-5 0,-4-3 1 16,2-2-1-16,-3 0-2 0,0-2 3 15,1 2 1-15,1-2-5 0,-1-1 2 0,0-1-5 16,0-1 1-16,1-2 0 0,-3 3-1 16,1-3 0-16,-1 0 1 0,1-3-2 15,0 2 0-15,-1-2 0 0,-3 1 0 16,1-3-3-16,-1 3 2 0,0-4 0 0,0 1 0 15,-3-1-1-15,3-1 0 0,-1 0 0 16,-2-2-1-16,1 5 1 0,-3-3 0 16,0 1 1-16,-1-1-3 0,1 3 1 0,-2-1 1 15,-1-2-3-15,1 3 4 0,1-3 0 16,-2 2-3-16,-2-2 2 0,0 3-1 16,0-1 1-16,0 1-1 0,0 0-1 0,-2 0-1 15,-2-1 4-15,1 3-2 0,3-2-2 16,-5-1 2-16,3 2-1 0,-1 0-1 0,1 1 2 15,0 0 0-15,-3-1 0 0,2 1 0 16,-2 0 5-16,0-2-3 0,0 4-4 16,0-2 1-16,-1 2-3 0,4-1 3 15,-6 2 0-15,3-1-1 0,0 2 2 0,0-2-2 16,-2 5 0-16,2-5-2 0,-3 4 0 16,0-1 2-16,-2 0-1 0,0 1-1 0,0 1 3 15,0 0-1-15,-4 2-1 0,2-3 0 16,0 1 2-16,-3 0-3 0,1 2 1 15,-1 0 4-15,0-2-4 0,0 4 1 16,2-2-1-16,-2 0 2 0,2 0-7 0,1 0-4 16,-4 0-5-16,6 0-4 0,-2 2-9 15,-1-2-14-15,2 2-4 0,-1 1-13 16,2-1-8-16,0 0-17 0,0 3-12 0,-1 1-13 16,3 0-11-16,-2-2-14 0,5 3-14 15,-2 3-12-15,2-4-482 0,0 1 219 16,3 0 145-16</inkml:trace>
  <inkml:trace contextRef="#ctx0" brushRef="#br0" timeOffset="1">272 227 44 0,'0'0'75'0,"0"0"-2"0,0 9-8 15,0-9 0-15,-3 5-6 0,3-5 0 0,0 0-6 16,0 0 0-16,0 0-2 0,8 4-7 16,-8-4 4-16,0 0-8 0,0 0-5 15,0 0-3-15,12-11 4 0,-10 6-3 0,1-1-6 16,-3 6 9-16,0-7-3 0,2 0 3 15,-2 7 0-15,-2-9-3 0,2 9-3 16,0-7-4-16,0 7-3 0,-8-6 1 0,8 6-4 16,0 0-5-16,-7-5 3 0,7 5-2 15,0 0 0-15,-5-3-5 0,5 3-8 16,0 0-7-16,0 0-17 0,0 0-11 0,0 0-10 16,0 0-18-16,5 21-16 0,-5-21-276 15,5 2 120-15,-5-2 79 0</inkml:trace>
  <inkml:trace contextRef="#ctx0" brushRef="#br0" timeOffset="2">482 238 73 0,'0'0'79'0,"0"7"-7"0,0-7-7 0,0 0-6 16,0 0-3-16,0 0-4 0,0 0-8 16,0 0-6-16,0 0-2 0,0 0 9 0,0 0-12 15,0 0-2-15,0 0 0 0,8-16-4 16,-8 16 0-16,0 0 4 0,-3-9-7 15,3 9-1-15,0 0-2 0,-7-6 0 0,7 6-2 16,-7-3 2-16,7 3-6 0,0 0 0 16,-12-2-3-16,12 2-6 0,0 0-6 15,0 0-19-15,-10 7-18 0,10-7-21 0,-5 7-236 16,5-7 100-16,-4 4 66 0</inkml:trace>
  <inkml:trace contextRef="#ctx0" brushRef="#br0" timeOffset="3">213 419 45 0,'0'0'68'0,"0"0"-4"0,0 0-6 0,0 0-7 16,0 0-1-16,20-11-1 0,-17 6-6 15,-3 5-2-15,5-6-3 0,-5 6-6 16,2-10 0-16,-2 10 2 0,5-6 0 0,-5 1-12 15,0 5 6-15,0-7 3 0,0 7-3 16,0-7 1-16,0 7-4 0,-5-6 2 16,5 6-6-16,0 0 0 0,0 0-1 0,-10-3-4 15,10 3 1-15,0 0-5 0,0 0-1 16,0 0-1-16,0 0-2 0,0 0 5 16,0 0-2-16,-12 9-6 0,12-9-3 0,0 7-11 15,0-7-9-15,0 0-17 0,0 0-15 16,7 9-25-16,-7-9-201 0,0 0 94 15,8 3 62-15</inkml:trace>
  <inkml:trace contextRef="#ctx0" brushRef="#br0" timeOffset="4">393 374 56 0,'0'0'71'0,"0"0"-9"0,3 4-6 0,-3-4-4 16,0 0 0-16,0 0-11 0,0 0-2 0,7 3-5 15,-7-3-1-15,0 0-4 0,0 0-3 16,0 0-1-16,0 0 0 0,0 0 0 15,9-14-4-15,-9 14 0 0,0 0-6 16,2-7 3-16,-2 7 1 0,0 0 1 0,0 0 0 16,0 0-3-16,0-7 3 0,0 7-4 15,0 0 2-15,0 0 3 0,0 0-7 16,0 0 1-16,0 0-4 0,0 0-4 0,0 0 3 16,0 0 0-16,0 0 3 0,0 0-6 15,0 0-14-15,0 0-17 0,0 0-19 16,0 0-32-16,0 0-194 0,0 0 91 0,0 0 61 15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20:06:09.037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1294 28 13 0,'-12'-3'106'0,"3"1"-11"0,-4-2-1 0,1 1-6 16,-4 1-7-16,3-3-5 0,-4 5-8 15,2-2-4-15,-1-1-6 0,1 0-6 16,0 3-2-16,-4 0-7 0,2 0-3 0,2 0 1 15,-3 0-2-15,0 0-8 0,3 0 0 16,-1 3 1-16,4-3-4 0,-3 0 0 16,0 3-3-16,1-3-9 0,2 0 8 0,2 2-1 15,-2 0-11-15,2-2 1 0,1 3-5 16,9-3 7-16,-15 5-6 0,8-5 3 16,-1 4-3-16,8-4-1 0,-10 5-2 0,8 1 3 15,-1 1-1-15,3 0 0 0,0-1 4 16,0-6-2-16,0 14-5 0,0-7-4 15,3 0 7-15,-3 2-2 0,0-2-2 0,0 2-2 16,0 1 5-16,0-2 2 0,0 1 0 16,0-2 1-16,-3 2 2 0,1 0-4 0,-4 1 1 15,1-1 4-15,0 0 2 0,0-2 3 16,-3 2-1 0,1 0 3-16,0-2-1 0,-1 3-2 0,-3-4-2 0,4 0 1 15,-3 2 1-15,0-1-1 0,0 0-1 0,-1-2 0 16,-2 3 2-16,3-1 0 0,-2 0 0 15,-1-2-3-15,0 1 3 0,-2 1 3 16,0 0-6-16,1 0-3 0,2-3 1 0,-3 3-2 16,3-2-3-16,-2 3 3 0,2-5-2 15,2 3-3-15,-3 0 1 16,1 0 2-16,1 1-4 0,1 0 2 0,-3 2-3 0,4-2 1 16,-1 2-4-16,-2-2 2 0,3 2 2 15,-1 1 0-15,0-3-4 0,0 4 5 16,1-2-4-16,-1 3 2 0,3-3 0 0,-1 2 0 15,1 1 1-15,2-3-1 0,0 2 4 16,0 1-2-16,-1-1 1 0,1 0-2 16,0 0 0-16,2 1-1 0,1 0 3 15,-1-1-2-15,3 0-2 0,-2-2 3 0,2 3 0 16,0-1-4-16,-3-2 3 0,3 1-1 16,0-1 0-16,-2 0 2 0,2 2-1 0,-3-1 1 15,3-1-2-15,-2-1-1 0,0 5 0 16,-1-4 4-16,1 0-2 0,-6-2-3 15,2 2 1-15,-2 0 2 0,1 0 1 16,-5 0 4-16,2-2 0 0,-6 2-2 16,-2-2 5-16,3 1-4 0,-6-5-1 0,1 0 0 15,-2-1 2-15,1-1-4 0,1 2 2 0,0-3-4 16,-1-3 1-16,1 3-4 16,-1-1-7-16,4-1-32 0,5-3-30 0,-1 4-35 15,2-7-40-15,4-2-455 0,2-1 204 16,7 0 134-16</inkml:trace>
  <inkml:trace contextRef="#ctx0" brushRef="#br0" timeOffset="1">1498 379 54 0,'-15'-14'131'0,"10"12"-15"15,0-3-10-15,5 5-8 0,-12-4-11 0,5 1-9 16,7 3-5-16,-14-4-1 0,4 3-12 16,3-3-3-16,-3 1-13 0,10 3 0 0,-21-1 1 15,8 1-3-15,1 0 0 0,-1 0-5 16,0 1-5-16,-2 2-2 0,3 1 0 15,-3-3-5-15,1 1 6 0,-1 3-3 16,0-1-4-16,-2 1 2 0,1 2-1 0,-2-3-6 16,3 3 2-16,-3 0-4 0,5 0 0 15,-1 0 1-15,0 0-5 0,2-3-3 0,2 3 4 16,0 0-5-16,2 0 6 0,1-2 1 16,-2 4-3-16,4-3-1 0,0 2 4 15,0-1 0-15,5-1 4 0,-2 4-6 16,2-4 0-16,0 3 2 0,2 1-4 0,-2-4-2 15,5 1 1-15,-2 2 1 0,-1-2-1 16,1 2-5-16,2-2 0 0,-2 0 0 16,0-1 3-16,-1 2-3 0,1-2 2 0,-1 1 4 15,1-1 1-15,-3 0 2 0,2 0 2 16,-2 1 0-16,0 0-1 0,0 0 1 16,-2 0 0-16,2 0 1 0,-3 0 0 0,3-7 1 15,-7 11-3-15,4-4 3 0,-3 0 2 16,-1 0-4-16,2-3 1 15,-3 3 2-15,1 1 0 0,-1-4 0 0,-2 3-4 0,-1-3 1 16,1 2-4-16,3 0-1 0,-3-2 4 16,3 4-5-16,-3-2-1 0,1-1-1 15,-1-1-2-15,3-2 0 0,-1 3 1 0,1 0-2 16,-3-1-1-16,1-2-2 0,2 3 2 16,-1-1-1-16,3-1-1 0,-2 1 0 0,7-4 1 15,-13 7-3-15,8-5 2 0,-1 3-2 16,6-5-2-16,-10 6 3 0,5-3-1 15,5-3 2-15,-7 7-1 0,4-3-2 16,-1 1 4-16,1 0-2 0,3-5 0 0,-7 6-1 16,4 1 1-16,1-2-1 15,-3 2-3-15,1-3 1 0,1 3 3 0,1 0 0 16,0 0-2-16,-3 2-2 0,2-2 4 0,1 2 1 16,-1-2 4-16,-2 2 2 0,3 0 6 15,-3-1-2-15,0 1 1 0,0-3 3 16,-4 0-1-16,4 4 2 0,0-2 3 0,0-2 1 15,0 1 1-15,-2 0-2 0,-1 0 5 16,1-3-3-16,-4 3-1 0,3-3 1 16,-4 1 2-16,2 0 0 0,-2-1 1 0,-2-2-1 15,2 3-3-15,-3-5-2 0,0 2-1 16,-4-2-2-16,4 3-1 0,-2-3-1 16,-2 0-2-16,4 0-1 0,-4 0-6 15,-2 1-15-15,1-1-28 0,2 0-33 0,0 0-36 16,0 0-40-16,3 0-45 0,-3 0-596 15,3-1 268-15,-2-2 176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12" Type="http://schemas.openxmlformats.org/officeDocument/2006/relationships/customXml" Target="../ink/ink6.xml"/><Relationship Id="rId17" Type="http://schemas.openxmlformats.org/officeDocument/2006/relationships/image" Target="../media/image18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4.emf"/><Relationship Id="rId14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7.xml"/><Relationship Id="rId21" Type="http://schemas.openxmlformats.org/officeDocument/2006/relationships/image" Target="../media/image28.emf"/><Relationship Id="rId42" Type="http://schemas.openxmlformats.org/officeDocument/2006/relationships/customXml" Target="../ink/ink29.xml"/><Relationship Id="rId63" Type="http://schemas.openxmlformats.org/officeDocument/2006/relationships/image" Target="../media/image49.emf"/><Relationship Id="rId84" Type="http://schemas.openxmlformats.org/officeDocument/2006/relationships/customXml" Target="../ink/ink50.xml"/><Relationship Id="rId138" Type="http://schemas.openxmlformats.org/officeDocument/2006/relationships/image" Target="../media/image86.emf"/><Relationship Id="rId159" Type="http://schemas.openxmlformats.org/officeDocument/2006/relationships/customXml" Target="../ink/ink88.xml"/><Relationship Id="rId170" Type="http://schemas.openxmlformats.org/officeDocument/2006/relationships/image" Target="../media/image102.emf"/><Relationship Id="rId107" Type="http://schemas.openxmlformats.org/officeDocument/2006/relationships/image" Target="../media/image71.emf"/><Relationship Id="rId11" Type="http://schemas.openxmlformats.org/officeDocument/2006/relationships/image" Target="../media/image23.emf"/><Relationship Id="rId32" Type="http://schemas.openxmlformats.org/officeDocument/2006/relationships/customXml" Target="../ink/ink24.xml"/><Relationship Id="rId53" Type="http://schemas.openxmlformats.org/officeDocument/2006/relationships/image" Target="../media/image44.emf"/><Relationship Id="rId74" Type="http://schemas.openxmlformats.org/officeDocument/2006/relationships/customXml" Target="../ink/ink45.xml"/><Relationship Id="rId128" Type="http://schemas.openxmlformats.org/officeDocument/2006/relationships/image" Target="../media/image81.emf"/><Relationship Id="rId149" Type="http://schemas.openxmlformats.org/officeDocument/2006/relationships/customXml" Target="../ink/ink83.xml"/><Relationship Id="rId5" Type="http://schemas.openxmlformats.org/officeDocument/2006/relationships/image" Target="../media/image20.emf"/><Relationship Id="rId95" Type="http://schemas.openxmlformats.org/officeDocument/2006/relationships/image" Target="../media/image65.emf"/><Relationship Id="rId160" Type="http://schemas.openxmlformats.org/officeDocument/2006/relationships/image" Target="../media/image97.emf"/><Relationship Id="rId181" Type="http://schemas.openxmlformats.org/officeDocument/2006/relationships/customXml" Target="../ink/ink99.xml"/><Relationship Id="rId22" Type="http://schemas.openxmlformats.org/officeDocument/2006/relationships/customXml" Target="../ink/ink19.xml"/><Relationship Id="rId43" Type="http://schemas.openxmlformats.org/officeDocument/2006/relationships/image" Target="../media/image39.emf"/><Relationship Id="rId64" Type="http://schemas.openxmlformats.org/officeDocument/2006/relationships/customXml" Target="../ink/ink40.xml"/><Relationship Id="rId118" Type="http://schemas.openxmlformats.org/officeDocument/2006/relationships/image" Target="../media/image76.emf"/><Relationship Id="rId139" Type="http://schemas.openxmlformats.org/officeDocument/2006/relationships/customXml" Target="../ink/ink78.xml"/><Relationship Id="rId85" Type="http://schemas.openxmlformats.org/officeDocument/2006/relationships/image" Target="../media/image60.emf"/><Relationship Id="rId150" Type="http://schemas.openxmlformats.org/officeDocument/2006/relationships/image" Target="../media/image92.emf"/><Relationship Id="rId171" Type="http://schemas.openxmlformats.org/officeDocument/2006/relationships/customXml" Target="../ink/ink94.xml"/><Relationship Id="rId12" Type="http://schemas.openxmlformats.org/officeDocument/2006/relationships/customXml" Target="../ink/ink14.xml"/><Relationship Id="rId33" Type="http://schemas.openxmlformats.org/officeDocument/2006/relationships/image" Target="../media/image34.emf"/><Relationship Id="rId108" Type="http://schemas.openxmlformats.org/officeDocument/2006/relationships/customXml" Target="../ink/ink62.xml"/><Relationship Id="rId129" Type="http://schemas.openxmlformats.org/officeDocument/2006/relationships/customXml" Target="../ink/ink73.xml"/><Relationship Id="rId54" Type="http://schemas.openxmlformats.org/officeDocument/2006/relationships/customXml" Target="../ink/ink35.xml"/><Relationship Id="rId75" Type="http://schemas.openxmlformats.org/officeDocument/2006/relationships/image" Target="../media/image55.emf"/><Relationship Id="rId96" Type="http://schemas.openxmlformats.org/officeDocument/2006/relationships/customXml" Target="../ink/ink56.xml"/><Relationship Id="rId140" Type="http://schemas.openxmlformats.org/officeDocument/2006/relationships/image" Target="../media/image87.emf"/><Relationship Id="rId161" Type="http://schemas.openxmlformats.org/officeDocument/2006/relationships/customXml" Target="../ink/ink89.xml"/><Relationship Id="rId182" Type="http://schemas.openxmlformats.org/officeDocument/2006/relationships/image" Target="../media/image108.emf"/><Relationship Id="rId6" Type="http://schemas.openxmlformats.org/officeDocument/2006/relationships/customXml" Target="../ink/ink11.xml"/><Relationship Id="rId23" Type="http://schemas.openxmlformats.org/officeDocument/2006/relationships/image" Target="../media/image29.emf"/><Relationship Id="rId119" Type="http://schemas.openxmlformats.org/officeDocument/2006/relationships/customXml" Target="../ink/ink68.xml"/><Relationship Id="rId44" Type="http://schemas.openxmlformats.org/officeDocument/2006/relationships/customXml" Target="../ink/ink30.xml"/><Relationship Id="rId60" Type="http://schemas.openxmlformats.org/officeDocument/2006/relationships/customXml" Target="../ink/ink38.xml"/><Relationship Id="rId65" Type="http://schemas.openxmlformats.org/officeDocument/2006/relationships/image" Target="../media/image50.emf"/><Relationship Id="rId81" Type="http://schemas.openxmlformats.org/officeDocument/2006/relationships/image" Target="../media/image58.emf"/><Relationship Id="rId86" Type="http://schemas.openxmlformats.org/officeDocument/2006/relationships/customXml" Target="../ink/ink51.xml"/><Relationship Id="rId130" Type="http://schemas.openxmlformats.org/officeDocument/2006/relationships/image" Target="../media/image82.emf"/><Relationship Id="rId135" Type="http://schemas.openxmlformats.org/officeDocument/2006/relationships/customXml" Target="../ink/ink76.xml"/><Relationship Id="rId151" Type="http://schemas.openxmlformats.org/officeDocument/2006/relationships/customXml" Target="../ink/ink84.xml"/><Relationship Id="rId156" Type="http://schemas.openxmlformats.org/officeDocument/2006/relationships/image" Target="../media/image95.emf"/><Relationship Id="rId177" Type="http://schemas.openxmlformats.org/officeDocument/2006/relationships/customXml" Target="../ink/ink97.xml"/><Relationship Id="rId172" Type="http://schemas.openxmlformats.org/officeDocument/2006/relationships/image" Target="../media/image103.emf"/><Relationship Id="rId13" Type="http://schemas.openxmlformats.org/officeDocument/2006/relationships/image" Target="../media/image24.emf"/><Relationship Id="rId18" Type="http://schemas.openxmlformats.org/officeDocument/2006/relationships/customXml" Target="../ink/ink17.xml"/><Relationship Id="rId39" Type="http://schemas.openxmlformats.org/officeDocument/2006/relationships/image" Target="../media/image37.emf"/><Relationship Id="rId109" Type="http://schemas.openxmlformats.org/officeDocument/2006/relationships/image" Target="../media/image72.emf"/><Relationship Id="rId34" Type="http://schemas.openxmlformats.org/officeDocument/2006/relationships/customXml" Target="../ink/ink25.xml"/><Relationship Id="rId50" Type="http://schemas.openxmlformats.org/officeDocument/2006/relationships/customXml" Target="../ink/ink33.xml"/><Relationship Id="rId55" Type="http://schemas.openxmlformats.org/officeDocument/2006/relationships/image" Target="../media/image45.emf"/><Relationship Id="rId76" Type="http://schemas.openxmlformats.org/officeDocument/2006/relationships/customXml" Target="../ink/ink46.xml"/><Relationship Id="rId97" Type="http://schemas.openxmlformats.org/officeDocument/2006/relationships/image" Target="../media/image66.emf"/><Relationship Id="rId104" Type="http://schemas.openxmlformats.org/officeDocument/2006/relationships/customXml" Target="../ink/ink60.xml"/><Relationship Id="rId120" Type="http://schemas.openxmlformats.org/officeDocument/2006/relationships/image" Target="../media/image77.emf"/><Relationship Id="rId125" Type="http://schemas.openxmlformats.org/officeDocument/2006/relationships/customXml" Target="../ink/ink71.xml"/><Relationship Id="rId141" Type="http://schemas.openxmlformats.org/officeDocument/2006/relationships/customXml" Target="../ink/ink79.xml"/><Relationship Id="rId146" Type="http://schemas.openxmlformats.org/officeDocument/2006/relationships/image" Target="../media/image90.emf"/><Relationship Id="rId167" Type="http://schemas.openxmlformats.org/officeDocument/2006/relationships/customXml" Target="../ink/ink92.xml"/><Relationship Id="rId7" Type="http://schemas.openxmlformats.org/officeDocument/2006/relationships/image" Target="../media/image21.emf"/><Relationship Id="rId71" Type="http://schemas.openxmlformats.org/officeDocument/2006/relationships/image" Target="../media/image53.emf"/><Relationship Id="rId92" Type="http://schemas.openxmlformats.org/officeDocument/2006/relationships/customXml" Target="../ink/ink54.xml"/><Relationship Id="rId162" Type="http://schemas.openxmlformats.org/officeDocument/2006/relationships/image" Target="../media/image98.emf"/><Relationship Id="rId183" Type="http://schemas.openxmlformats.org/officeDocument/2006/relationships/customXml" Target="../ink/ink100.xml"/><Relationship Id="rId2" Type="http://schemas.openxmlformats.org/officeDocument/2006/relationships/customXml" Target="../ink/ink9.xml"/><Relationship Id="rId29" Type="http://schemas.openxmlformats.org/officeDocument/2006/relationships/image" Target="../media/image32.emf"/><Relationship Id="rId24" Type="http://schemas.openxmlformats.org/officeDocument/2006/relationships/customXml" Target="../ink/ink20.xml"/><Relationship Id="rId40" Type="http://schemas.openxmlformats.org/officeDocument/2006/relationships/customXml" Target="../ink/ink28.xml"/><Relationship Id="rId45" Type="http://schemas.openxmlformats.org/officeDocument/2006/relationships/image" Target="../media/image40.emf"/><Relationship Id="rId66" Type="http://schemas.openxmlformats.org/officeDocument/2006/relationships/customXml" Target="../ink/ink41.xml"/><Relationship Id="rId87" Type="http://schemas.openxmlformats.org/officeDocument/2006/relationships/image" Target="../media/image61.emf"/><Relationship Id="rId110" Type="http://schemas.openxmlformats.org/officeDocument/2006/relationships/customXml" Target="../ink/ink63.xml"/><Relationship Id="rId115" Type="http://schemas.openxmlformats.org/officeDocument/2006/relationships/customXml" Target="../ink/ink66.xml"/><Relationship Id="rId131" Type="http://schemas.openxmlformats.org/officeDocument/2006/relationships/customXml" Target="../ink/ink74.xml"/><Relationship Id="rId136" Type="http://schemas.openxmlformats.org/officeDocument/2006/relationships/image" Target="../media/image85.emf"/><Relationship Id="rId157" Type="http://schemas.openxmlformats.org/officeDocument/2006/relationships/customXml" Target="../ink/ink87.xml"/><Relationship Id="rId178" Type="http://schemas.openxmlformats.org/officeDocument/2006/relationships/image" Target="../media/image106.emf"/><Relationship Id="rId61" Type="http://schemas.openxmlformats.org/officeDocument/2006/relationships/image" Target="../media/image48.emf"/><Relationship Id="rId82" Type="http://schemas.openxmlformats.org/officeDocument/2006/relationships/customXml" Target="../ink/ink49.xml"/><Relationship Id="rId152" Type="http://schemas.openxmlformats.org/officeDocument/2006/relationships/image" Target="../media/image93.emf"/><Relationship Id="rId173" Type="http://schemas.openxmlformats.org/officeDocument/2006/relationships/customXml" Target="../ink/ink95.xml"/><Relationship Id="rId19" Type="http://schemas.openxmlformats.org/officeDocument/2006/relationships/image" Target="../media/image27.emf"/><Relationship Id="rId14" Type="http://schemas.openxmlformats.org/officeDocument/2006/relationships/customXml" Target="../ink/ink15.xml"/><Relationship Id="rId30" Type="http://schemas.openxmlformats.org/officeDocument/2006/relationships/customXml" Target="../ink/ink23.xml"/><Relationship Id="rId35" Type="http://schemas.openxmlformats.org/officeDocument/2006/relationships/image" Target="../media/image35.emf"/><Relationship Id="rId56" Type="http://schemas.openxmlformats.org/officeDocument/2006/relationships/customXml" Target="../ink/ink36.xml"/><Relationship Id="rId77" Type="http://schemas.openxmlformats.org/officeDocument/2006/relationships/image" Target="../media/image56.emf"/><Relationship Id="rId100" Type="http://schemas.openxmlformats.org/officeDocument/2006/relationships/customXml" Target="../ink/ink58.xml"/><Relationship Id="rId105" Type="http://schemas.openxmlformats.org/officeDocument/2006/relationships/image" Target="../media/image70.emf"/><Relationship Id="rId126" Type="http://schemas.openxmlformats.org/officeDocument/2006/relationships/image" Target="../media/image80.emf"/><Relationship Id="rId147" Type="http://schemas.openxmlformats.org/officeDocument/2006/relationships/customXml" Target="../ink/ink82.xml"/><Relationship Id="rId168" Type="http://schemas.openxmlformats.org/officeDocument/2006/relationships/image" Target="../media/image101.emf"/><Relationship Id="rId8" Type="http://schemas.openxmlformats.org/officeDocument/2006/relationships/customXml" Target="../ink/ink12.xml"/><Relationship Id="rId51" Type="http://schemas.openxmlformats.org/officeDocument/2006/relationships/image" Target="../media/image43.emf"/><Relationship Id="rId72" Type="http://schemas.openxmlformats.org/officeDocument/2006/relationships/customXml" Target="../ink/ink44.xml"/><Relationship Id="rId93" Type="http://schemas.openxmlformats.org/officeDocument/2006/relationships/image" Target="../media/image64.emf"/><Relationship Id="rId98" Type="http://schemas.openxmlformats.org/officeDocument/2006/relationships/customXml" Target="../ink/ink57.xml"/><Relationship Id="rId121" Type="http://schemas.openxmlformats.org/officeDocument/2006/relationships/customXml" Target="../ink/ink69.xml"/><Relationship Id="rId142" Type="http://schemas.openxmlformats.org/officeDocument/2006/relationships/image" Target="../media/image88.emf"/><Relationship Id="rId163" Type="http://schemas.openxmlformats.org/officeDocument/2006/relationships/customXml" Target="../ink/ink90.xml"/><Relationship Id="rId3" Type="http://schemas.openxmlformats.org/officeDocument/2006/relationships/image" Target="../media/image19.emf"/><Relationship Id="rId25" Type="http://schemas.openxmlformats.org/officeDocument/2006/relationships/image" Target="../media/image30.emf"/><Relationship Id="rId46" Type="http://schemas.openxmlformats.org/officeDocument/2006/relationships/customXml" Target="../ink/ink31.xml"/><Relationship Id="rId67" Type="http://schemas.openxmlformats.org/officeDocument/2006/relationships/image" Target="../media/image51.emf"/><Relationship Id="rId116" Type="http://schemas.openxmlformats.org/officeDocument/2006/relationships/image" Target="../media/image75.emf"/><Relationship Id="rId137" Type="http://schemas.openxmlformats.org/officeDocument/2006/relationships/customXml" Target="../ink/ink77.xml"/><Relationship Id="rId158" Type="http://schemas.openxmlformats.org/officeDocument/2006/relationships/image" Target="../media/image96.emf"/><Relationship Id="rId20" Type="http://schemas.openxmlformats.org/officeDocument/2006/relationships/customXml" Target="../ink/ink18.xml"/><Relationship Id="rId41" Type="http://schemas.openxmlformats.org/officeDocument/2006/relationships/image" Target="../media/image38.emf"/><Relationship Id="rId62" Type="http://schemas.openxmlformats.org/officeDocument/2006/relationships/customXml" Target="../ink/ink39.xml"/><Relationship Id="rId83" Type="http://schemas.openxmlformats.org/officeDocument/2006/relationships/image" Target="../media/image59.emf"/><Relationship Id="rId88" Type="http://schemas.openxmlformats.org/officeDocument/2006/relationships/customXml" Target="../ink/ink52.xml"/><Relationship Id="rId111" Type="http://schemas.openxmlformats.org/officeDocument/2006/relationships/image" Target="../media/image73.emf"/><Relationship Id="rId132" Type="http://schemas.openxmlformats.org/officeDocument/2006/relationships/image" Target="../media/image83.emf"/><Relationship Id="rId153" Type="http://schemas.openxmlformats.org/officeDocument/2006/relationships/customXml" Target="../ink/ink85.xml"/><Relationship Id="rId174" Type="http://schemas.openxmlformats.org/officeDocument/2006/relationships/image" Target="../media/image104.emf"/><Relationship Id="rId179" Type="http://schemas.openxmlformats.org/officeDocument/2006/relationships/customXml" Target="../ink/ink98.xml"/><Relationship Id="rId15" Type="http://schemas.openxmlformats.org/officeDocument/2006/relationships/image" Target="../media/image25.emf"/><Relationship Id="rId36" Type="http://schemas.openxmlformats.org/officeDocument/2006/relationships/customXml" Target="../ink/ink26.xml"/><Relationship Id="rId57" Type="http://schemas.openxmlformats.org/officeDocument/2006/relationships/image" Target="../media/image46.emf"/><Relationship Id="rId106" Type="http://schemas.openxmlformats.org/officeDocument/2006/relationships/customXml" Target="../ink/ink61.xml"/><Relationship Id="rId127" Type="http://schemas.openxmlformats.org/officeDocument/2006/relationships/customXml" Target="../ink/ink72.xml"/><Relationship Id="rId10" Type="http://schemas.openxmlformats.org/officeDocument/2006/relationships/customXml" Target="../ink/ink13.xml"/><Relationship Id="rId31" Type="http://schemas.openxmlformats.org/officeDocument/2006/relationships/image" Target="../media/image33.emf"/><Relationship Id="rId52" Type="http://schemas.openxmlformats.org/officeDocument/2006/relationships/customXml" Target="../ink/ink34.xml"/><Relationship Id="rId73" Type="http://schemas.openxmlformats.org/officeDocument/2006/relationships/image" Target="../media/image54.emf"/><Relationship Id="rId78" Type="http://schemas.openxmlformats.org/officeDocument/2006/relationships/customXml" Target="../ink/ink47.xml"/><Relationship Id="rId94" Type="http://schemas.openxmlformats.org/officeDocument/2006/relationships/customXml" Target="../ink/ink55.xml"/><Relationship Id="rId99" Type="http://schemas.openxmlformats.org/officeDocument/2006/relationships/image" Target="../media/image67.emf"/><Relationship Id="rId101" Type="http://schemas.openxmlformats.org/officeDocument/2006/relationships/image" Target="../media/image68.emf"/><Relationship Id="rId122" Type="http://schemas.openxmlformats.org/officeDocument/2006/relationships/image" Target="../media/image78.emf"/><Relationship Id="rId143" Type="http://schemas.openxmlformats.org/officeDocument/2006/relationships/customXml" Target="../ink/ink80.xml"/><Relationship Id="rId148" Type="http://schemas.openxmlformats.org/officeDocument/2006/relationships/image" Target="../media/image91.emf"/><Relationship Id="rId164" Type="http://schemas.openxmlformats.org/officeDocument/2006/relationships/image" Target="../media/image99.emf"/><Relationship Id="rId169" Type="http://schemas.openxmlformats.org/officeDocument/2006/relationships/customXml" Target="../ink/ink93.xml"/><Relationship Id="rId4" Type="http://schemas.openxmlformats.org/officeDocument/2006/relationships/customXml" Target="../ink/ink10.xml"/><Relationship Id="rId9" Type="http://schemas.openxmlformats.org/officeDocument/2006/relationships/image" Target="../media/image22.emf"/><Relationship Id="rId180" Type="http://schemas.openxmlformats.org/officeDocument/2006/relationships/image" Target="../media/image107.emf"/><Relationship Id="rId26" Type="http://schemas.openxmlformats.org/officeDocument/2006/relationships/customXml" Target="../ink/ink21.xml"/><Relationship Id="rId47" Type="http://schemas.openxmlformats.org/officeDocument/2006/relationships/image" Target="../media/image41.emf"/><Relationship Id="rId68" Type="http://schemas.openxmlformats.org/officeDocument/2006/relationships/customXml" Target="../ink/ink42.xml"/><Relationship Id="rId89" Type="http://schemas.openxmlformats.org/officeDocument/2006/relationships/image" Target="../media/image62.emf"/><Relationship Id="rId112" Type="http://schemas.openxmlformats.org/officeDocument/2006/relationships/customXml" Target="../ink/ink64.xml"/><Relationship Id="rId133" Type="http://schemas.openxmlformats.org/officeDocument/2006/relationships/customXml" Target="../ink/ink75.xml"/><Relationship Id="rId154" Type="http://schemas.openxmlformats.org/officeDocument/2006/relationships/image" Target="../media/image94.emf"/><Relationship Id="rId175" Type="http://schemas.openxmlformats.org/officeDocument/2006/relationships/customXml" Target="../ink/ink96.xml"/><Relationship Id="rId16" Type="http://schemas.openxmlformats.org/officeDocument/2006/relationships/customXml" Target="../ink/ink16.xml"/><Relationship Id="rId37" Type="http://schemas.openxmlformats.org/officeDocument/2006/relationships/image" Target="../media/image36.emf"/><Relationship Id="rId58" Type="http://schemas.openxmlformats.org/officeDocument/2006/relationships/customXml" Target="../ink/ink37.xml"/><Relationship Id="rId79" Type="http://schemas.openxmlformats.org/officeDocument/2006/relationships/image" Target="../media/image57.emf"/><Relationship Id="rId102" Type="http://schemas.openxmlformats.org/officeDocument/2006/relationships/customXml" Target="../ink/ink59.xml"/><Relationship Id="rId123" Type="http://schemas.openxmlformats.org/officeDocument/2006/relationships/customXml" Target="../ink/ink70.xml"/><Relationship Id="rId144" Type="http://schemas.openxmlformats.org/officeDocument/2006/relationships/image" Target="../media/image89.emf"/><Relationship Id="rId90" Type="http://schemas.openxmlformats.org/officeDocument/2006/relationships/customXml" Target="../ink/ink53.xml"/><Relationship Id="rId165" Type="http://schemas.openxmlformats.org/officeDocument/2006/relationships/customXml" Target="../ink/ink91.xml"/><Relationship Id="rId27" Type="http://schemas.openxmlformats.org/officeDocument/2006/relationships/image" Target="../media/image31.emf"/><Relationship Id="rId48" Type="http://schemas.openxmlformats.org/officeDocument/2006/relationships/customXml" Target="../ink/ink32.xml"/><Relationship Id="rId69" Type="http://schemas.openxmlformats.org/officeDocument/2006/relationships/image" Target="../media/image52.emf"/><Relationship Id="rId113" Type="http://schemas.openxmlformats.org/officeDocument/2006/relationships/customXml" Target="../ink/ink65.xml"/><Relationship Id="rId134" Type="http://schemas.openxmlformats.org/officeDocument/2006/relationships/image" Target="../media/image84.emf"/><Relationship Id="rId80" Type="http://schemas.openxmlformats.org/officeDocument/2006/relationships/customXml" Target="../ink/ink48.xml"/><Relationship Id="rId155" Type="http://schemas.openxmlformats.org/officeDocument/2006/relationships/customXml" Target="../ink/ink86.xml"/><Relationship Id="rId176" Type="http://schemas.openxmlformats.org/officeDocument/2006/relationships/image" Target="../media/image105.emf"/><Relationship Id="rId17" Type="http://schemas.openxmlformats.org/officeDocument/2006/relationships/image" Target="../media/image26.emf"/><Relationship Id="rId38" Type="http://schemas.openxmlformats.org/officeDocument/2006/relationships/customXml" Target="../ink/ink27.xml"/><Relationship Id="rId59" Type="http://schemas.openxmlformats.org/officeDocument/2006/relationships/image" Target="../media/image47.emf"/><Relationship Id="rId103" Type="http://schemas.openxmlformats.org/officeDocument/2006/relationships/image" Target="../media/image69.emf"/><Relationship Id="rId124" Type="http://schemas.openxmlformats.org/officeDocument/2006/relationships/image" Target="../media/image79.emf"/><Relationship Id="rId70" Type="http://schemas.openxmlformats.org/officeDocument/2006/relationships/customXml" Target="../ink/ink43.xml"/><Relationship Id="rId91" Type="http://schemas.openxmlformats.org/officeDocument/2006/relationships/image" Target="../media/image63.emf"/><Relationship Id="rId145" Type="http://schemas.openxmlformats.org/officeDocument/2006/relationships/customXml" Target="../ink/ink81.xml"/><Relationship Id="rId166" Type="http://schemas.openxmlformats.org/officeDocument/2006/relationships/image" Target="../media/image100.emf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22.xml"/><Relationship Id="rId49" Type="http://schemas.openxmlformats.org/officeDocument/2006/relationships/image" Target="../media/image42.emf"/><Relationship Id="rId114" Type="http://schemas.openxmlformats.org/officeDocument/2006/relationships/image" Target="../media/image7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jpeg"/><Relationship Id="rId5" Type="http://schemas.openxmlformats.org/officeDocument/2006/relationships/image" Target="../media/image128.jpeg"/><Relationship Id="rId4" Type="http://schemas.openxmlformats.org/officeDocument/2006/relationships/image" Target="../media/image1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D0A4E9-A73A-422B-A958-129C8A82A8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2000" b="0" u="sng"/>
              <a:t>explicacions</a:t>
            </a:r>
            <a:br>
              <a:rPr lang="es-ES"/>
            </a:br>
            <a:r>
              <a:rPr lang="es-ES"/>
              <a:t>L’ORGANITZACIÓ DEL COS HUMÀ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F66146-1646-4E04-B1B5-3FC968D114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/>
              <a:t>BIOLOGIA I GEOLOGIA TEMA 1</a:t>
            </a:r>
          </a:p>
        </p:txBody>
      </p:sp>
    </p:spTree>
    <p:extLst>
      <p:ext uri="{BB962C8B-B14F-4D97-AF65-F5344CB8AC3E}">
        <p14:creationId xmlns:p14="http://schemas.microsoft.com/office/powerpoint/2010/main" val="606962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CA65D2-7D7C-44B4-A1DC-C4E287880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5. LA CÈL·LULA EUCARIOTA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1268BD6E-C7C2-4ECB-9C9E-2736B19C3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5" y="2511025"/>
            <a:ext cx="6721449" cy="4429172"/>
          </a:xfrm>
        </p:spPr>
        <p:txBody>
          <a:bodyPr anchor="t">
            <a:normAutofit fontScale="85000" lnSpcReduction="20000"/>
          </a:bodyPr>
          <a:lstStyle/>
          <a:p>
            <a:r>
              <a:rPr lang="es-ES"/>
              <a:t>Organització </a:t>
            </a:r>
            <a:r>
              <a:rPr lang="es-ES" b="1"/>
              <a:t>complexa</a:t>
            </a:r>
            <a:r>
              <a:rPr lang="es-ES"/>
              <a:t>.</a:t>
            </a:r>
          </a:p>
          <a:p>
            <a:r>
              <a:rPr lang="es-ES"/>
              <a:t>Dimensions </a:t>
            </a:r>
            <a:r>
              <a:rPr lang="es-ES" b="1"/>
              <a:t>més grans</a:t>
            </a:r>
            <a:r>
              <a:rPr lang="es-ES"/>
              <a:t> (10-100µm).</a:t>
            </a:r>
          </a:p>
          <a:p>
            <a:r>
              <a:rPr lang="es-ES"/>
              <a:t>Es distingueixen 3 estructures: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b="1"/>
              <a:t>Membrana plasmàtica:</a:t>
            </a:r>
            <a:r>
              <a:rPr lang="es-ES"/>
              <a:t> diferent model a la procariota. En la animal s’anomena MOSAIC FLUID.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b="1"/>
              <a:t>Citoplasma:</a:t>
            </a:r>
            <a:r>
              <a:rPr lang="es-ES"/>
              <a:t> espai entre la membrana i el nucli. Es troba:</a:t>
            </a:r>
          </a:p>
          <a:p>
            <a:pPr lvl="2">
              <a:buFont typeface="Century Gothic" panose="020B0502020202020204" pitchFamily="34" charset="0"/>
              <a:buChar char="–"/>
            </a:pPr>
            <a:r>
              <a:rPr lang="es-ES" u="sng"/>
              <a:t>Citosol</a:t>
            </a:r>
            <a:r>
              <a:rPr lang="es-ES"/>
              <a:t>: medi fluid intern.</a:t>
            </a:r>
          </a:p>
          <a:p>
            <a:pPr lvl="2">
              <a:buFont typeface="Century Gothic" panose="020B0502020202020204" pitchFamily="34" charset="0"/>
              <a:buChar char="–"/>
            </a:pPr>
            <a:r>
              <a:rPr lang="es-ES" u="sng"/>
              <a:t>Orgànuls</a:t>
            </a:r>
            <a:r>
              <a:rPr lang="es-ES"/>
              <a:t>: estructures amb diverses funcions </a:t>
            </a:r>
            <a:r>
              <a:rPr lang="es-ES" sz="1200" i="1">
                <a:solidFill>
                  <a:schemeClr val="accent1"/>
                </a:solidFill>
              </a:rPr>
              <a:t>(ribosomes, mitocondris, aparell de Golgi...)</a:t>
            </a:r>
          </a:p>
          <a:p>
            <a:pPr lvl="2">
              <a:buFont typeface="Century Gothic" panose="020B0502020202020204" pitchFamily="34" charset="0"/>
              <a:buChar char="–"/>
            </a:pPr>
            <a:r>
              <a:rPr lang="es-ES" u="sng"/>
              <a:t>Citoesquelet</a:t>
            </a:r>
            <a:r>
              <a:rPr lang="es-ES"/>
              <a:t>: fibres proteïques que li donen forma i moviment a la cèl·lula.</a:t>
            </a:r>
          </a:p>
          <a:p>
            <a:pPr lvl="1">
              <a:buFont typeface="Century Gothic" panose="020B0502020202020204" pitchFamily="34" charset="0"/>
              <a:buChar char="–"/>
            </a:pPr>
            <a:r>
              <a:rPr lang="es-ES" b="1"/>
              <a:t>Nucli:</a:t>
            </a:r>
            <a:r>
              <a:rPr lang="es-ES"/>
              <a:t> estructura esférica amb porus (intercanvi substàncies) on es troba el material genètic. Al nucli es troben:</a:t>
            </a:r>
          </a:p>
          <a:p>
            <a:pPr lvl="2">
              <a:buFont typeface="Century Gothic" panose="020B0502020202020204" pitchFamily="34" charset="0"/>
              <a:buChar char="–"/>
            </a:pPr>
            <a:r>
              <a:rPr lang="es-ES" u="sng"/>
              <a:t>Nucleoplasma</a:t>
            </a:r>
            <a:r>
              <a:rPr lang="es-ES"/>
              <a:t>: medi fluid.</a:t>
            </a:r>
          </a:p>
          <a:p>
            <a:pPr lvl="2">
              <a:buFont typeface="Century Gothic" panose="020B0502020202020204" pitchFamily="34" charset="0"/>
              <a:buChar char="–"/>
            </a:pPr>
            <a:r>
              <a:rPr lang="es-ES" u="sng"/>
              <a:t>Cromatina/Cromosoma</a:t>
            </a:r>
            <a:r>
              <a:rPr lang="es-ES"/>
              <a:t>: fibres d’ADN unides a unes proteïnes anomenades HISTONES. Quan es divideix la cèl·lula, es transforma en cromosomes.</a:t>
            </a:r>
          </a:p>
          <a:p>
            <a:pPr lvl="2">
              <a:buFont typeface="Century Gothic" panose="020B0502020202020204" pitchFamily="34" charset="0"/>
              <a:buChar char="–"/>
            </a:pPr>
            <a:r>
              <a:rPr lang="es-ES" u="sng"/>
              <a:t>Nuclèol</a:t>
            </a:r>
            <a:r>
              <a:rPr lang="es-ES"/>
              <a:t>: estructura esférica que s’encarrega de la formació de ribosomes.</a:t>
            </a:r>
            <a:endParaRPr lang="es-ES" u="sng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EE3D4E-9B37-4CCE-98B8-07C0DBCFA417}"/>
              </a:ext>
            </a:extLst>
          </p:cNvPr>
          <p:cNvSpPr txBox="1"/>
          <p:nvPr/>
        </p:nvSpPr>
        <p:spPr>
          <a:xfrm>
            <a:off x="167398" y="2111237"/>
            <a:ext cx="229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>
                <a:solidFill>
                  <a:schemeClr val="accent1"/>
                </a:solidFill>
              </a:rPr>
              <a:t>CARACTERÍSTIQUES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2FF839A0-CE14-4AA4-A2EC-ACB0867E7836}"/>
                  </a:ext>
                </a:extLst>
              </p14:cNvPr>
              <p14:cNvContentPartPr/>
              <p14:nvPr/>
            </p14:nvContentPartPr>
            <p14:xfrm>
              <a:off x="7000873" y="2358607"/>
              <a:ext cx="1148040" cy="92736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2FF839A0-CE14-4AA4-A2EC-ACB0867E78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37873" y="2295607"/>
                <a:ext cx="1273680" cy="10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D0600976-0531-4E79-8F4C-02C0940994FB}"/>
                  </a:ext>
                </a:extLst>
              </p14:cNvPr>
              <p14:cNvContentPartPr/>
              <p14:nvPr/>
            </p14:nvContentPartPr>
            <p14:xfrm>
              <a:off x="7050553" y="2573887"/>
              <a:ext cx="417960" cy="284040"/>
            </p14:xfrm>
          </p:contentPart>
        </mc:Choice>
        <mc:Fallback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D0600976-0531-4E79-8F4C-02C0940994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87553" y="2510887"/>
                <a:ext cx="54360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79300EF0-715C-4ACC-B22D-2887FBA9E357}"/>
                  </a:ext>
                </a:extLst>
              </p14:cNvPr>
              <p14:cNvContentPartPr/>
              <p14:nvPr/>
            </p14:nvContentPartPr>
            <p14:xfrm>
              <a:off x="7777753" y="2850367"/>
              <a:ext cx="131760" cy="138240"/>
            </p14:xfrm>
          </p:contentPart>
        </mc:Choice>
        <mc:Fallback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79300EF0-715C-4ACC-B22D-2887FBA9E3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14753" y="2787367"/>
                <a:ext cx="25740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47528401-D3A5-4DD2-81A0-ACBBE0DB4E37}"/>
                  </a:ext>
                </a:extLst>
              </p14:cNvPr>
              <p14:cNvContentPartPr/>
              <p14:nvPr/>
            </p14:nvContentPartPr>
            <p14:xfrm>
              <a:off x="7921753" y="3207847"/>
              <a:ext cx="151560" cy="131400"/>
            </p14:xfrm>
          </p:contentPart>
        </mc:Choice>
        <mc:Fallback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47528401-D3A5-4DD2-81A0-ACBBE0DB4E3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58753" y="3144847"/>
                <a:ext cx="277200" cy="2570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0AC2E2E8-476B-421C-940D-B852ACD67916}"/>
              </a:ext>
            </a:extLst>
          </p:cNvPr>
          <p:cNvSpPr txBox="1"/>
          <p:nvPr/>
        </p:nvSpPr>
        <p:spPr>
          <a:xfrm rot="20907483">
            <a:off x="7432487" y="2016415"/>
            <a:ext cx="987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/>
              <a:t>Histones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91B4144F-AE99-47AC-A53B-E30C73761180}"/>
              </a:ext>
            </a:extLst>
          </p:cNvPr>
          <p:cNvCxnSpPr>
            <a:cxnSpLocks/>
          </p:cNvCxnSpPr>
          <p:nvPr/>
        </p:nvCxnSpPr>
        <p:spPr>
          <a:xfrm flipV="1">
            <a:off x="7141312" y="2289769"/>
            <a:ext cx="361070" cy="280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097EFB6-0273-4F70-950A-3F11BF276E3B}"/>
              </a:ext>
            </a:extLst>
          </p:cNvPr>
          <p:cNvSpPr txBox="1"/>
          <p:nvPr/>
        </p:nvSpPr>
        <p:spPr>
          <a:xfrm>
            <a:off x="10711670" y="4196551"/>
            <a:ext cx="116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/>
              <a:t>Forma dispersa</a:t>
            </a:r>
          </a:p>
        </p:txBody>
      </p:sp>
      <p:sp>
        <p:nvSpPr>
          <p:cNvPr id="13" name="Abrir llave 12">
            <a:extLst>
              <a:ext uri="{FF2B5EF4-FFF2-40B4-BE49-F238E27FC236}">
                <a16:creationId xmlns:a16="http://schemas.microsoft.com/office/drawing/2014/main" id="{91B1665C-EDBD-49A4-8104-17F06DAE9BDA}"/>
              </a:ext>
            </a:extLst>
          </p:cNvPr>
          <p:cNvSpPr/>
          <p:nvPr/>
        </p:nvSpPr>
        <p:spPr>
          <a:xfrm rot="10800000">
            <a:off x="10489545" y="3824996"/>
            <a:ext cx="226100" cy="138944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D06C2C7-4CC5-4B29-B6E9-516BF30851CE}"/>
              </a:ext>
            </a:extLst>
          </p:cNvPr>
          <p:cNvSpPr txBox="1"/>
          <p:nvPr/>
        </p:nvSpPr>
        <p:spPr>
          <a:xfrm rot="20907483">
            <a:off x="7707700" y="2341748"/>
            <a:ext cx="1253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/>
              <a:t>Fibres ADN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C4E90619-6F04-4017-A80B-615C04E2B31E}"/>
              </a:ext>
            </a:extLst>
          </p:cNvPr>
          <p:cNvCxnSpPr>
            <a:endCxn id="14" idx="1"/>
          </p:cNvCxnSpPr>
          <p:nvPr/>
        </p:nvCxnSpPr>
        <p:spPr>
          <a:xfrm flipV="1">
            <a:off x="7502382" y="2636465"/>
            <a:ext cx="217996" cy="3144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48D6C44C-E431-4214-B44B-FC902ED9120F}"/>
              </a:ext>
            </a:extLst>
          </p:cNvPr>
          <p:cNvSpPr/>
          <p:nvPr/>
        </p:nvSpPr>
        <p:spPr>
          <a:xfrm>
            <a:off x="7566131" y="3502880"/>
            <a:ext cx="355622" cy="41106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5E526FB-7764-4048-A957-C905CB0C0ADC}"/>
              </a:ext>
            </a:extLst>
          </p:cNvPr>
          <p:cNvSpPr/>
          <p:nvPr/>
        </p:nvSpPr>
        <p:spPr>
          <a:xfrm>
            <a:off x="7311752" y="4029688"/>
            <a:ext cx="932001" cy="927360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6E2FA6D-831C-4807-85A4-F2A8C0E55E85}"/>
              </a:ext>
            </a:extLst>
          </p:cNvPr>
          <p:cNvSpPr/>
          <p:nvPr/>
        </p:nvSpPr>
        <p:spPr>
          <a:xfrm>
            <a:off x="7611380" y="4320072"/>
            <a:ext cx="313601" cy="346591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9E3AD14C-7E71-4DAB-8150-3976CCAA4FEF}"/>
                  </a:ext>
                </a:extLst>
              </p14:cNvPr>
              <p14:cNvContentPartPr/>
              <p14:nvPr/>
            </p14:nvContentPartPr>
            <p14:xfrm>
              <a:off x="7568242" y="4305151"/>
              <a:ext cx="339840" cy="344880"/>
            </p14:xfrm>
          </p:contentPart>
        </mc:Choice>
        <mc:Fallback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9E3AD14C-7E71-4DAB-8150-3976CCAA4FE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62122" y="4299031"/>
                <a:ext cx="352080" cy="35712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CuadroTexto 19">
            <a:extLst>
              <a:ext uri="{FF2B5EF4-FFF2-40B4-BE49-F238E27FC236}">
                <a16:creationId xmlns:a16="http://schemas.microsoft.com/office/drawing/2014/main" id="{038D6024-FECE-4101-8BD5-AB29F3018C83}"/>
              </a:ext>
            </a:extLst>
          </p:cNvPr>
          <p:cNvSpPr txBox="1"/>
          <p:nvPr/>
        </p:nvSpPr>
        <p:spPr>
          <a:xfrm>
            <a:off x="8469013" y="4234761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/>
              <a:t>cromatina</a:t>
            </a:r>
          </a:p>
        </p:txBody>
      </p:sp>
      <p:sp>
        <p:nvSpPr>
          <p:cNvPr id="21" name="Flecha: hacia abajo 20">
            <a:extLst>
              <a:ext uri="{FF2B5EF4-FFF2-40B4-BE49-F238E27FC236}">
                <a16:creationId xmlns:a16="http://schemas.microsoft.com/office/drawing/2014/main" id="{678D780B-1CE4-4996-8AD8-64E280204732}"/>
              </a:ext>
            </a:extLst>
          </p:cNvPr>
          <p:cNvSpPr/>
          <p:nvPr/>
        </p:nvSpPr>
        <p:spPr>
          <a:xfrm>
            <a:off x="7575122" y="5139070"/>
            <a:ext cx="355622" cy="41106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B2A6414-B6E9-4600-B3F1-A23B6CF640B7}"/>
              </a:ext>
            </a:extLst>
          </p:cNvPr>
          <p:cNvSpPr/>
          <p:nvPr/>
        </p:nvSpPr>
        <p:spPr>
          <a:xfrm>
            <a:off x="6845751" y="5710703"/>
            <a:ext cx="932001" cy="927360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57D10521-327D-4770-9B54-340E9019AD23}"/>
              </a:ext>
            </a:extLst>
          </p:cNvPr>
          <p:cNvSpPr/>
          <p:nvPr/>
        </p:nvSpPr>
        <p:spPr>
          <a:xfrm>
            <a:off x="7145379" y="6001087"/>
            <a:ext cx="313601" cy="346591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C3D73F8C-B365-4B54-84E2-C84269E68776}"/>
              </a:ext>
            </a:extLst>
          </p:cNvPr>
          <p:cNvSpPr/>
          <p:nvPr/>
        </p:nvSpPr>
        <p:spPr>
          <a:xfrm>
            <a:off x="7872683" y="5710703"/>
            <a:ext cx="932001" cy="927360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0497483-3C84-45AF-8AF3-F238E167A661}"/>
              </a:ext>
            </a:extLst>
          </p:cNvPr>
          <p:cNvSpPr/>
          <p:nvPr/>
        </p:nvSpPr>
        <p:spPr>
          <a:xfrm>
            <a:off x="8172311" y="6001087"/>
            <a:ext cx="313601" cy="346591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5DC3C1F1-6D1B-470F-8292-F72F996FEDA9}"/>
                  </a:ext>
                </a:extLst>
              </p14:cNvPr>
              <p14:cNvContentPartPr/>
              <p14:nvPr/>
            </p14:nvContentPartPr>
            <p14:xfrm>
              <a:off x="8251095" y="6027596"/>
              <a:ext cx="185760" cy="259560"/>
            </p14:xfrm>
          </p:contentPart>
        </mc:Choice>
        <mc:Fallback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5DC3C1F1-6D1B-470F-8292-F72F996FEDA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33095" y="6009596"/>
                <a:ext cx="2214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7" name="Entrada de lápiz 26">
                <a:extLst>
                  <a:ext uri="{FF2B5EF4-FFF2-40B4-BE49-F238E27FC236}">
                    <a16:creationId xmlns:a16="http://schemas.microsoft.com/office/drawing/2014/main" id="{FEE5FBF5-0A7B-4F1A-BA33-B074A31415EF}"/>
                  </a:ext>
                </a:extLst>
              </p14:cNvPr>
              <p14:cNvContentPartPr/>
              <p14:nvPr/>
            </p14:nvContentPartPr>
            <p14:xfrm>
              <a:off x="7195701" y="6002237"/>
              <a:ext cx="291600" cy="305640"/>
            </p14:xfrm>
          </p:contentPart>
        </mc:Choice>
        <mc:Fallback>
          <p:pic>
            <p:nvPicPr>
              <p:cNvPr id="27" name="Entrada de lápiz 26">
                <a:extLst>
                  <a:ext uri="{FF2B5EF4-FFF2-40B4-BE49-F238E27FC236}">
                    <a16:creationId xmlns:a16="http://schemas.microsoft.com/office/drawing/2014/main" id="{FEE5FBF5-0A7B-4F1A-BA33-B074A31415E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79861" y="5996117"/>
                <a:ext cx="31356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8" name="Entrada de lápiz 27">
                <a:extLst>
                  <a:ext uri="{FF2B5EF4-FFF2-40B4-BE49-F238E27FC236}">
                    <a16:creationId xmlns:a16="http://schemas.microsoft.com/office/drawing/2014/main" id="{F33CD6AF-AB8C-4DCF-AB18-8E35618E6717}"/>
                  </a:ext>
                </a:extLst>
              </p14:cNvPr>
              <p14:cNvContentPartPr/>
              <p14:nvPr/>
            </p14:nvContentPartPr>
            <p14:xfrm>
              <a:off x="8237901" y="6030317"/>
              <a:ext cx="232200" cy="271440"/>
            </p14:xfrm>
          </p:contentPart>
        </mc:Choice>
        <mc:Fallback>
          <p:pic>
            <p:nvPicPr>
              <p:cNvPr id="28" name="Entrada de lápiz 27">
                <a:extLst>
                  <a:ext uri="{FF2B5EF4-FFF2-40B4-BE49-F238E27FC236}">
                    <a16:creationId xmlns:a16="http://schemas.microsoft.com/office/drawing/2014/main" id="{F33CD6AF-AB8C-4DCF-AB18-8E35618E671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31781" y="6024197"/>
                <a:ext cx="244440" cy="283680"/>
              </a:xfrm>
              <a:prstGeom prst="rect">
                <a:avLst/>
              </a:prstGeom>
            </p:spPr>
          </p:pic>
        </mc:Fallback>
      </mc:AlternateContent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0FAE3BA6-28BA-435C-8AE0-D7E01C0DA005}"/>
              </a:ext>
            </a:extLst>
          </p:cNvPr>
          <p:cNvCxnSpPr>
            <a:endCxn id="20" idx="1"/>
          </p:cNvCxnSpPr>
          <p:nvPr/>
        </p:nvCxnSpPr>
        <p:spPr>
          <a:xfrm flipV="1">
            <a:off x="7908082" y="4404038"/>
            <a:ext cx="560931" cy="115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D884EB-9095-406C-8735-9EAFDDCC303E}"/>
              </a:ext>
            </a:extLst>
          </p:cNvPr>
          <p:cNvSpPr txBox="1"/>
          <p:nvPr/>
        </p:nvSpPr>
        <p:spPr>
          <a:xfrm>
            <a:off x="8929367" y="5948602"/>
            <a:ext cx="1388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/>
              <a:t>cromosoma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8B0F3208-1BD5-43F9-BB9B-B11135F4DC1D}"/>
              </a:ext>
            </a:extLst>
          </p:cNvPr>
          <p:cNvCxnSpPr>
            <a:stCxn id="25" idx="6"/>
            <a:endCxn id="30" idx="1"/>
          </p:cNvCxnSpPr>
          <p:nvPr/>
        </p:nvCxnSpPr>
        <p:spPr>
          <a:xfrm flipV="1">
            <a:off x="8485912" y="6117879"/>
            <a:ext cx="443455" cy="565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2DB8818-199F-4629-A25C-7C18B98F7410}"/>
              </a:ext>
            </a:extLst>
          </p:cNvPr>
          <p:cNvSpPr txBox="1"/>
          <p:nvPr/>
        </p:nvSpPr>
        <p:spPr>
          <a:xfrm>
            <a:off x="7439385" y="5136944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/>
              <a:t>divisió</a:t>
            </a:r>
          </a:p>
        </p:txBody>
      </p:sp>
      <p:sp>
        <p:nvSpPr>
          <p:cNvPr id="33" name="Abrir llave 32">
            <a:extLst>
              <a:ext uri="{FF2B5EF4-FFF2-40B4-BE49-F238E27FC236}">
                <a16:creationId xmlns:a16="http://schemas.microsoft.com/office/drawing/2014/main" id="{BCFFB8D5-B631-4F50-94F6-8CF943B6F247}"/>
              </a:ext>
            </a:extLst>
          </p:cNvPr>
          <p:cNvSpPr/>
          <p:nvPr/>
        </p:nvSpPr>
        <p:spPr>
          <a:xfrm rot="10800000">
            <a:off x="10494485" y="5222889"/>
            <a:ext cx="226100" cy="138944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932E312-5B68-4599-9A2C-19C1FC35351B}"/>
              </a:ext>
            </a:extLst>
          </p:cNvPr>
          <p:cNvSpPr txBox="1"/>
          <p:nvPr/>
        </p:nvSpPr>
        <p:spPr>
          <a:xfrm>
            <a:off x="10687474" y="5585995"/>
            <a:ext cx="133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/>
              <a:t>Forma condensa</a:t>
            </a:r>
          </a:p>
        </p:txBody>
      </p:sp>
    </p:spTree>
    <p:extLst>
      <p:ext uri="{BB962C8B-B14F-4D97-AF65-F5344CB8AC3E}">
        <p14:creationId xmlns:p14="http://schemas.microsoft.com/office/powerpoint/2010/main" val="319009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C7D9F17-96B4-4D9D-AF2C-620B89BAA908}"/>
              </a:ext>
            </a:extLst>
          </p:cNvPr>
          <p:cNvSpPr/>
          <p:nvPr/>
        </p:nvSpPr>
        <p:spPr>
          <a:xfrm rot="18035384">
            <a:off x="7414863" y="2737904"/>
            <a:ext cx="350809" cy="29577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D1AE7E4-1977-48EA-A6EF-D6369903493A}"/>
              </a:ext>
            </a:extLst>
          </p:cNvPr>
          <p:cNvSpPr/>
          <p:nvPr/>
        </p:nvSpPr>
        <p:spPr>
          <a:xfrm rot="10800000">
            <a:off x="6354901" y="1485721"/>
            <a:ext cx="350809" cy="29577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82D7A12-B08C-4D68-831E-45C4777806FD}"/>
              </a:ext>
            </a:extLst>
          </p:cNvPr>
          <p:cNvSpPr/>
          <p:nvPr/>
        </p:nvSpPr>
        <p:spPr>
          <a:xfrm rot="14685969">
            <a:off x="10664046" y="2730816"/>
            <a:ext cx="350809" cy="29577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F63C891-9525-4650-8A4F-6635C8C1E9D8}"/>
              </a:ext>
            </a:extLst>
          </p:cNvPr>
          <p:cNvSpPr/>
          <p:nvPr/>
        </p:nvSpPr>
        <p:spPr>
          <a:xfrm rot="10800000">
            <a:off x="11705273" y="1478026"/>
            <a:ext cx="350809" cy="29577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1BD38E0-55E8-4BE8-82D3-9032DBC1B711}"/>
              </a:ext>
            </a:extLst>
          </p:cNvPr>
          <p:cNvSpPr/>
          <p:nvPr/>
        </p:nvSpPr>
        <p:spPr>
          <a:xfrm rot="7438053">
            <a:off x="10713652" y="129107"/>
            <a:ext cx="350809" cy="29577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050FFC8-51CC-48F4-A812-1DBFE0DBB4C8}"/>
              </a:ext>
            </a:extLst>
          </p:cNvPr>
          <p:cNvSpPr/>
          <p:nvPr/>
        </p:nvSpPr>
        <p:spPr>
          <a:xfrm rot="3305277">
            <a:off x="7361675" y="128732"/>
            <a:ext cx="350809" cy="29577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Diagrama de flujo: preparación 7">
            <a:extLst>
              <a:ext uri="{FF2B5EF4-FFF2-40B4-BE49-F238E27FC236}">
                <a16:creationId xmlns:a16="http://schemas.microsoft.com/office/drawing/2014/main" id="{3BCA02D0-83A8-4414-B278-11D3EA537079}"/>
              </a:ext>
            </a:extLst>
          </p:cNvPr>
          <p:cNvSpPr/>
          <p:nvPr/>
        </p:nvSpPr>
        <p:spPr>
          <a:xfrm>
            <a:off x="6519007" y="346294"/>
            <a:ext cx="5393090" cy="2537589"/>
          </a:xfrm>
          <a:prstGeom prst="flowChartPreparation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Diagrama de flujo: preparación 8">
            <a:extLst>
              <a:ext uri="{FF2B5EF4-FFF2-40B4-BE49-F238E27FC236}">
                <a16:creationId xmlns:a16="http://schemas.microsoft.com/office/drawing/2014/main" id="{5941678B-3877-490F-8AD2-144B294CDB30}"/>
              </a:ext>
            </a:extLst>
          </p:cNvPr>
          <p:cNvSpPr/>
          <p:nvPr/>
        </p:nvSpPr>
        <p:spPr>
          <a:xfrm>
            <a:off x="7032617" y="597257"/>
            <a:ext cx="4333701" cy="2039119"/>
          </a:xfrm>
          <a:prstGeom prst="flowChartPreparation">
            <a:avLst/>
          </a:prstGeom>
          <a:solidFill>
            <a:srgbClr val="21212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CC85E55E-648E-4D2E-BF31-5008FD73B9D1}"/>
              </a:ext>
            </a:extLst>
          </p:cNvPr>
          <p:cNvSpPr/>
          <p:nvPr/>
        </p:nvSpPr>
        <p:spPr>
          <a:xfrm>
            <a:off x="1503098" y="49435"/>
            <a:ext cx="3254930" cy="3124576"/>
          </a:xfrm>
          <a:prstGeom prst="ellipse">
            <a:avLst/>
          </a:prstGeom>
          <a:solidFill>
            <a:srgbClr val="E54D86">
              <a:alpha val="12157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CDDAB41-FDC2-4BF8-A50A-8FB571F78AF0}"/>
              </a:ext>
            </a:extLst>
          </p:cNvPr>
          <p:cNvSpPr/>
          <p:nvPr/>
        </p:nvSpPr>
        <p:spPr>
          <a:xfrm>
            <a:off x="1476462" y="54529"/>
            <a:ext cx="3254930" cy="312457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A0F60BFF-45EF-463A-A578-EDF32DD64470}"/>
                  </a:ext>
                </a:extLst>
              </p14:cNvPr>
              <p14:cNvContentPartPr/>
              <p14:nvPr/>
            </p14:nvContentPartPr>
            <p14:xfrm>
              <a:off x="4524160" y="792089"/>
              <a:ext cx="73080" cy="32040"/>
            </p14:xfrm>
          </p:contentPart>
        </mc:Choice>
        <mc:Fallback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A0F60BFF-45EF-463A-A578-EDF32DD644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18040" y="785969"/>
                <a:ext cx="85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6DD971D2-0DF9-4856-B283-904F56BBAC57}"/>
                  </a:ext>
                </a:extLst>
              </p14:cNvPr>
              <p14:cNvContentPartPr/>
              <p14:nvPr/>
            </p14:nvContentPartPr>
            <p14:xfrm>
              <a:off x="4675000" y="1197089"/>
              <a:ext cx="96120" cy="28440"/>
            </p14:xfrm>
          </p:contentPart>
        </mc:Choice>
        <mc:Fallback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6DD971D2-0DF9-4856-B283-904F56BBAC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8880" y="1190969"/>
                <a:ext cx="1083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60981529-595B-4C87-BE06-3C9C58EC2B5D}"/>
                  </a:ext>
                </a:extLst>
              </p14:cNvPr>
              <p14:cNvContentPartPr/>
              <p14:nvPr/>
            </p14:nvContentPartPr>
            <p14:xfrm>
              <a:off x="4730440" y="1314809"/>
              <a:ext cx="82800" cy="38520"/>
            </p14:xfrm>
          </p:contentPart>
        </mc:Choice>
        <mc:Fallback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60981529-595B-4C87-BE06-3C9C58EC2B5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24320" y="1308689"/>
                <a:ext cx="95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0BF07E34-DC40-47C3-A3A4-DAA4CBA8E231}"/>
                  </a:ext>
                </a:extLst>
              </p14:cNvPr>
              <p14:cNvContentPartPr/>
              <p14:nvPr/>
            </p14:nvContentPartPr>
            <p14:xfrm>
              <a:off x="4754560" y="1491569"/>
              <a:ext cx="182880" cy="36720"/>
            </p14:xfrm>
          </p:contentPart>
        </mc:Choice>
        <mc:Fallback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0BF07E34-DC40-47C3-A3A4-DAA4CBA8E23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48440" y="1485449"/>
                <a:ext cx="1951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42B19CA8-F71D-4F40-8451-B39D38A2368A}"/>
                  </a:ext>
                </a:extLst>
              </p14:cNvPr>
              <p14:cNvContentPartPr/>
              <p14:nvPr/>
            </p14:nvContentPartPr>
            <p14:xfrm>
              <a:off x="4599760" y="885689"/>
              <a:ext cx="217440" cy="183240"/>
            </p14:xfrm>
          </p:contentPart>
        </mc:Choice>
        <mc:Fallback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42B19CA8-F71D-4F40-8451-B39D38A2368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93640" y="879569"/>
                <a:ext cx="2296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D2020A2C-6E38-4828-A1E7-4D22DCA33E13}"/>
                  </a:ext>
                </a:extLst>
              </p14:cNvPr>
              <p14:cNvContentPartPr/>
              <p14:nvPr/>
            </p14:nvContentPartPr>
            <p14:xfrm>
              <a:off x="4123480" y="351449"/>
              <a:ext cx="413280" cy="375120"/>
            </p14:xfrm>
          </p:contentPart>
        </mc:Choice>
        <mc:Fallback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D2020A2C-6E38-4828-A1E7-4D22DCA33E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17360" y="345329"/>
                <a:ext cx="42552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073F2C3A-CA91-4A8D-875A-0E47B032ED09}"/>
                  </a:ext>
                </a:extLst>
              </p14:cNvPr>
              <p14:cNvContentPartPr/>
              <p14:nvPr/>
            </p14:nvContentPartPr>
            <p14:xfrm>
              <a:off x="4760680" y="1563209"/>
              <a:ext cx="92880" cy="77040"/>
            </p14:xfrm>
          </p:contentPart>
        </mc:Choice>
        <mc:Fallback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073F2C3A-CA91-4A8D-875A-0E47B032ED0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54560" y="1557089"/>
                <a:ext cx="1051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CDAFAAAA-2CEC-45A4-B549-B605D576D90D}"/>
                  </a:ext>
                </a:extLst>
              </p14:cNvPr>
              <p14:cNvContentPartPr/>
              <p14:nvPr/>
            </p14:nvContentPartPr>
            <p14:xfrm>
              <a:off x="4755640" y="1788929"/>
              <a:ext cx="74880" cy="7560"/>
            </p14:xfrm>
          </p:contentPart>
        </mc:Choice>
        <mc:Fallback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CDAFAAAA-2CEC-45A4-B549-B605D576D90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49520" y="1782809"/>
                <a:ext cx="8712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37E3A92C-17AC-4C06-9F8C-05FC05480664}"/>
                  </a:ext>
                </a:extLst>
              </p14:cNvPr>
              <p14:cNvContentPartPr/>
              <p14:nvPr/>
            </p14:nvContentPartPr>
            <p14:xfrm>
              <a:off x="4751680" y="1918169"/>
              <a:ext cx="109800" cy="5400"/>
            </p14:xfrm>
          </p:contentPart>
        </mc:Choice>
        <mc:Fallback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37E3A92C-17AC-4C06-9F8C-05FC0548066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45560" y="1912049"/>
                <a:ext cx="12204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680E19DE-9E4E-4BF9-8449-C8321A20F4C9}"/>
                  </a:ext>
                </a:extLst>
              </p14:cNvPr>
              <p14:cNvContentPartPr/>
              <p14:nvPr/>
            </p14:nvContentPartPr>
            <p14:xfrm>
              <a:off x="4724680" y="2029049"/>
              <a:ext cx="82800" cy="38160"/>
            </p14:xfrm>
          </p:contentPart>
        </mc:Choice>
        <mc:Fallback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680E19DE-9E4E-4BF9-8449-C8321A20F4C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18560" y="2022929"/>
                <a:ext cx="95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52163FAB-6931-4B8F-8F5B-7F422D177A07}"/>
                  </a:ext>
                </a:extLst>
              </p14:cNvPr>
              <p14:cNvContentPartPr/>
              <p14:nvPr/>
            </p14:nvContentPartPr>
            <p14:xfrm>
              <a:off x="4622800" y="2180249"/>
              <a:ext cx="87840" cy="41040"/>
            </p14:xfrm>
          </p:contentPart>
        </mc:Choice>
        <mc:Fallback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52163FAB-6931-4B8F-8F5B-7F422D177A0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16680" y="2174129"/>
                <a:ext cx="1000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B3B3FCF0-7052-4D8A-B1B2-B91788D4AD7C}"/>
                  </a:ext>
                </a:extLst>
              </p14:cNvPr>
              <p14:cNvContentPartPr/>
              <p14:nvPr/>
            </p14:nvContentPartPr>
            <p14:xfrm>
              <a:off x="4599760" y="2290769"/>
              <a:ext cx="66600" cy="52920"/>
            </p14:xfrm>
          </p:contentPart>
        </mc:Choice>
        <mc:Fallback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B3B3FCF0-7052-4D8A-B1B2-B91788D4AD7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93640" y="2284649"/>
                <a:ext cx="788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67E22620-53DC-4BCF-9ADC-4175AEF0083F}"/>
                  </a:ext>
                </a:extLst>
              </p14:cNvPr>
              <p14:cNvContentPartPr/>
              <p14:nvPr/>
            </p14:nvContentPartPr>
            <p14:xfrm>
              <a:off x="4527040" y="2435489"/>
              <a:ext cx="44640" cy="48600"/>
            </p14:xfrm>
          </p:contentPart>
        </mc:Choice>
        <mc:Fallback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67E22620-53DC-4BCF-9ADC-4175AEF0083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20920" y="2429369"/>
                <a:ext cx="568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18BCC4F7-BC69-4F4E-AD96-4AF73B738108}"/>
                  </a:ext>
                </a:extLst>
              </p14:cNvPr>
              <p14:cNvContentPartPr/>
              <p14:nvPr/>
            </p14:nvContentPartPr>
            <p14:xfrm>
              <a:off x="4383040" y="2559689"/>
              <a:ext cx="66960" cy="80280"/>
            </p14:xfrm>
          </p:contentPart>
        </mc:Choice>
        <mc:Fallback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18BCC4F7-BC69-4F4E-AD96-4AF73B73810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76920" y="2553569"/>
                <a:ext cx="792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C337617A-9E0C-4E30-A524-515AF6DEE761}"/>
                  </a:ext>
                </a:extLst>
              </p14:cNvPr>
              <p14:cNvContentPartPr/>
              <p14:nvPr/>
            </p14:nvContentPartPr>
            <p14:xfrm>
              <a:off x="1430680" y="1274053"/>
              <a:ext cx="106920" cy="4320"/>
            </p14:xfrm>
          </p:contentPart>
        </mc:Choice>
        <mc:Fallback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C337617A-9E0C-4E30-A524-515AF6DEE76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24560" y="1267933"/>
                <a:ext cx="11916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" name="Entrada de lápiz 26">
                <a:extLst>
                  <a:ext uri="{FF2B5EF4-FFF2-40B4-BE49-F238E27FC236}">
                    <a16:creationId xmlns:a16="http://schemas.microsoft.com/office/drawing/2014/main" id="{F2803FD7-727A-4E68-B5C2-86672C3618CF}"/>
                  </a:ext>
                </a:extLst>
              </p14:cNvPr>
              <p14:cNvContentPartPr/>
              <p14:nvPr/>
            </p14:nvContentPartPr>
            <p14:xfrm>
              <a:off x="1407640" y="1424533"/>
              <a:ext cx="105840" cy="12960"/>
            </p14:xfrm>
          </p:contentPart>
        </mc:Choice>
        <mc:Fallback>
          <p:pic>
            <p:nvPicPr>
              <p:cNvPr id="27" name="Entrada de lápiz 26">
                <a:extLst>
                  <a:ext uri="{FF2B5EF4-FFF2-40B4-BE49-F238E27FC236}">
                    <a16:creationId xmlns:a16="http://schemas.microsoft.com/office/drawing/2014/main" id="{F2803FD7-727A-4E68-B5C2-86672C3618C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01520" y="1418413"/>
                <a:ext cx="1180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8" name="Entrada de lápiz 27">
                <a:extLst>
                  <a:ext uri="{FF2B5EF4-FFF2-40B4-BE49-F238E27FC236}">
                    <a16:creationId xmlns:a16="http://schemas.microsoft.com/office/drawing/2014/main" id="{835D2610-B445-4050-9C10-1ECAF35CE5F6}"/>
                  </a:ext>
                </a:extLst>
              </p14:cNvPr>
              <p14:cNvContentPartPr/>
              <p14:nvPr/>
            </p14:nvContentPartPr>
            <p14:xfrm>
              <a:off x="1352920" y="1557733"/>
              <a:ext cx="124200" cy="42840"/>
            </p14:xfrm>
          </p:contentPart>
        </mc:Choice>
        <mc:Fallback>
          <p:pic>
            <p:nvPicPr>
              <p:cNvPr id="28" name="Entrada de lápiz 27">
                <a:extLst>
                  <a:ext uri="{FF2B5EF4-FFF2-40B4-BE49-F238E27FC236}">
                    <a16:creationId xmlns:a16="http://schemas.microsoft.com/office/drawing/2014/main" id="{835D2610-B445-4050-9C10-1ECAF35CE5F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46800" y="1551613"/>
                <a:ext cx="1364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E9F09D6F-A40C-489E-AF3F-37FE4C8D9750}"/>
                  </a:ext>
                </a:extLst>
              </p14:cNvPr>
              <p14:cNvContentPartPr/>
              <p14:nvPr/>
            </p14:nvContentPartPr>
            <p14:xfrm>
              <a:off x="1418440" y="1703893"/>
              <a:ext cx="59760" cy="75960"/>
            </p14:xfrm>
          </p:contentPart>
        </mc:Choice>
        <mc:Fallback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E9F09D6F-A40C-489E-AF3F-37FE4C8D975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412320" y="1697773"/>
                <a:ext cx="720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0" name="Entrada de lápiz 29">
                <a:extLst>
                  <a:ext uri="{FF2B5EF4-FFF2-40B4-BE49-F238E27FC236}">
                    <a16:creationId xmlns:a16="http://schemas.microsoft.com/office/drawing/2014/main" id="{4A382E40-EAF4-40F2-BC2C-ACB23BAF5720}"/>
                  </a:ext>
                </a:extLst>
              </p14:cNvPr>
              <p14:cNvContentPartPr/>
              <p14:nvPr/>
            </p14:nvContentPartPr>
            <p14:xfrm>
              <a:off x="1518160" y="2194573"/>
              <a:ext cx="1278360" cy="1093320"/>
            </p14:xfrm>
          </p:contentPart>
        </mc:Choice>
        <mc:Fallback>
          <p:pic>
            <p:nvPicPr>
              <p:cNvPr id="30" name="Entrada de lápiz 29">
                <a:extLst>
                  <a:ext uri="{FF2B5EF4-FFF2-40B4-BE49-F238E27FC236}">
                    <a16:creationId xmlns:a16="http://schemas.microsoft.com/office/drawing/2014/main" id="{4A382E40-EAF4-40F2-BC2C-ACB23BAF572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12040" y="2188453"/>
                <a:ext cx="1290600" cy="11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4B02500A-1319-411A-9DD8-374E153064AE}"/>
                  </a:ext>
                </a:extLst>
              </p14:cNvPr>
              <p14:cNvContentPartPr/>
              <p14:nvPr/>
            </p14:nvContentPartPr>
            <p14:xfrm>
              <a:off x="1408360" y="1897573"/>
              <a:ext cx="191880" cy="225000"/>
            </p14:xfrm>
          </p:contentPart>
        </mc:Choice>
        <mc:Fallback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4B02500A-1319-411A-9DD8-374E153064A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02240" y="1891453"/>
                <a:ext cx="20412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9EAF1B9C-2DF3-48D3-AC72-7998DB2CBE5B}"/>
                  </a:ext>
                </a:extLst>
              </p14:cNvPr>
              <p14:cNvContentPartPr/>
              <p14:nvPr/>
            </p14:nvContentPartPr>
            <p14:xfrm>
              <a:off x="3012520" y="2673013"/>
              <a:ext cx="1439640" cy="573840"/>
            </p14:xfrm>
          </p:contentPart>
        </mc:Choice>
        <mc:Fallback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9EAF1B9C-2DF3-48D3-AC72-7998DB2CBE5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06400" y="2666893"/>
                <a:ext cx="145188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5B1A2A98-908B-461E-BB0A-8A13691E6B62}"/>
                  </a:ext>
                </a:extLst>
              </p14:cNvPr>
              <p14:cNvContentPartPr/>
              <p14:nvPr/>
            </p14:nvContentPartPr>
            <p14:xfrm>
              <a:off x="268240" y="-35878"/>
              <a:ext cx="3824640" cy="1178891"/>
            </p14:xfrm>
          </p:contentPart>
        </mc:Choice>
        <mc:Fallback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5B1A2A98-908B-461E-BB0A-8A13691E6B6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8880" y="-41997"/>
                <a:ext cx="3840120" cy="1191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23ADCBD2-D661-4673-AB45-813A11B8D790}"/>
                  </a:ext>
                </a:extLst>
              </p14:cNvPr>
              <p14:cNvContentPartPr/>
              <p14:nvPr/>
            </p14:nvContentPartPr>
            <p14:xfrm>
              <a:off x="2817760" y="1173253"/>
              <a:ext cx="206280" cy="212760"/>
            </p14:xfrm>
          </p:contentPart>
        </mc:Choice>
        <mc:Fallback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23ADCBD2-D661-4673-AB45-813A11B8D79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798680" y="1154173"/>
                <a:ext cx="2440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C4900CB5-0278-4235-BBFC-A4366FA85F39}"/>
                  </a:ext>
                </a:extLst>
              </p14:cNvPr>
              <p14:cNvContentPartPr/>
              <p14:nvPr/>
            </p14:nvContentPartPr>
            <p14:xfrm>
              <a:off x="2657200" y="1076053"/>
              <a:ext cx="740520" cy="684360"/>
            </p14:xfrm>
          </p:contentPart>
        </mc:Choice>
        <mc:Fallback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C4900CB5-0278-4235-BBFC-A4366FA85F3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39200" y="1058053"/>
                <a:ext cx="776160" cy="72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90521679-24E6-4A22-8D5A-DA893E1098F8}"/>
                  </a:ext>
                </a:extLst>
              </p14:cNvPr>
              <p14:cNvContentPartPr/>
              <p14:nvPr/>
            </p14:nvContentPartPr>
            <p14:xfrm>
              <a:off x="2612200" y="952573"/>
              <a:ext cx="944640" cy="503280"/>
            </p14:xfrm>
          </p:contentPart>
        </mc:Choice>
        <mc:Fallback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90521679-24E6-4A22-8D5A-DA893E1098F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94200" y="934573"/>
                <a:ext cx="98028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7" name="Entrada de lápiz 36">
                <a:extLst>
                  <a:ext uri="{FF2B5EF4-FFF2-40B4-BE49-F238E27FC236}">
                    <a16:creationId xmlns:a16="http://schemas.microsoft.com/office/drawing/2014/main" id="{643CF003-5950-49C3-BC34-CE832E37815B}"/>
                  </a:ext>
                </a:extLst>
              </p14:cNvPr>
              <p14:cNvContentPartPr/>
              <p14:nvPr/>
            </p14:nvContentPartPr>
            <p14:xfrm>
              <a:off x="2567920" y="1561333"/>
              <a:ext cx="997920" cy="320040"/>
            </p14:xfrm>
          </p:contentPart>
        </mc:Choice>
        <mc:Fallback>
          <p:pic>
            <p:nvPicPr>
              <p:cNvPr id="37" name="Entrada de lápiz 36">
                <a:extLst>
                  <a:ext uri="{FF2B5EF4-FFF2-40B4-BE49-F238E27FC236}">
                    <a16:creationId xmlns:a16="http://schemas.microsoft.com/office/drawing/2014/main" id="{643CF003-5950-49C3-BC34-CE832E37815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49920" y="1543333"/>
                <a:ext cx="103356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8" name="Entrada de lápiz 37">
                <a:extLst>
                  <a:ext uri="{FF2B5EF4-FFF2-40B4-BE49-F238E27FC236}">
                    <a16:creationId xmlns:a16="http://schemas.microsoft.com/office/drawing/2014/main" id="{479EFC6C-CB8A-436A-A974-3C2C57B84EC8}"/>
                  </a:ext>
                </a:extLst>
              </p14:cNvPr>
              <p14:cNvContentPartPr/>
              <p14:nvPr/>
            </p14:nvContentPartPr>
            <p14:xfrm>
              <a:off x="2286760" y="655933"/>
              <a:ext cx="1513440" cy="1545120"/>
            </p14:xfrm>
          </p:contentPart>
        </mc:Choice>
        <mc:Fallback>
          <p:pic>
            <p:nvPicPr>
              <p:cNvPr id="38" name="Entrada de lápiz 37">
                <a:extLst>
                  <a:ext uri="{FF2B5EF4-FFF2-40B4-BE49-F238E27FC236}">
                    <a16:creationId xmlns:a16="http://schemas.microsoft.com/office/drawing/2014/main" id="{479EFC6C-CB8A-436A-A974-3C2C57B84EC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67680" y="636853"/>
                <a:ext cx="1551240" cy="158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9" name="Entrada de lápiz 38">
                <a:extLst>
                  <a:ext uri="{FF2B5EF4-FFF2-40B4-BE49-F238E27FC236}">
                    <a16:creationId xmlns:a16="http://schemas.microsoft.com/office/drawing/2014/main" id="{58CFC928-3DFB-452B-A6D9-C6854D4319C7}"/>
                  </a:ext>
                </a:extLst>
              </p14:cNvPr>
              <p14:cNvContentPartPr/>
              <p14:nvPr/>
            </p14:nvContentPartPr>
            <p14:xfrm>
              <a:off x="2555320" y="770413"/>
              <a:ext cx="648360" cy="340920"/>
            </p14:xfrm>
          </p:contentPart>
        </mc:Choice>
        <mc:Fallback>
          <p:pic>
            <p:nvPicPr>
              <p:cNvPr id="39" name="Entrada de lápiz 38">
                <a:extLst>
                  <a:ext uri="{FF2B5EF4-FFF2-40B4-BE49-F238E27FC236}">
                    <a16:creationId xmlns:a16="http://schemas.microsoft.com/office/drawing/2014/main" id="{58CFC928-3DFB-452B-A6D9-C6854D4319C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537320" y="752413"/>
                <a:ext cx="68400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0" name="Entrada de lápiz 39">
                <a:extLst>
                  <a:ext uri="{FF2B5EF4-FFF2-40B4-BE49-F238E27FC236}">
                    <a16:creationId xmlns:a16="http://schemas.microsoft.com/office/drawing/2014/main" id="{0E3EA2A3-E3EF-4AFD-A733-7ED8E764B92F}"/>
                  </a:ext>
                </a:extLst>
              </p14:cNvPr>
              <p14:cNvContentPartPr/>
              <p14:nvPr/>
            </p14:nvContentPartPr>
            <p14:xfrm>
              <a:off x="3512200" y="942493"/>
              <a:ext cx="79920" cy="94680"/>
            </p14:xfrm>
          </p:contentPart>
        </mc:Choice>
        <mc:Fallback>
          <p:pic>
            <p:nvPicPr>
              <p:cNvPr id="40" name="Entrada de lápiz 39">
                <a:extLst>
                  <a:ext uri="{FF2B5EF4-FFF2-40B4-BE49-F238E27FC236}">
                    <a16:creationId xmlns:a16="http://schemas.microsoft.com/office/drawing/2014/main" id="{0E3EA2A3-E3EF-4AFD-A733-7ED8E764B92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494200" y="924493"/>
                <a:ext cx="1155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1" name="Entrada de lápiz 40">
                <a:extLst>
                  <a:ext uri="{FF2B5EF4-FFF2-40B4-BE49-F238E27FC236}">
                    <a16:creationId xmlns:a16="http://schemas.microsoft.com/office/drawing/2014/main" id="{2F281891-D9BE-4298-A605-62C9F068117C}"/>
                  </a:ext>
                </a:extLst>
              </p14:cNvPr>
              <p14:cNvContentPartPr/>
              <p14:nvPr/>
            </p14:nvContentPartPr>
            <p14:xfrm>
              <a:off x="3518320" y="1172173"/>
              <a:ext cx="303120" cy="145080"/>
            </p14:xfrm>
          </p:contentPart>
        </mc:Choice>
        <mc:Fallback>
          <p:pic>
            <p:nvPicPr>
              <p:cNvPr id="41" name="Entrada de lápiz 40">
                <a:extLst>
                  <a:ext uri="{FF2B5EF4-FFF2-40B4-BE49-F238E27FC236}">
                    <a16:creationId xmlns:a16="http://schemas.microsoft.com/office/drawing/2014/main" id="{2F281891-D9BE-4298-A605-62C9F068117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500320" y="1154173"/>
                <a:ext cx="3387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2" name="Entrada de lápiz 41">
                <a:extLst>
                  <a:ext uri="{FF2B5EF4-FFF2-40B4-BE49-F238E27FC236}">
                    <a16:creationId xmlns:a16="http://schemas.microsoft.com/office/drawing/2014/main" id="{D2B0603C-F148-4070-8BEA-45ED39320700}"/>
                  </a:ext>
                </a:extLst>
              </p14:cNvPr>
              <p14:cNvContentPartPr/>
              <p14:nvPr/>
            </p14:nvContentPartPr>
            <p14:xfrm>
              <a:off x="2356600" y="1141213"/>
              <a:ext cx="280080" cy="180720"/>
            </p14:xfrm>
          </p:contentPart>
        </mc:Choice>
        <mc:Fallback>
          <p:pic>
            <p:nvPicPr>
              <p:cNvPr id="42" name="Entrada de lápiz 41">
                <a:extLst>
                  <a:ext uri="{FF2B5EF4-FFF2-40B4-BE49-F238E27FC236}">
                    <a16:creationId xmlns:a16="http://schemas.microsoft.com/office/drawing/2014/main" id="{D2B0603C-F148-4070-8BEA-45ED3932070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338600" y="1123213"/>
                <a:ext cx="3157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3" name="Entrada de lápiz 42">
                <a:extLst>
                  <a:ext uri="{FF2B5EF4-FFF2-40B4-BE49-F238E27FC236}">
                    <a16:creationId xmlns:a16="http://schemas.microsoft.com/office/drawing/2014/main" id="{7A8F9D31-B455-4E38-A814-EB04C588ADC4}"/>
                  </a:ext>
                </a:extLst>
              </p14:cNvPr>
              <p14:cNvContentPartPr/>
              <p14:nvPr/>
            </p14:nvContentPartPr>
            <p14:xfrm>
              <a:off x="2827840" y="626773"/>
              <a:ext cx="92160" cy="74880"/>
            </p14:xfrm>
          </p:contentPart>
        </mc:Choice>
        <mc:Fallback>
          <p:pic>
            <p:nvPicPr>
              <p:cNvPr id="43" name="Entrada de lápiz 42">
                <a:extLst>
                  <a:ext uri="{FF2B5EF4-FFF2-40B4-BE49-F238E27FC236}">
                    <a16:creationId xmlns:a16="http://schemas.microsoft.com/office/drawing/2014/main" id="{7A8F9D31-B455-4E38-A814-EB04C588ADC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809840" y="608773"/>
                <a:ext cx="1278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4" name="Entrada de lápiz 43">
                <a:extLst>
                  <a:ext uri="{FF2B5EF4-FFF2-40B4-BE49-F238E27FC236}">
                    <a16:creationId xmlns:a16="http://schemas.microsoft.com/office/drawing/2014/main" id="{39FC3C65-08DC-4E27-87DE-2AC78F03F6A8}"/>
                  </a:ext>
                </a:extLst>
              </p14:cNvPr>
              <p14:cNvContentPartPr/>
              <p14:nvPr/>
            </p14:nvContentPartPr>
            <p14:xfrm>
              <a:off x="2304040" y="505093"/>
              <a:ext cx="55080" cy="75960"/>
            </p14:xfrm>
          </p:contentPart>
        </mc:Choice>
        <mc:Fallback>
          <p:pic>
            <p:nvPicPr>
              <p:cNvPr id="44" name="Entrada de lápiz 43">
                <a:extLst>
                  <a:ext uri="{FF2B5EF4-FFF2-40B4-BE49-F238E27FC236}">
                    <a16:creationId xmlns:a16="http://schemas.microsoft.com/office/drawing/2014/main" id="{39FC3C65-08DC-4E27-87DE-2AC78F03F6A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286040" y="487093"/>
                <a:ext cx="907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5" name="Entrada de lápiz 44">
                <a:extLst>
                  <a:ext uri="{FF2B5EF4-FFF2-40B4-BE49-F238E27FC236}">
                    <a16:creationId xmlns:a16="http://schemas.microsoft.com/office/drawing/2014/main" id="{660D7EE7-0CA0-44FB-B825-6235E3F88A0A}"/>
                  </a:ext>
                </a:extLst>
              </p14:cNvPr>
              <p14:cNvContentPartPr/>
              <p14:nvPr/>
            </p14:nvContentPartPr>
            <p14:xfrm>
              <a:off x="3532000" y="360373"/>
              <a:ext cx="99720" cy="82440"/>
            </p14:xfrm>
          </p:contentPart>
        </mc:Choice>
        <mc:Fallback>
          <p:pic>
            <p:nvPicPr>
              <p:cNvPr id="45" name="Entrada de lápiz 44">
                <a:extLst>
                  <a:ext uri="{FF2B5EF4-FFF2-40B4-BE49-F238E27FC236}">
                    <a16:creationId xmlns:a16="http://schemas.microsoft.com/office/drawing/2014/main" id="{660D7EE7-0CA0-44FB-B825-6235E3F88A0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514000" y="342373"/>
                <a:ext cx="1353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6" name="Entrada de lápiz 45">
                <a:extLst>
                  <a:ext uri="{FF2B5EF4-FFF2-40B4-BE49-F238E27FC236}">
                    <a16:creationId xmlns:a16="http://schemas.microsoft.com/office/drawing/2014/main" id="{C60ECA66-677B-458D-80F7-B9CC2D8CB4B4}"/>
                  </a:ext>
                </a:extLst>
              </p14:cNvPr>
              <p14:cNvContentPartPr/>
              <p14:nvPr/>
            </p14:nvContentPartPr>
            <p14:xfrm>
              <a:off x="4196560" y="1039333"/>
              <a:ext cx="57960" cy="79200"/>
            </p14:xfrm>
          </p:contentPart>
        </mc:Choice>
        <mc:Fallback>
          <p:pic>
            <p:nvPicPr>
              <p:cNvPr id="46" name="Entrada de lápiz 45">
                <a:extLst>
                  <a:ext uri="{FF2B5EF4-FFF2-40B4-BE49-F238E27FC236}">
                    <a16:creationId xmlns:a16="http://schemas.microsoft.com/office/drawing/2014/main" id="{C60ECA66-677B-458D-80F7-B9CC2D8CB4B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178560" y="1021333"/>
                <a:ext cx="936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7" name="Entrada de lápiz 46">
                <a:extLst>
                  <a:ext uri="{FF2B5EF4-FFF2-40B4-BE49-F238E27FC236}">
                    <a16:creationId xmlns:a16="http://schemas.microsoft.com/office/drawing/2014/main" id="{72910F99-6601-4EAA-8261-565AB657AA31}"/>
                  </a:ext>
                </a:extLst>
              </p14:cNvPr>
              <p14:cNvContentPartPr/>
              <p14:nvPr/>
            </p14:nvContentPartPr>
            <p14:xfrm>
              <a:off x="3942760" y="1702453"/>
              <a:ext cx="54720" cy="90000"/>
            </p14:xfrm>
          </p:contentPart>
        </mc:Choice>
        <mc:Fallback>
          <p:pic>
            <p:nvPicPr>
              <p:cNvPr id="47" name="Entrada de lápiz 46">
                <a:extLst>
                  <a:ext uri="{FF2B5EF4-FFF2-40B4-BE49-F238E27FC236}">
                    <a16:creationId xmlns:a16="http://schemas.microsoft.com/office/drawing/2014/main" id="{72910F99-6601-4EAA-8261-565AB657AA3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924760" y="1684453"/>
                <a:ext cx="903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8" name="Entrada de lápiz 47">
                <a:extLst>
                  <a:ext uri="{FF2B5EF4-FFF2-40B4-BE49-F238E27FC236}">
                    <a16:creationId xmlns:a16="http://schemas.microsoft.com/office/drawing/2014/main" id="{3E209774-6FE7-4C1D-BA31-0C9CE5196243}"/>
                  </a:ext>
                </a:extLst>
              </p14:cNvPr>
              <p14:cNvContentPartPr/>
              <p14:nvPr/>
            </p14:nvContentPartPr>
            <p14:xfrm>
              <a:off x="4482760" y="1999453"/>
              <a:ext cx="85680" cy="66960"/>
            </p14:xfrm>
          </p:contentPart>
        </mc:Choice>
        <mc:Fallback>
          <p:pic>
            <p:nvPicPr>
              <p:cNvPr id="48" name="Entrada de lápiz 47">
                <a:extLst>
                  <a:ext uri="{FF2B5EF4-FFF2-40B4-BE49-F238E27FC236}">
                    <a16:creationId xmlns:a16="http://schemas.microsoft.com/office/drawing/2014/main" id="{3E209774-6FE7-4C1D-BA31-0C9CE519624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64760" y="1981453"/>
                <a:ext cx="1213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9" name="Entrada de lápiz 48">
                <a:extLst>
                  <a:ext uri="{FF2B5EF4-FFF2-40B4-BE49-F238E27FC236}">
                    <a16:creationId xmlns:a16="http://schemas.microsoft.com/office/drawing/2014/main" id="{521A11DE-6FB3-4784-AE8F-D509CA948E02}"/>
                  </a:ext>
                </a:extLst>
              </p14:cNvPr>
              <p14:cNvContentPartPr/>
              <p14:nvPr/>
            </p14:nvContentPartPr>
            <p14:xfrm>
              <a:off x="3045640" y="2266213"/>
              <a:ext cx="65520" cy="74520"/>
            </p14:xfrm>
          </p:contentPart>
        </mc:Choice>
        <mc:Fallback>
          <p:pic>
            <p:nvPicPr>
              <p:cNvPr id="49" name="Entrada de lápiz 48">
                <a:extLst>
                  <a:ext uri="{FF2B5EF4-FFF2-40B4-BE49-F238E27FC236}">
                    <a16:creationId xmlns:a16="http://schemas.microsoft.com/office/drawing/2014/main" id="{521A11DE-6FB3-4784-AE8F-D509CA948E0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027640" y="2248213"/>
                <a:ext cx="1011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0" name="Entrada de lápiz 49">
                <a:extLst>
                  <a:ext uri="{FF2B5EF4-FFF2-40B4-BE49-F238E27FC236}">
                    <a16:creationId xmlns:a16="http://schemas.microsoft.com/office/drawing/2014/main" id="{DB111FEE-E2D2-465A-87F1-73B12FAE90F1}"/>
                  </a:ext>
                </a:extLst>
              </p14:cNvPr>
              <p14:cNvContentPartPr/>
              <p14:nvPr/>
            </p14:nvContentPartPr>
            <p14:xfrm>
              <a:off x="3979480" y="2621533"/>
              <a:ext cx="64800" cy="47880"/>
            </p14:xfrm>
          </p:contentPart>
        </mc:Choice>
        <mc:Fallback>
          <p:pic>
            <p:nvPicPr>
              <p:cNvPr id="50" name="Entrada de lápiz 49">
                <a:extLst>
                  <a:ext uri="{FF2B5EF4-FFF2-40B4-BE49-F238E27FC236}">
                    <a16:creationId xmlns:a16="http://schemas.microsoft.com/office/drawing/2014/main" id="{DB111FEE-E2D2-465A-87F1-73B12FAE90F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961480" y="2603533"/>
                <a:ext cx="1004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1" name="Entrada de lápiz 50">
                <a:extLst>
                  <a:ext uri="{FF2B5EF4-FFF2-40B4-BE49-F238E27FC236}">
                    <a16:creationId xmlns:a16="http://schemas.microsoft.com/office/drawing/2014/main" id="{809E6FA3-3514-46DB-918D-ED8A6BF561EC}"/>
                  </a:ext>
                </a:extLst>
              </p14:cNvPr>
              <p14:cNvContentPartPr/>
              <p14:nvPr/>
            </p14:nvContentPartPr>
            <p14:xfrm>
              <a:off x="2438320" y="2064973"/>
              <a:ext cx="83880" cy="82080"/>
            </p14:xfrm>
          </p:contentPart>
        </mc:Choice>
        <mc:Fallback>
          <p:pic>
            <p:nvPicPr>
              <p:cNvPr id="51" name="Entrada de lápiz 50">
                <a:extLst>
                  <a:ext uri="{FF2B5EF4-FFF2-40B4-BE49-F238E27FC236}">
                    <a16:creationId xmlns:a16="http://schemas.microsoft.com/office/drawing/2014/main" id="{809E6FA3-3514-46DB-918D-ED8A6BF561E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420320" y="2046973"/>
                <a:ext cx="1195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2" name="Entrada de lápiz 51">
                <a:extLst>
                  <a:ext uri="{FF2B5EF4-FFF2-40B4-BE49-F238E27FC236}">
                    <a16:creationId xmlns:a16="http://schemas.microsoft.com/office/drawing/2014/main" id="{2B8D67A0-C8C3-410E-BCA4-7FE44E6496E4}"/>
                  </a:ext>
                </a:extLst>
              </p14:cNvPr>
              <p14:cNvContentPartPr/>
              <p14:nvPr/>
            </p14:nvContentPartPr>
            <p14:xfrm>
              <a:off x="1670080" y="1268293"/>
              <a:ext cx="88560" cy="87120"/>
            </p14:xfrm>
          </p:contentPart>
        </mc:Choice>
        <mc:Fallback>
          <p:pic>
            <p:nvPicPr>
              <p:cNvPr id="52" name="Entrada de lápiz 51">
                <a:extLst>
                  <a:ext uri="{FF2B5EF4-FFF2-40B4-BE49-F238E27FC236}">
                    <a16:creationId xmlns:a16="http://schemas.microsoft.com/office/drawing/2014/main" id="{2B8D67A0-C8C3-410E-BCA4-7FE44E6496E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652080" y="1250293"/>
                <a:ext cx="1242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3" name="Entrada de lápiz 52">
                <a:extLst>
                  <a:ext uri="{FF2B5EF4-FFF2-40B4-BE49-F238E27FC236}">
                    <a16:creationId xmlns:a16="http://schemas.microsoft.com/office/drawing/2014/main" id="{332BEB82-D9AC-4575-97F1-249AAA04A0C4}"/>
                  </a:ext>
                </a:extLst>
              </p14:cNvPr>
              <p14:cNvContentPartPr/>
              <p14:nvPr/>
            </p14:nvContentPartPr>
            <p14:xfrm>
              <a:off x="2154280" y="2272693"/>
              <a:ext cx="1039320" cy="865440"/>
            </p14:xfrm>
          </p:contentPart>
        </mc:Choice>
        <mc:Fallback>
          <p:pic>
            <p:nvPicPr>
              <p:cNvPr id="53" name="Entrada de lápiz 52">
                <a:extLst>
                  <a:ext uri="{FF2B5EF4-FFF2-40B4-BE49-F238E27FC236}">
                    <a16:creationId xmlns:a16="http://schemas.microsoft.com/office/drawing/2014/main" id="{332BEB82-D9AC-4575-97F1-249AAA04A0C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136280" y="2254693"/>
                <a:ext cx="1074960" cy="9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4" name="Entrada de lápiz 53">
                <a:extLst>
                  <a:ext uri="{FF2B5EF4-FFF2-40B4-BE49-F238E27FC236}">
                    <a16:creationId xmlns:a16="http://schemas.microsoft.com/office/drawing/2014/main" id="{C2BA2FDA-5230-4652-A19C-B549C5E4E2FE}"/>
                  </a:ext>
                </a:extLst>
              </p14:cNvPr>
              <p14:cNvContentPartPr/>
              <p14:nvPr/>
            </p14:nvContentPartPr>
            <p14:xfrm>
              <a:off x="2272360" y="2243173"/>
              <a:ext cx="756360" cy="787680"/>
            </p14:xfrm>
          </p:contentPart>
        </mc:Choice>
        <mc:Fallback>
          <p:pic>
            <p:nvPicPr>
              <p:cNvPr id="54" name="Entrada de lápiz 53">
                <a:extLst>
                  <a:ext uri="{FF2B5EF4-FFF2-40B4-BE49-F238E27FC236}">
                    <a16:creationId xmlns:a16="http://schemas.microsoft.com/office/drawing/2014/main" id="{C2BA2FDA-5230-4652-A19C-B549C5E4E2F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54360" y="2225173"/>
                <a:ext cx="792000" cy="82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5" name="Entrada de lápiz 54">
                <a:extLst>
                  <a:ext uri="{FF2B5EF4-FFF2-40B4-BE49-F238E27FC236}">
                    <a16:creationId xmlns:a16="http://schemas.microsoft.com/office/drawing/2014/main" id="{97ACAAC0-E82F-4009-AA49-7A439B24947E}"/>
                  </a:ext>
                </a:extLst>
              </p14:cNvPr>
              <p14:cNvContentPartPr/>
              <p14:nvPr/>
            </p14:nvContentPartPr>
            <p14:xfrm>
              <a:off x="3944200" y="1964533"/>
              <a:ext cx="367200" cy="523080"/>
            </p14:xfrm>
          </p:contentPart>
        </mc:Choice>
        <mc:Fallback>
          <p:pic>
            <p:nvPicPr>
              <p:cNvPr id="55" name="Entrada de lápiz 54">
                <a:extLst>
                  <a:ext uri="{FF2B5EF4-FFF2-40B4-BE49-F238E27FC236}">
                    <a16:creationId xmlns:a16="http://schemas.microsoft.com/office/drawing/2014/main" id="{97ACAAC0-E82F-4009-AA49-7A439B24947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926200" y="1946533"/>
                <a:ext cx="40284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6" name="Entrada de lápiz 55">
                <a:extLst>
                  <a:ext uri="{FF2B5EF4-FFF2-40B4-BE49-F238E27FC236}">
                    <a16:creationId xmlns:a16="http://schemas.microsoft.com/office/drawing/2014/main" id="{785088DB-79CB-4523-B12A-AA4BC5870AB0}"/>
                  </a:ext>
                </a:extLst>
              </p14:cNvPr>
              <p14:cNvContentPartPr/>
              <p14:nvPr/>
            </p14:nvContentPartPr>
            <p14:xfrm>
              <a:off x="3679600" y="505093"/>
              <a:ext cx="405360" cy="585000"/>
            </p14:xfrm>
          </p:contentPart>
        </mc:Choice>
        <mc:Fallback>
          <p:pic>
            <p:nvPicPr>
              <p:cNvPr id="56" name="Entrada de lápiz 55">
                <a:extLst>
                  <a:ext uri="{FF2B5EF4-FFF2-40B4-BE49-F238E27FC236}">
                    <a16:creationId xmlns:a16="http://schemas.microsoft.com/office/drawing/2014/main" id="{785088DB-79CB-4523-B12A-AA4BC5870AB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661600" y="487093"/>
                <a:ext cx="441000" cy="62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7" name="Entrada de lápiz 56">
                <a:extLst>
                  <a:ext uri="{FF2B5EF4-FFF2-40B4-BE49-F238E27FC236}">
                    <a16:creationId xmlns:a16="http://schemas.microsoft.com/office/drawing/2014/main" id="{EDA9DFC5-A303-4B2A-A309-259E6F3475A6}"/>
                  </a:ext>
                </a:extLst>
              </p14:cNvPr>
              <p14:cNvContentPartPr/>
              <p14:nvPr/>
            </p14:nvContentPartPr>
            <p14:xfrm>
              <a:off x="3277120" y="2287813"/>
              <a:ext cx="713880" cy="797040"/>
            </p14:xfrm>
          </p:contentPart>
        </mc:Choice>
        <mc:Fallback>
          <p:pic>
            <p:nvPicPr>
              <p:cNvPr id="57" name="Entrada de lápiz 56">
                <a:extLst>
                  <a:ext uri="{FF2B5EF4-FFF2-40B4-BE49-F238E27FC236}">
                    <a16:creationId xmlns:a16="http://schemas.microsoft.com/office/drawing/2014/main" id="{EDA9DFC5-A303-4B2A-A309-259E6F3475A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271000" y="2281693"/>
                <a:ext cx="726120" cy="80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8" name="Entrada de lápiz 57">
                <a:extLst>
                  <a:ext uri="{FF2B5EF4-FFF2-40B4-BE49-F238E27FC236}">
                    <a16:creationId xmlns:a16="http://schemas.microsoft.com/office/drawing/2014/main" id="{E1959FC5-970F-41D3-BAF8-5CFF256DC32D}"/>
                  </a:ext>
                </a:extLst>
              </p14:cNvPr>
              <p14:cNvContentPartPr/>
              <p14:nvPr/>
            </p14:nvContentPartPr>
            <p14:xfrm>
              <a:off x="2908840" y="202333"/>
              <a:ext cx="294840" cy="208440"/>
            </p14:xfrm>
          </p:contentPart>
        </mc:Choice>
        <mc:Fallback>
          <p:pic>
            <p:nvPicPr>
              <p:cNvPr id="58" name="Entrada de lápiz 57">
                <a:extLst>
                  <a:ext uri="{FF2B5EF4-FFF2-40B4-BE49-F238E27FC236}">
                    <a16:creationId xmlns:a16="http://schemas.microsoft.com/office/drawing/2014/main" id="{E1959FC5-970F-41D3-BAF8-5CFF256DC32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890840" y="184333"/>
                <a:ext cx="33048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9" name="Entrada de lápiz 58">
                <a:extLst>
                  <a:ext uri="{FF2B5EF4-FFF2-40B4-BE49-F238E27FC236}">
                    <a16:creationId xmlns:a16="http://schemas.microsoft.com/office/drawing/2014/main" id="{43FD6BBA-3FF1-4B30-B505-99E37D199D16}"/>
                  </a:ext>
                </a:extLst>
              </p14:cNvPr>
              <p14:cNvContentPartPr/>
              <p14:nvPr/>
            </p14:nvContentPartPr>
            <p14:xfrm>
              <a:off x="2065360" y="828373"/>
              <a:ext cx="125640" cy="275760"/>
            </p14:xfrm>
          </p:contentPart>
        </mc:Choice>
        <mc:Fallback>
          <p:pic>
            <p:nvPicPr>
              <p:cNvPr id="59" name="Entrada de lápiz 58">
                <a:extLst>
                  <a:ext uri="{FF2B5EF4-FFF2-40B4-BE49-F238E27FC236}">
                    <a16:creationId xmlns:a16="http://schemas.microsoft.com/office/drawing/2014/main" id="{43FD6BBA-3FF1-4B30-B505-99E37D199D1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047360" y="810373"/>
                <a:ext cx="16128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0" name="Entrada de lápiz 59">
                <a:extLst>
                  <a:ext uri="{FF2B5EF4-FFF2-40B4-BE49-F238E27FC236}">
                    <a16:creationId xmlns:a16="http://schemas.microsoft.com/office/drawing/2014/main" id="{1672E9A5-6E36-4BC2-94D8-058FE31766B5}"/>
                  </a:ext>
                </a:extLst>
              </p14:cNvPr>
              <p14:cNvContentPartPr/>
              <p14:nvPr/>
            </p14:nvContentPartPr>
            <p14:xfrm>
              <a:off x="3194680" y="2309773"/>
              <a:ext cx="94680" cy="204120"/>
            </p14:xfrm>
          </p:contentPart>
        </mc:Choice>
        <mc:Fallback>
          <p:pic>
            <p:nvPicPr>
              <p:cNvPr id="60" name="Entrada de lápiz 59">
                <a:extLst>
                  <a:ext uri="{FF2B5EF4-FFF2-40B4-BE49-F238E27FC236}">
                    <a16:creationId xmlns:a16="http://schemas.microsoft.com/office/drawing/2014/main" id="{1672E9A5-6E36-4BC2-94D8-058FE31766B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176680" y="2291773"/>
                <a:ext cx="130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1" name="Entrada de lápiz 60">
                <a:extLst>
                  <a:ext uri="{FF2B5EF4-FFF2-40B4-BE49-F238E27FC236}">
                    <a16:creationId xmlns:a16="http://schemas.microsoft.com/office/drawing/2014/main" id="{9A6CF83E-0382-4CC9-978B-8E9D5DA4AA12}"/>
                  </a:ext>
                </a:extLst>
              </p14:cNvPr>
              <p14:cNvContentPartPr/>
              <p14:nvPr/>
            </p14:nvContentPartPr>
            <p14:xfrm>
              <a:off x="4171720" y="1415533"/>
              <a:ext cx="88200" cy="198720"/>
            </p14:xfrm>
          </p:contentPart>
        </mc:Choice>
        <mc:Fallback>
          <p:pic>
            <p:nvPicPr>
              <p:cNvPr id="61" name="Entrada de lápiz 60">
                <a:extLst>
                  <a:ext uri="{FF2B5EF4-FFF2-40B4-BE49-F238E27FC236}">
                    <a16:creationId xmlns:a16="http://schemas.microsoft.com/office/drawing/2014/main" id="{9A6CF83E-0382-4CC9-978B-8E9D5DA4AA1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153720" y="1397533"/>
                <a:ext cx="12384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2" name="Entrada de lápiz 61">
                <a:extLst>
                  <a:ext uri="{FF2B5EF4-FFF2-40B4-BE49-F238E27FC236}">
                    <a16:creationId xmlns:a16="http://schemas.microsoft.com/office/drawing/2014/main" id="{C15276F3-1D29-4018-9E79-EC5396C97C15}"/>
                  </a:ext>
                </a:extLst>
              </p14:cNvPr>
              <p14:cNvContentPartPr/>
              <p14:nvPr/>
            </p14:nvContentPartPr>
            <p14:xfrm>
              <a:off x="1721920" y="1558453"/>
              <a:ext cx="232920" cy="231480"/>
            </p14:xfrm>
          </p:contentPart>
        </mc:Choice>
        <mc:Fallback>
          <p:pic>
            <p:nvPicPr>
              <p:cNvPr id="62" name="Entrada de lápiz 61">
                <a:extLst>
                  <a:ext uri="{FF2B5EF4-FFF2-40B4-BE49-F238E27FC236}">
                    <a16:creationId xmlns:a16="http://schemas.microsoft.com/office/drawing/2014/main" id="{C15276F3-1D29-4018-9E79-EC5396C97C1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703920" y="1540453"/>
                <a:ext cx="2685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3" name="Entrada de lápiz 62">
                <a:extLst>
                  <a:ext uri="{FF2B5EF4-FFF2-40B4-BE49-F238E27FC236}">
                    <a16:creationId xmlns:a16="http://schemas.microsoft.com/office/drawing/2014/main" id="{DD5AD06F-8C1E-4437-9E11-CD506507C89E}"/>
                  </a:ext>
                </a:extLst>
              </p14:cNvPr>
              <p14:cNvContentPartPr/>
              <p14:nvPr/>
            </p14:nvContentPartPr>
            <p14:xfrm>
              <a:off x="2419960" y="510853"/>
              <a:ext cx="237240" cy="282600"/>
            </p14:xfrm>
          </p:contentPart>
        </mc:Choice>
        <mc:Fallback>
          <p:pic>
            <p:nvPicPr>
              <p:cNvPr id="63" name="Entrada de lápiz 62">
                <a:extLst>
                  <a:ext uri="{FF2B5EF4-FFF2-40B4-BE49-F238E27FC236}">
                    <a16:creationId xmlns:a16="http://schemas.microsoft.com/office/drawing/2014/main" id="{DD5AD06F-8C1E-4437-9E11-CD506507C89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401960" y="492853"/>
                <a:ext cx="27288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4" name="Entrada de lápiz 63">
                <a:extLst>
                  <a:ext uri="{FF2B5EF4-FFF2-40B4-BE49-F238E27FC236}">
                    <a16:creationId xmlns:a16="http://schemas.microsoft.com/office/drawing/2014/main" id="{750AD446-E624-49A1-8FF3-EF144B7C3360}"/>
                  </a:ext>
                </a:extLst>
              </p14:cNvPr>
              <p14:cNvContentPartPr/>
              <p14:nvPr/>
            </p14:nvContentPartPr>
            <p14:xfrm>
              <a:off x="4354240" y="1193413"/>
              <a:ext cx="212400" cy="257040"/>
            </p14:xfrm>
          </p:contentPart>
        </mc:Choice>
        <mc:Fallback>
          <p:pic>
            <p:nvPicPr>
              <p:cNvPr id="64" name="Entrada de lápiz 63">
                <a:extLst>
                  <a:ext uri="{FF2B5EF4-FFF2-40B4-BE49-F238E27FC236}">
                    <a16:creationId xmlns:a16="http://schemas.microsoft.com/office/drawing/2014/main" id="{750AD446-E624-49A1-8FF3-EF144B7C336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336240" y="1175413"/>
                <a:ext cx="24804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5" name="Entrada de lápiz 64">
                <a:extLst>
                  <a:ext uri="{FF2B5EF4-FFF2-40B4-BE49-F238E27FC236}">
                    <a16:creationId xmlns:a16="http://schemas.microsoft.com/office/drawing/2014/main" id="{30E750F5-6052-4B11-A2B6-C1A7EE43515B}"/>
                  </a:ext>
                </a:extLst>
              </p14:cNvPr>
              <p14:cNvContentPartPr/>
              <p14:nvPr/>
            </p14:nvContentPartPr>
            <p14:xfrm>
              <a:off x="3725320" y="1800013"/>
              <a:ext cx="197280" cy="195840"/>
            </p14:xfrm>
          </p:contentPart>
        </mc:Choice>
        <mc:Fallback>
          <p:pic>
            <p:nvPicPr>
              <p:cNvPr id="65" name="Entrada de lápiz 64">
                <a:extLst>
                  <a:ext uri="{FF2B5EF4-FFF2-40B4-BE49-F238E27FC236}">
                    <a16:creationId xmlns:a16="http://schemas.microsoft.com/office/drawing/2014/main" id="{30E750F5-6052-4B11-A2B6-C1A7EE43515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707320" y="1782013"/>
                <a:ext cx="2329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6" name="Entrada de lápiz 65">
                <a:extLst>
                  <a:ext uri="{FF2B5EF4-FFF2-40B4-BE49-F238E27FC236}">
                    <a16:creationId xmlns:a16="http://schemas.microsoft.com/office/drawing/2014/main" id="{5E68BD4B-BAB0-4102-BB85-51D48DA03DDA}"/>
                  </a:ext>
                </a:extLst>
              </p14:cNvPr>
              <p14:cNvContentPartPr/>
              <p14:nvPr/>
            </p14:nvContentPartPr>
            <p14:xfrm>
              <a:off x="1853320" y="1778773"/>
              <a:ext cx="451080" cy="717120"/>
            </p14:xfrm>
          </p:contentPart>
        </mc:Choice>
        <mc:Fallback>
          <p:pic>
            <p:nvPicPr>
              <p:cNvPr id="66" name="Entrada de lápiz 65">
                <a:extLst>
                  <a:ext uri="{FF2B5EF4-FFF2-40B4-BE49-F238E27FC236}">
                    <a16:creationId xmlns:a16="http://schemas.microsoft.com/office/drawing/2014/main" id="{5E68BD4B-BAB0-4102-BB85-51D48DA03DD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835320" y="1760773"/>
                <a:ext cx="486720" cy="752760"/>
              </a:xfrm>
              <a:prstGeom prst="rect">
                <a:avLst/>
              </a:prstGeom>
            </p:spPr>
          </p:pic>
        </mc:Fallback>
      </mc:AlternateContent>
      <p:sp>
        <p:nvSpPr>
          <p:cNvPr id="67" name="CuadroTexto 66">
            <a:extLst>
              <a:ext uri="{FF2B5EF4-FFF2-40B4-BE49-F238E27FC236}">
                <a16:creationId xmlns:a16="http://schemas.microsoft.com/office/drawing/2014/main" id="{BADBEA0B-11DF-46AB-863C-595134F1E1D6}"/>
              </a:ext>
            </a:extLst>
          </p:cNvPr>
          <p:cNvSpPr txBox="1"/>
          <p:nvPr/>
        </p:nvSpPr>
        <p:spPr>
          <a:xfrm>
            <a:off x="64920" y="786497"/>
            <a:ext cx="771365" cy="307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/>
              <a:t>Flagels</a:t>
            </a:r>
          </a:p>
        </p:txBody>
      </p:sp>
      <p:cxnSp>
        <p:nvCxnSpPr>
          <p:cNvPr id="68" name="Conector recto de flecha 67">
            <a:extLst>
              <a:ext uri="{FF2B5EF4-FFF2-40B4-BE49-F238E27FC236}">
                <a16:creationId xmlns:a16="http://schemas.microsoft.com/office/drawing/2014/main" id="{740F0893-E927-4D84-8152-FE03F02099F6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450603" y="714137"/>
            <a:ext cx="143033" cy="72360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9" name="CuadroTexto 68">
            <a:extLst>
              <a:ext uri="{FF2B5EF4-FFF2-40B4-BE49-F238E27FC236}">
                <a16:creationId xmlns:a16="http://schemas.microsoft.com/office/drawing/2014/main" id="{2AFAD27A-D289-44BE-A541-8530B2C03E15}"/>
              </a:ext>
            </a:extLst>
          </p:cNvPr>
          <p:cNvSpPr txBox="1"/>
          <p:nvPr/>
        </p:nvSpPr>
        <p:spPr>
          <a:xfrm>
            <a:off x="4456531" y="93313"/>
            <a:ext cx="505267" cy="307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/>
              <a:t>Cilis</a:t>
            </a:r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38868EA6-C885-47D4-A24C-21C666485F07}"/>
              </a:ext>
            </a:extLst>
          </p:cNvPr>
          <p:cNvCxnSpPr>
            <a:cxnSpLocks/>
            <a:stCxn id="69" idx="1"/>
          </p:cNvCxnSpPr>
          <p:nvPr/>
        </p:nvCxnSpPr>
        <p:spPr>
          <a:xfrm flipH="1">
            <a:off x="4268439" y="247202"/>
            <a:ext cx="188092" cy="19434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>
            <a:extLst>
              <a:ext uri="{FF2B5EF4-FFF2-40B4-BE49-F238E27FC236}">
                <a16:creationId xmlns:a16="http://schemas.microsoft.com/office/drawing/2014/main" id="{F01C48F8-CD35-4D85-8743-EF62DE94FF83}"/>
              </a:ext>
            </a:extLst>
          </p:cNvPr>
          <p:cNvSpPr txBox="1"/>
          <p:nvPr/>
        </p:nvSpPr>
        <p:spPr>
          <a:xfrm>
            <a:off x="4859273" y="508803"/>
            <a:ext cx="1196999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/>
              <a:t>Membrana plasmàtica</a:t>
            </a:r>
          </a:p>
        </p:txBody>
      </p: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8733DC6D-B9E5-446C-86B0-9996AA2890C5}"/>
              </a:ext>
            </a:extLst>
          </p:cNvPr>
          <p:cNvCxnSpPr>
            <a:stCxn id="71" idx="1"/>
          </p:cNvCxnSpPr>
          <p:nvPr/>
        </p:nvCxnSpPr>
        <p:spPr>
          <a:xfrm flipH="1">
            <a:off x="4622801" y="770413"/>
            <a:ext cx="236472" cy="26161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uadroTexto 72">
            <a:extLst>
              <a:ext uri="{FF2B5EF4-FFF2-40B4-BE49-F238E27FC236}">
                <a16:creationId xmlns:a16="http://schemas.microsoft.com/office/drawing/2014/main" id="{35ABB883-8E55-465E-82FC-244713F7D5A9}"/>
              </a:ext>
            </a:extLst>
          </p:cNvPr>
          <p:cNvSpPr txBox="1"/>
          <p:nvPr/>
        </p:nvSpPr>
        <p:spPr>
          <a:xfrm>
            <a:off x="1186691" y="30520"/>
            <a:ext cx="880369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/>
              <a:t>Vacúols</a:t>
            </a:r>
          </a:p>
        </p:txBody>
      </p: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9ED74758-31BE-4C7E-944B-CDE36525652C}"/>
              </a:ext>
            </a:extLst>
          </p:cNvPr>
          <p:cNvCxnSpPr/>
          <p:nvPr/>
        </p:nvCxnSpPr>
        <p:spPr>
          <a:xfrm flipH="1">
            <a:off x="1853320" y="253944"/>
            <a:ext cx="1277243" cy="1992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uadroTexto 74">
            <a:extLst>
              <a:ext uri="{FF2B5EF4-FFF2-40B4-BE49-F238E27FC236}">
                <a16:creationId xmlns:a16="http://schemas.microsoft.com/office/drawing/2014/main" id="{FAAF36A2-4163-4137-AEA1-ED464849C513}"/>
              </a:ext>
            </a:extLst>
          </p:cNvPr>
          <p:cNvSpPr txBox="1"/>
          <p:nvPr/>
        </p:nvSpPr>
        <p:spPr>
          <a:xfrm>
            <a:off x="4892954" y="1114404"/>
            <a:ext cx="111962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/>
              <a:t>Ribosomes</a:t>
            </a:r>
          </a:p>
        </p:txBody>
      </p: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3C1E28DF-32A0-47DA-8B96-D7A914070CE7}"/>
              </a:ext>
            </a:extLst>
          </p:cNvPr>
          <p:cNvCxnSpPr>
            <a:endCxn id="75" idx="1"/>
          </p:cNvCxnSpPr>
          <p:nvPr/>
        </p:nvCxnSpPr>
        <p:spPr>
          <a:xfrm>
            <a:off x="4254520" y="1076053"/>
            <a:ext cx="638434" cy="1922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AC78B2EC-1425-40C8-9F57-EA0E8945B612}"/>
              </a:ext>
            </a:extLst>
          </p:cNvPr>
          <p:cNvCxnSpPr>
            <a:endCxn id="75" idx="1"/>
          </p:cNvCxnSpPr>
          <p:nvPr/>
        </p:nvCxnSpPr>
        <p:spPr>
          <a:xfrm flipV="1">
            <a:off x="3758003" y="1268293"/>
            <a:ext cx="1134951" cy="5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uadroTexto 77">
            <a:extLst>
              <a:ext uri="{FF2B5EF4-FFF2-40B4-BE49-F238E27FC236}">
                <a16:creationId xmlns:a16="http://schemas.microsoft.com/office/drawing/2014/main" id="{2FD80748-40FD-4F42-8817-642DB6C309FB}"/>
              </a:ext>
            </a:extLst>
          </p:cNvPr>
          <p:cNvSpPr txBox="1"/>
          <p:nvPr/>
        </p:nvSpPr>
        <p:spPr>
          <a:xfrm>
            <a:off x="4984472" y="1504562"/>
            <a:ext cx="1025720" cy="307777"/>
          </a:xfrm>
          <a:prstGeom prst="rect">
            <a:avLst/>
          </a:prstGeom>
          <a:noFill/>
          <a:ln>
            <a:solidFill>
              <a:srgbClr val="FFA6CC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/>
              <a:t>Lisosomes</a:t>
            </a:r>
          </a:p>
        </p:txBody>
      </p: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836224A4-6AD9-48E6-A02D-E23C6159AE6C}"/>
              </a:ext>
            </a:extLst>
          </p:cNvPr>
          <p:cNvCxnSpPr>
            <a:stCxn id="78" idx="1"/>
          </p:cNvCxnSpPr>
          <p:nvPr/>
        </p:nvCxnSpPr>
        <p:spPr>
          <a:xfrm flipH="1" flipV="1">
            <a:off x="4531660" y="1386013"/>
            <a:ext cx="452812" cy="272438"/>
          </a:xfrm>
          <a:prstGeom prst="line">
            <a:avLst/>
          </a:prstGeom>
          <a:ln>
            <a:solidFill>
              <a:srgbClr val="FFA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uadroTexto 79">
            <a:extLst>
              <a:ext uri="{FF2B5EF4-FFF2-40B4-BE49-F238E27FC236}">
                <a16:creationId xmlns:a16="http://schemas.microsoft.com/office/drawing/2014/main" id="{8228541B-42A9-46CE-8813-9FD9524DB57A}"/>
              </a:ext>
            </a:extLst>
          </p:cNvPr>
          <p:cNvSpPr txBox="1"/>
          <p:nvPr/>
        </p:nvSpPr>
        <p:spPr>
          <a:xfrm>
            <a:off x="4843836" y="2021901"/>
            <a:ext cx="1196997" cy="307777"/>
          </a:xfrm>
          <a:prstGeom prst="rect">
            <a:avLst/>
          </a:prstGeom>
          <a:noFill/>
          <a:ln>
            <a:solidFill>
              <a:srgbClr val="77493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/>
              <a:t>Mitocondris</a:t>
            </a:r>
          </a:p>
        </p:txBody>
      </p: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2F5B067D-E068-4667-B85C-6B68CFA92B3B}"/>
              </a:ext>
            </a:extLst>
          </p:cNvPr>
          <p:cNvCxnSpPr>
            <a:stCxn id="80" idx="1"/>
          </p:cNvCxnSpPr>
          <p:nvPr/>
        </p:nvCxnSpPr>
        <p:spPr>
          <a:xfrm flipH="1" flipV="1">
            <a:off x="4258840" y="2161433"/>
            <a:ext cx="584996" cy="14357"/>
          </a:xfrm>
          <a:prstGeom prst="line">
            <a:avLst/>
          </a:prstGeom>
          <a:ln>
            <a:solidFill>
              <a:srgbClr val="7749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uadroTexto 81">
            <a:extLst>
              <a:ext uri="{FF2B5EF4-FFF2-40B4-BE49-F238E27FC236}">
                <a16:creationId xmlns:a16="http://schemas.microsoft.com/office/drawing/2014/main" id="{DC1F7F5B-0447-4F4A-A903-0A30F7269F85}"/>
              </a:ext>
            </a:extLst>
          </p:cNvPr>
          <p:cNvSpPr txBox="1"/>
          <p:nvPr/>
        </p:nvSpPr>
        <p:spPr>
          <a:xfrm>
            <a:off x="4685616" y="2384828"/>
            <a:ext cx="1350113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/>
              <a:t>Reticle endoplasmàtic</a:t>
            </a:r>
          </a:p>
          <a:p>
            <a:r>
              <a:rPr lang="es-ES" sz="1200"/>
              <a:t>   = rugós</a:t>
            </a:r>
          </a:p>
          <a:p>
            <a:r>
              <a:rPr lang="es-ES" sz="1200"/>
              <a:t>   = llis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83" name="Entrada de lápiz 82">
                <a:extLst>
                  <a:ext uri="{FF2B5EF4-FFF2-40B4-BE49-F238E27FC236}">
                    <a16:creationId xmlns:a16="http://schemas.microsoft.com/office/drawing/2014/main" id="{C1A20EAA-1650-4061-A039-06C186C014BB}"/>
                  </a:ext>
                </a:extLst>
              </p14:cNvPr>
              <p14:cNvContentPartPr/>
              <p14:nvPr/>
            </p14:nvContentPartPr>
            <p14:xfrm>
              <a:off x="4804814" y="2829310"/>
              <a:ext cx="55080" cy="75960"/>
            </p14:xfrm>
          </p:contentPart>
        </mc:Choice>
        <mc:Fallback>
          <p:pic>
            <p:nvPicPr>
              <p:cNvPr id="83" name="Entrada de lápiz 82">
                <a:extLst>
                  <a:ext uri="{FF2B5EF4-FFF2-40B4-BE49-F238E27FC236}">
                    <a16:creationId xmlns:a16="http://schemas.microsoft.com/office/drawing/2014/main" id="{C1A20EAA-1650-4061-A039-06C186C014B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86814" y="2811310"/>
                <a:ext cx="90720" cy="111600"/>
              </a:xfrm>
              <a:prstGeom prst="rect">
                <a:avLst/>
              </a:prstGeom>
            </p:spPr>
          </p:pic>
        </mc:Fallback>
      </mc:AlternateContent>
      <p:sp>
        <p:nvSpPr>
          <p:cNvPr id="84" name="CuadroTexto 83">
            <a:extLst>
              <a:ext uri="{FF2B5EF4-FFF2-40B4-BE49-F238E27FC236}">
                <a16:creationId xmlns:a16="http://schemas.microsoft.com/office/drawing/2014/main" id="{67C381AC-A9BD-4230-827D-3A1EDA48A711}"/>
              </a:ext>
            </a:extLst>
          </p:cNvPr>
          <p:cNvSpPr txBox="1"/>
          <p:nvPr/>
        </p:nvSpPr>
        <p:spPr>
          <a:xfrm>
            <a:off x="4665114" y="2926115"/>
            <a:ext cx="32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>
                <a:sym typeface="Wingdings 2" panose="05020102010507070707" pitchFamily="18" charset="2"/>
              </a:rPr>
              <a:t></a:t>
            </a:r>
            <a:endParaRPr lang="es-ES" sz="1200"/>
          </a:p>
        </p:txBody>
      </p: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8A4B3563-B5E4-4FE0-8A36-8EB8FA575086}"/>
              </a:ext>
            </a:extLst>
          </p:cNvPr>
          <p:cNvCxnSpPr>
            <a:cxnSpLocks/>
          </p:cNvCxnSpPr>
          <p:nvPr/>
        </p:nvCxnSpPr>
        <p:spPr>
          <a:xfrm flipH="1">
            <a:off x="4740467" y="2995364"/>
            <a:ext cx="161262" cy="138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uadroTexto 85">
            <a:extLst>
              <a:ext uri="{FF2B5EF4-FFF2-40B4-BE49-F238E27FC236}">
                <a16:creationId xmlns:a16="http://schemas.microsoft.com/office/drawing/2014/main" id="{1F8B2AD4-B098-4770-BB09-5304A1A146E5}"/>
              </a:ext>
            </a:extLst>
          </p:cNvPr>
          <p:cNvSpPr txBox="1"/>
          <p:nvPr/>
        </p:nvSpPr>
        <p:spPr>
          <a:xfrm>
            <a:off x="613505" y="2883883"/>
            <a:ext cx="1266693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/>
              <a:t>Centrosoma</a:t>
            </a:r>
          </a:p>
        </p:txBody>
      </p: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6F15EF36-B97C-4100-A1CA-4F91B7541220}"/>
              </a:ext>
            </a:extLst>
          </p:cNvPr>
          <p:cNvCxnSpPr>
            <a:stCxn id="86" idx="3"/>
          </p:cNvCxnSpPr>
          <p:nvPr/>
        </p:nvCxnSpPr>
        <p:spPr>
          <a:xfrm flipV="1">
            <a:off x="1880198" y="2992152"/>
            <a:ext cx="1527717" cy="4562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uadroTexto 87">
            <a:extLst>
              <a:ext uri="{FF2B5EF4-FFF2-40B4-BE49-F238E27FC236}">
                <a16:creationId xmlns:a16="http://schemas.microsoft.com/office/drawing/2014/main" id="{F57D33D2-7CDF-4E60-95DB-E0E2D5FC7B46}"/>
              </a:ext>
            </a:extLst>
          </p:cNvPr>
          <p:cNvSpPr txBox="1"/>
          <p:nvPr/>
        </p:nvSpPr>
        <p:spPr>
          <a:xfrm>
            <a:off x="53231" y="2541163"/>
            <a:ext cx="1609736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/>
              <a:t>Aparell de Golgi</a:t>
            </a:r>
          </a:p>
        </p:txBody>
      </p: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FBEE9A98-A58D-4882-846B-8E829EE1956E}"/>
              </a:ext>
            </a:extLst>
          </p:cNvPr>
          <p:cNvCxnSpPr>
            <a:stCxn id="88" idx="3"/>
          </p:cNvCxnSpPr>
          <p:nvPr/>
        </p:nvCxnSpPr>
        <p:spPr>
          <a:xfrm>
            <a:off x="1662967" y="2695052"/>
            <a:ext cx="505941" cy="584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uadroTexto 89">
            <a:extLst>
              <a:ext uri="{FF2B5EF4-FFF2-40B4-BE49-F238E27FC236}">
                <a16:creationId xmlns:a16="http://schemas.microsoft.com/office/drawing/2014/main" id="{EF9CE5E9-0504-44D8-AE24-BA1163EED4DA}"/>
              </a:ext>
            </a:extLst>
          </p:cNvPr>
          <p:cNvSpPr txBox="1"/>
          <p:nvPr/>
        </p:nvSpPr>
        <p:spPr>
          <a:xfrm>
            <a:off x="153188" y="2175789"/>
            <a:ext cx="1290738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/>
              <a:t>Citoesquelet</a:t>
            </a:r>
          </a:p>
        </p:txBody>
      </p: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FA55E211-9655-42A5-86E7-586B121F30AB}"/>
              </a:ext>
            </a:extLst>
          </p:cNvPr>
          <p:cNvCxnSpPr>
            <a:stCxn id="90" idx="3"/>
          </p:cNvCxnSpPr>
          <p:nvPr/>
        </p:nvCxnSpPr>
        <p:spPr>
          <a:xfrm flipV="1">
            <a:off x="1443926" y="2317230"/>
            <a:ext cx="483125" cy="1244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adroTexto 91">
            <a:extLst>
              <a:ext uri="{FF2B5EF4-FFF2-40B4-BE49-F238E27FC236}">
                <a16:creationId xmlns:a16="http://schemas.microsoft.com/office/drawing/2014/main" id="{E33A095C-D4CC-47CE-9EEF-D8F0326338A4}"/>
              </a:ext>
            </a:extLst>
          </p:cNvPr>
          <p:cNvSpPr txBox="1"/>
          <p:nvPr/>
        </p:nvSpPr>
        <p:spPr>
          <a:xfrm>
            <a:off x="129940" y="1605853"/>
            <a:ext cx="1285929" cy="52322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/>
              <a:t>Citosol</a:t>
            </a:r>
          </a:p>
          <a:p>
            <a:r>
              <a:rPr lang="es-ES" sz="1400"/>
              <a:t>(citoplasma)</a:t>
            </a:r>
          </a:p>
        </p:txBody>
      </p:sp>
      <p:cxnSp>
        <p:nvCxnSpPr>
          <p:cNvPr id="93" name="Conector recto 92">
            <a:extLst>
              <a:ext uri="{FF2B5EF4-FFF2-40B4-BE49-F238E27FC236}">
                <a16:creationId xmlns:a16="http://schemas.microsoft.com/office/drawing/2014/main" id="{12A919C4-82AE-4460-9A7B-AA6C9FF53139}"/>
              </a:ext>
            </a:extLst>
          </p:cNvPr>
          <p:cNvCxnSpPr>
            <a:stCxn id="92" idx="3"/>
          </p:cNvCxnSpPr>
          <p:nvPr/>
        </p:nvCxnSpPr>
        <p:spPr>
          <a:xfrm flipV="1">
            <a:off x="1415869" y="1622235"/>
            <a:ext cx="209191" cy="24522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uadroTexto 93">
            <a:extLst>
              <a:ext uri="{FF2B5EF4-FFF2-40B4-BE49-F238E27FC236}">
                <a16:creationId xmlns:a16="http://schemas.microsoft.com/office/drawing/2014/main" id="{CE7BCE7F-C422-423D-80CB-E2D59907986C}"/>
              </a:ext>
            </a:extLst>
          </p:cNvPr>
          <p:cNvSpPr txBox="1"/>
          <p:nvPr/>
        </p:nvSpPr>
        <p:spPr>
          <a:xfrm>
            <a:off x="808079" y="1292633"/>
            <a:ext cx="551754" cy="27699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s-ES" sz="1200"/>
              <a:t>Nucli</a:t>
            </a:r>
          </a:p>
        </p:txBody>
      </p:sp>
      <p:cxnSp>
        <p:nvCxnSpPr>
          <p:cNvPr id="95" name="Conector recto 94">
            <a:extLst>
              <a:ext uri="{FF2B5EF4-FFF2-40B4-BE49-F238E27FC236}">
                <a16:creationId xmlns:a16="http://schemas.microsoft.com/office/drawing/2014/main" id="{027CC9A1-2288-4E8E-B849-D53EA33F4E98}"/>
              </a:ext>
            </a:extLst>
          </p:cNvPr>
          <p:cNvCxnSpPr>
            <a:cxnSpLocks/>
            <a:stCxn id="94" idx="3"/>
          </p:cNvCxnSpPr>
          <p:nvPr/>
        </p:nvCxnSpPr>
        <p:spPr>
          <a:xfrm flipV="1">
            <a:off x="1359833" y="1383153"/>
            <a:ext cx="1294715" cy="4798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uadroTexto 95">
            <a:extLst>
              <a:ext uri="{FF2B5EF4-FFF2-40B4-BE49-F238E27FC236}">
                <a16:creationId xmlns:a16="http://schemas.microsoft.com/office/drawing/2014/main" id="{2DE14EBA-E581-417E-9C71-977503CB76D3}"/>
              </a:ext>
            </a:extLst>
          </p:cNvPr>
          <p:cNvSpPr txBox="1"/>
          <p:nvPr/>
        </p:nvSpPr>
        <p:spPr>
          <a:xfrm>
            <a:off x="8918" y="1143013"/>
            <a:ext cx="752129" cy="276999"/>
          </a:xfrm>
          <a:prstGeom prst="rect">
            <a:avLst/>
          </a:prstGeom>
          <a:noFill/>
          <a:ln>
            <a:solidFill>
              <a:srgbClr val="E872E8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/>
              <a:t>Nuclèol</a:t>
            </a:r>
          </a:p>
        </p:txBody>
      </p:sp>
      <p:cxnSp>
        <p:nvCxnSpPr>
          <p:cNvPr id="97" name="Conector recto 96">
            <a:extLst>
              <a:ext uri="{FF2B5EF4-FFF2-40B4-BE49-F238E27FC236}">
                <a16:creationId xmlns:a16="http://schemas.microsoft.com/office/drawing/2014/main" id="{36389E6E-3589-499E-A201-69598970E214}"/>
              </a:ext>
            </a:extLst>
          </p:cNvPr>
          <p:cNvCxnSpPr>
            <a:stCxn id="96" idx="3"/>
          </p:cNvCxnSpPr>
          <p:nvPr/>
        </p:nvCxnSpPr>
        <p:spPr>
          <a:xfrm flipV="1">
            <a:off x="761047" y="1260303"/>
            <a:ext cx="2114525" cy="21210"/>
          </a:xfrm>
          <a:prstGeom prst="line">
            <a:avLst/>
          </a:prstGeom>
          <a:ln>
            <a:solidFill>
              <a:srgbClr val="E872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uadroTexto 97">
            <a:extLst>
              <a:ext uri="{FF2B5EF4-FFF2-40B4-BE49-F238E27FC236}">
                <a16:creationId xmlns:a16="http://schemas.microsoft.com/office/drawing/2014/main" id="{264A065F-73E6-4B44-9487-F564CFE8B715}"/>
              </a:ext>
            </a:extLst>
          </p:cNvPr>
          <p:cNvSpPr txBox="1"/>
          <p:nvPr/>
        </p:nvSpPr>
        <p:spPr>
          <a:xfrm>
            <a:off x="5008532" y="53230"/>
            <a:ext cx="1062763" cy="41549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1050"/>
              <a:t>Cromatina (o cromosomes)</a:t>
            </a:r>
          </a:p>
        </p:txBody>
      </p:sp>
      <p:cxnSp>
        <p:nvCxnSpPr>
          <p:cNvPr id="99" name="Conector recto 98">
            <a:extLst>
              <a:ext uri="{FF2B5EF4-FFF2-40B4-BE49-F238E27FC236}">
                <a16:creationId xmlns:a16="http://schemas.microsoft.com/office/drawing/2014/main" id="{B9B369C4-8B54-4838-8BE5-166252A1702C}"/>
              </a:ext>
            </a:extLst>
          </p:cNvPr>
          <p:cNvCxnSpPr>
            <a:cxnSpLocks/>
            <a:stCxn id="98" idx="1"/>
          </p:cNvCxnSpPr>
          <p:nvPr/>
        </p:nvCxnSpPr>
        <p:spPr>
          <a:xfrm flipH="1">
            <a:off x="3289360" y="260979"/>
            <a:ext cx="1719172" cy="109235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Diagrama de flujo: preparación 99">
            <a:extLst>
              <a:ext uri="{FF2B5EF4-FFF2-40B4-BE49-F238E27FC236}">
                <a16:creationId xmlns:a16="http://schemas.microsoft.com/office/drawing/2014/main" id="{D461C150-5711-48DD-B484-63C40C66FB00}"/>
              </a:ext>
            </a:extLst>
          </p:cNvPr>
          <p:cNvSpPr/>
          <p:nvPr/>
        </p:nvSpPr>
        <p:spPr>
          <a:xfrm>
            <a:off x="7025392" y="606354"/>
            <a:ext cx="4333701" cy="2039119"/>
          </a:xfrm>
          <a:prstGeom prst="flowChartPreparation">
            <a:avLst/>
          </a:prstGeom>
          <a:solidFill>
            <a:srgbClr val="E54D86">
              <a:alpha val="3098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1" name="Conector recto 100">
            <a:extLst>
              <a:ext uri="{FF2B5EF4-FFF2-40B4-BE49-F238E27FC236}">
                <a16:creationId xmlns:a16="http://schemas.microsoft.com/office/drawing/2014/main" id="{96678970-1E73-47F9-A33B-4335D34665A2}"/>
              </a:ext>
            </a:extLst>
          </p:cNvPr>
          <p:cNvCxnSpPr>
            <a:cxnSpLocks/>
          </p:cNvCxnSpPr>
          <p:nvPr/>
        </p:nvCxnSpPr>
        <p:spPr>
          <a:xfrm flipH="1" flipV="1">
            <a:off x="7315420" y="202333"/>
            <a:ext cx="170696" cy="2663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id="{D4790DBB-AAD4-42D7-B7DA-A43457CFCB5B}"/>
              </a:ext>
            </a:extLst>
          </p:cNvPr>
          <p:cNvCxnSpPr>
            <a:cxnSpLocks/>
          </p:cNvCxnSpPr>
          <p:nvPr/>
        </p:nvCxnSpPr>
        <p:spPr>
          <a:xfrm flipH="1" flipV="1">
            <a:off x="7572375" y="48143"/>
            <a:ext cx="206653" cy="2996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cto 102">
            <a:extLst>
              <a:ext uri="{FF2B5EF4-FFF2-40B4-BE49-F238E27FC236}">
                <a16:creationId xmlns:a16="http://schemas.microsoft.com/office/drawing/2014/main" id="{6165A180-5FD9-40BA-8B3D-542C2F6DFD8F}"/>
              </a:ext>
            </a:extLst>
          </p:cNvPr>
          <p:cNvCxnSpPr>
            <a:cxnSpLocks/>
          </p:cNvCxnSpPr>
          <p:nvPr/>
        </p:nvCxnSpPr>
        <p:spPr>
          <a:xfrm flipV="1">
            <a:off x="10661469" y="48143"/>
            <a:ext cx="177981" cy="2874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103">
            <a:extLst>
              <a:ext uri="{FF2B5EF4-FFF2-40B4-BE49-F238E27FC236}">
                <a16:creationId xmlns:a16="http://schemas.microsoft.com/office/drawing/2014/main" id="{2FEEA427-BB0F-46A0-84A2-7D6C58B4EBC4}"/>
              </a:ext>
            </a:extLst>
          </p:cNvPr>
          <p:cNvCxnSpPr>
            <a:cxnSpLocks/>
          </p:cNvCxnSpPr>
          <p:nvPr/>
        </p:nvCxnSpPr>
        <p:spPr>
          <a:xfrm flipV="1">
            <a:off x="10946675" y="197992"/>
            <a:ext cx="163036" cy="2783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cto 104">
            <a:extLst>
              <a:ext uri="{FF2B5EF4-FFF2-40B4-BE49-F238E27FC236}">
                <a16:creationId xmlns:a16="http://schemas.microsoft.com/office/drawing/2014/main" id="{5266D275-D8A8-402E-8963-878ACEE31D0A}"/>
              </a:ext>
            </a:extLst>
          </p:cNvPr>
          <p:cNvCxnSpPr>
            <a:cxnSpLocks/>
          </p:cNvCxnSpPr>
          <p:nvPr/>
        </p:nvCxnSpPr>
        <p:spPr>
          <a:xfrm>
            <a:off x="6347676" y="1485720"/>
            <a:ext cx="2693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cto 105">
            <a:extLst>
              <a:ext uri="{FF2B5EF4-FFF2-40B4-BE49-F238E27FC236}">
                <a16:creationId xmlns:a16="http://schemas.microsoft.com/office/drawing/2014/main" id="{23522B76-C50C-46C6-9F1E-D536A8B5B0C9}"/>
              </a:ext>
            </a:extLst>
          </p:cNvPr>
          <p:cNvCxnSpPr>
            <a:cxnSpLocks/>
          </p:cNvCxnSpPr>
          <p:nvPr/>
        </p:nvCxnSpPr>
        <p:spPr>
          <a:xfrm flipV="1">
            <a:off x="6354901" y="1789969"/>
            <a:ext cx="289290" cy="6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cto 106">
            <a:extLst>
              <a:ext uri="{FF2B5EF4-FFF2-40B4-BE49-F238E27FC236}">
                <a16:creationId xmlns:a16="http://schemas.microsoft.com/office/drawing/2014/main" id="{F1F815A4-6B20-4A4C-961A-4F6A4BA65B38}"/>
              </a:ext>
            </a:extLst>
          </p:cNvPr>
          <p:cNvCxnSpPr>
            <a:cxnSpLocks/>
          </p:cNvCxnSpPr>
          <p:nvPr/>
        </p:nvCxnSpPr>
        <p:spPr>
          <a:xfrm flipV="1">
            <a:off x="7631324" y="2891962"/>
            <a:ext cx="127416" cy="2413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id="{56661E76-774A-4344-ADA9-58C13A28F0C3}"/>
              </a:ext>
            </a:extLst>
          </p:cNvPr>
          <p:cNvCxnSpPr>
            <a:cxnSpLocks/>
          </p:cNvCxnSpPr>
          <p:nvPr/>
        </p:nvCxnSpPr>
        <p:spPr>
          <a:xfrm flipV="1">
            <a:off x="7352092" y="2772892"/>
            <a:ext cx="125213" cy="2150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cto 108">
            <a:extLst>
              <a:ext uri="{FF2B5EF4-FFF2-40B4-BE49-F238E27FC236}">
                <a16:creationId xmlns:a16="http://schemas.microsoft.com/office/drawing/2014/main" id="{6E34139C-9533-428C-8415-DDDFEFEC9768}"/>
              </a:ext>
            </a:extLst>
          </p:cNvPr>
          <p:cNvCxnSpPr>
            <a:cxnSpLocks/>
          </p:cNvCxnSpPr>
          <p:nvPr/>
        </p:nvCxnSpPr>
        <p:spPr>
          <a:xfrm flipH="1" flipV="1">
            <a:off x="11765909" y="1463613"/>
            <a:ext cx="310295" cy="51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cto 109">
            <a:extLst>
              <a:ext uri="{FF2B5EF4-FFF2-40B4-BE49-F238E27FC236}">
                <a16:creationId xmlns:a16="http://schemas.microsoft.com/office/drawing/2014/main" id="{C71EA9C8-035E-456D-828C-71ED5A80953F}"/>
              </a:ext>
            </a:extLst>
          </p:cNvPr>
          <p:cNvCxnSpPr>
            <a:cxnSpLocks/>
          </p:cNvCxnSpPr>
          <p:nvPr/>
        </p:nvCxnSpPr>
        <p:spPr>
          <a:xfrm flipH="1">
            <a:off x="11787498" y="1773799"/>
            <a:ext cx="268584" cy="35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cto 110">
            <a:extLst>
              <a:ext uri="{FF2B5EF4-FFF2-40B4-BE49-F238E27FC236}">
                <a16:creationId xmlns:a16="http://schemas.microsoft.com/office/drawing/2014/main" id="{9CE4068C-CF74-48DA-86AA-7E37B2CC9B93}"/>
              </a:ext>
            </a:extLst>
          </p:cNvPr>
          <p:cNvCxnSpPr>
            <a:cxnSpLocks/>
          </p:cNvCxnSpPr>
          <p:nvPr/>
        </p:nvCxnSpPr>
        <p:spPr>
          <a:xfrm flipH="1" flipV="1">
            <a:off x="10953304" y="2753479"/>
            <a:ext cx="94699" cy="222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cto 111">
            <a:extLst>
              <a:ext uri="{FF2B5EF4-FFF2-40B4-BE49-F238E27FC236}">
                <a16:creationId xmlns:a16="http://schemas.microsoft.com/office/drawing/2014/main" id="{2AC05F18-9DAE-4CC3-9D2E-7BB38E8FD520}"/>
              </a:ext>
            </a:extLst>
          </p:cNvPr>
          <p:cNvCxnSpPr>
            <a:cxnSpLocks/>
          </p:cNvCxnSpPr>
          <p:nvPr/>
        </p:nvCxnSpPr>
        <p:spPr>
          <a:xfrm flipH="1" flipV="1">
            <a:off x="10668404" y="2895328"/>
            <a:ext cx="123421" cy="216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13" name="Entrada de lápiz 112">
                <a:extLst>
                  <a:ext uri="{FF2B5EF4-FFF2-40B4-BE49-F238E27FC236}">
                    <a16:creationId xmlns:a16="http://schemas.microsoft.com/office/drawing/2014/main" id="{1B6EC8D1-E692-40D5-9CB7-B8002D843FC7}"/>
                  </a:ext>
                </a:extLst>
              </p14:cNvPr>
              <p14:cNvContentPartPr/>
              <p14:nvPr/>
            </p14:nvContentPartPr>
            <p14:xfrm>
              <a:off x="8837123" y="1231500"/>
              <a:ext cx="149760" cy="149400"/>
            </p14:xfrm>
          </p:contentPart>
        </mc:Choice>
        <mc:Fallback>
          <p:pic>
            <p:nvPicPr>
              <p:cNvPr id="113" name="Entrada de lápiz 112">
                <a:extLst>
                  <a:ext uri="{FF2B5EF4-FFF2-40B4-BE49-F238E27FC236}">
                    <a16:creationId xmlns:a16="http://schemas.microsoft.com/office/drawing/2014/main" id="{1B6EC8D1-E692-40D5-9CB7-B8002D843FC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819123" y="1213500"/>
                <a:ext cx="1854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14" name="Entrada de lápiz 113">
                <a:extLst>
                  <a:ext uri="{FF2B5EF4-FFF2-40B4-BE49-F238E27FC236}">
                    <a16:creationId xmlns:a16="http://schemas.microsoft.com/office/drawing/2014/main" id="{37EBA04A-11D7-4ED8-AF53-F0B0E6F8B60C}"/>
                  </a:ext>
                </a:extLst>
              </p14:cNvPr>
              <p14:cNvContentPartPr/>
              <p14:nvPr/>
            </p14:nvContentPartPr>
            <p14:xfrm>
              <a:off x="8843040" y="1311120"/>
              <a:ext cx="564840" cy="363240"/>
            </p14:xfrm>
          </p:contentPart>
        </mc:Choice>
        <mc:Fallback>
          <p:pic>
            <p:nvPicPr>
              <p:cNvPr id="114" name="Entrada de lápiz 113">
                <a:extLst>
                  <a:ext uri="{FF2B5EF4-FFF2-40B4-BE49-F238E27FC236}">
                    <a16:creationId xmlns:a16="http://schemas.microsoft.com/office/drawing/2014/main" id="{37EBA04A-11D7-4ED8-AF53-F0B0E6F8B60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834040" y="1302120"/>
                <a:ext cx="58248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15" name="Entrada de lápiz 114">
                <a:extLst>
                  <a:ext uri="{FF2B5EF4-FFF2-40B4-BE49-F238E27FC236}">
                    <a16:creationId xmlns:a16="http://schemas.microsoft.com/office/drawing/2014/main" id="{F774B331-5915-4571-BBD2-93637C9D087E}"/>
                  </a:ext>
                </a:extLst>
              </p14:cNvPr>
              <p14:cNvContentPartPr/>
              <p14:nvPr/>
            </p14:nvContentPartPr>
            <p14:xfrm>
              <a:off x="8648640" y="995040"/>
              <a:ext cx="876960" cy="792720"/>
            </p14:xfrm>
          </p:contentPart>
        </mc:Choice>
        <mc:Fallback>
          <p:pic>
            <p:nvPicPr>
              <p:cNvPr id="115" name="Entrada de lápiz 114">
                <a:extLst>
                  <a:ext uri="{FF2B5EF4-FFF2-40B4-BE49-F238E27FC236}">
                    <a16:creationId xmlns:a16="http://schemas.microsoft.com/office/drawing/2014/main" id="{F774B331-5915-4571-BBD2-93637C9D087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630640" y="977040"/>
                <a:ext cx="912600" cy="82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16" name="Entrada de lápiz 115">
                <a:extLst>
                  <a:ext uri="{FF2B5EF4-FFF2-40B4-BE49-F238E27FC236}">
                    <a16:creationId xmlns:a16="http://schemas.microsoft.com/office/drawing/2014/main" id="{4D2CA231-25FC-4101-9002-643ABDE75713}"/>
                  </a:ext>
                </a:extLst>
              </p14:cNvPr>
              <p14:cNvContentPartPr/>
              <p14:nvPr/>
            </p14:nvContentPartPr>
            <p14:xfrm>
              <a:off x="8265600" y="807120"/>
              <a:ext cx="1454760" cy="1294920"/>
            </p14:xfrm>
          </p:contentPart>
        </mc:Choice>
        <mc:Fallback>
          <p:pic>
            <p:nvPicPr>
              <p:cNvPr id="116" name="Entrada de lápiz 115">
                <a:extLst>
                  <a:ext uri="{FF2B5EF4-FFF2-40B4-BE49-F238E27FC236}">
                    <a16:creationId xmlns:a16="http://schemas.microsoft.com/office/drawing/2014/main" id="{4D2CA231-25FC-4101-9002-643ABDE7571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247600" y="789120"/>
                <a:ext cx="1490400" cy="13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17" name="Entrada de lápiz 116">
                <a:extLst>
                  <a:ext uri="{FF2B5EF4-FFF2-40B4-BE49-F238E27FC236}">
                    <a16:creationId xmlns:a16="http://schemas.microsoft.com/office/drawing/2014/main" id="{51EA69C4-6F04-4C6A-B8C6-985D18F77869}"/>
                  </a:ext>
                </a:extLst>
              </p14:cNvPr>
              <p14:cNvContentPartPr/>
              <p14:nvPr/>
            </p14:nvContentPartPr>
            <p14:xfrm>
              <a:off x="8263080" y="805320"/>
              <a:ext cx="1458000" cy="482400"/>
            </p14:xfrm>
          </p:contentPart>
        </mc:Choice>
        <mc:Fallback>
          <p:pic>
            <p:nvPicPr>
              <p:cNvPr id="117" name="Entrada de lápiz 116">
                <a:extLst>
                  <a:ext uri="{FF2B5EF4-FFF2-40B4-BE49-F238E27FC236}">
                    <a16:creationId xmlns:a16="http://schemas.microsoft.com/office/drawing/2014/main" id="{51EA69C4-6F04-4C6A-B8C6-985D18F7786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245076" y="787320"/>
                <a:ext cx="1493649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18" name="Entrada de lápiz 117">
                <a:extLst>
                  <a:ext uri="{FF2B5EF4-FFF2-40B4-BE49-F238E27FC236}">
                    <a16:creationId xmlns:a16="http://schemas.microsoft.com/office/drawing/2014/main" id="{6CBF0CC8-B714-41FE-985D-ABC0DFE9FBF9}"/>
                  </a:ext>
                </a:extLst>
              </p14:cNvPr>
              <p14:cNvContentPartPr/>
              <p14:nvPr/>
            </p14:nvContentPartPr>
            <p14:xfrm>
              <a:off x="8385120" y="1397160"/>
              <a:ext cx="80640" cy="63000"/>
            </p14:xfrm>
          </p:contentPart>
        </mc:Choice>
        <mc:Fallback>
          <p:pic>
            <p:nvPicPr>
              <p:cNvPr id="118" name="Entrada de lápiz 117">
                <a:extLst>
                  <a:ext uri="{FF2B5EF4-FFF2-40B4-BE49-F238E27FC236}">
                    <a16:creationId xmlns:a16="http://schemas.microsoft.com/office/drawing/2014/main" id="{6CBF0CC8-B714-41FE-985D-ABC0DFE9FBF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367120" y="1379160"/>
                <a:ext cx="1162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19" name="Entrada de lápiz 118">
                <a:extLst>
                  <a:ext uri="{FF2B5EF4-FFF2-40B4-BE49-F238E27FC236}">
                    <a16:creationId xmlns:a16="http://schemas.microsoft.com/office/drawing/2014/main" id="{4CE222B4-A6C1-4ED3-A877-2D6BE3943DF9}"/>
                  </a:ext>
                </a:extLst>
              </p14:cNvPr>
              <p14:cNvContentPartPr/>
              <p14:nvPr/>
            </p14:nvContentPartPr>
            <p14:xfrm>
              <a:off x="10366920" y="1884600"/>
              <a:ext cx="311400" cy="391680"/>
            </p14:xfrm>
          </p:contentPart>
        </mc:Choice>
        <mc:Fallback>
          <p:pic>
            <p:nvPicPr>
              <p:cNvPr id="119" name="Entrada de lápiz 118">
                <a:extLst>
                  <a:ext uri="{FF2B5EF4-FFF2-40B4-BE49-F238E27FC236}">
                    <a16:creationId xmlns:a16="http://schemas.microsoft.com/office/drawing/2014/main" id="{4CE222B4-A6C1-4ED3-A877-2D6BE3943DF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348920" y="1866600"/>
                <a:ext cx="34704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20" name="Entrada de lápiz 119">
                <a:extLst>
                  <a:ext uri="{FF2B5EF4-FFF2-40B4-BE49-F238E27FC236}">
                    <a16:creationId xmlns:a16="http://schemas.microsoft.com/office/drawing/2014/main" id="{CF8E14FF-5162-415B-A02A-865D888D05A0}"/>
                  </a:ext>
                </a:extLst>
              </p14:cNvPr>
              <p14:cNvContentPartPr/>
              <p14:nvPr/>
            </p14:nvContentPartPr>
            <p14:xfrm>
              <a:off x="9577800" y="779400"/>
              <a:ext cx="523800" cy="211680"/>
            </p14:xfrm>
          </p:contentPart>
        </mc:Choice>
        <mc:Fallback>
          <p:pic>
            <p:nvPicPr>
              <p:cNvPr id="120" name="Entrada de lápiz 119">
                <a:extLst>
                  <a:ext uri="{FF2B5EF4-FFF2-40B4-BE49-F238E27FC236}">
                    <a16:creationId xmlns:a16="http://schemas.microsoft.com/office/drawing/2014/main" id="{CF8E14FF-5162-415B-A02A-865D888D05A0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559800" y="761400"/>
                <a:ext cx="5594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21" name="Entrada de lápiz 120">
                <a:extLst>
                  <a:ext uri="{FF2B5EF4-FFF2-40B4-BE49-F238E27FC236}">
                    <a16:creationId xmlns:a16="http://schemas.microsoft.com/office/drawing/2014/main" id="{5409DF0B-97F2-47A1-A682-2EA08CF8B0D0}"/>
                  </a:ext>
                </a:extLst>
              </p14:cNvPr>
              <p14:cNvContentPartPr/>
              <p14:nvPr/>
            </p14:nvContentPartPr>
            <p14:xfrm>
              <a:off x="7748640" y="1867680"/>
              <a:ext cx="690840" cy="763920"/>
            </p14:xfrm>
          </p:contentPart>
        </mc:Choice>
        <mc:Fallback>
          <p:pic>
            <p:nvPicPr>
              <p:cNvPr id="121" name="Entrada de lápiz 120">
                <a:extLst>
                  <a:ext uri="{FF2B5EF4-FFF2-40B4-BE49-F238E27FC236}">
                    <a16:creationId xmlns:a16="http://schemas.microsoft.com/office/drawing/2014/main" id="{5409DF0B-97F2-47A1-A682-2EA08CF8B0D0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730640" y="1849680"/>
                <a:ext cx="72648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22" name="Entrada de lápiz 121">
                <a:extLst>
                  <a:ext uri="{FF2B5EF4-FFF2-40B4-BE49-F238E27FC236}">
                    <a16:creationId xmlns:a16="http://schemas.microsoft.com/office/drawing/2014/main" id="{B4A06B07-2036-4D0F-A043-3865AC94718F}"/>
                  </a:ext>
                </a:extLst>
              </p14:cNvPr>
              <p14:cNvContentPartPr/>
              <p14:nvPr/>
            </p14:nvContentPartPr>
            <p14:xfrm>
              <a:off x="9956880" y="982800"/>
              <a:ext cx="600840" cy="1017720"/>
            </p14:xfrm>
          </p:contentPart>
        </mc:Choice>
        <mc:Fallback>
          <p:pic>
            <p:nvPicPr>
              <p:cNvPr id="122" name="Entrada de lápiz 121">
                <a:extLst>
                  <a:ext uri="{FF2B5EF4-FFF2-40B4-BE49-F238E27FC236}">
                    <a16:creationId xmlns:a16="http://schemas.microsoft.com/office/drawing/2014/main" id="{B4A06B07-2036-4D0F-A043-3865AC94718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938880" y="964800"/>
                <a:ext cx="636480" cy="10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23" name="Entrada de lápiz 122">
                <a:extLst>
                  <a:ext uri="{FF2B5EF4-FFF2-40B4-BE49-F238E27FC236}">
                    <a16:creationId xmlns:a16="http://schemas.microsoft.com/office/drawing/2014/main" id="{2530FF09-25BF-4ACD-94D8-5C7A360526E3}"/>
                  </a:ext>
                </a:extLst>
              </p14:cNvPr>
              <p14:cNvContentPartPr/>
              <p14:nvPr/>
            </p14:nvContentPartPr>
            <p14:xfrm>
              <a:off x="9995040" y="1000080"/>
              <a:ext cx="557640" cy="967320"/>
            </p14:xfrm>
          </p:contentPart>
        </mc:Choice>
        <mc:Fallback>
          <p:pic>
            <p:nvPicPr>
              <p:cNvPr id="123" name="Entrada de lápiz 122">
                <a:extLst>
                  <a:ext uri="{FF2B5EF4-FFF2-40B4-BE49-F238E27FC236}">
                    <a16:creationId xmlns:a16="http://schemas.microsoft.com/office/drawing/2014/main" id="{2530FF09-25BF-4ACD-94D8-5C7A360526E3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977040" y="982080"/>
                <a:ext cx="593280" cy="10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24" name="Entrada de lápiz 123">
                <a:extLst>
                  <a:ext uri="{FF2B5EF4-FFF2-40B4-BE49-F238E27FC236}">
                    <a16:creationId xmlns:a16="http://schemas.microsoft.com/office/drawing/2014/main" id="{6494B47D-05A6-4734-9FBF-CDFD2A8126B1}"/>
                  </a:ext>
                </a:extLst>
              </p14:cNvPr>
              <p14:cNvContentPartPr/>
              <p14:nvPr/>
            </p14:nvContentPartPr>
            <p14:xfrm>
              <a:off x="8866080" y="1872360"/>
              <a:ext cx="1021680" cy="748440"/>
            </p14:xfrm>
          </p:contentPart>
        </mc:Choice>
        <mc:Fallback>
          <p:pic>
            <p:nvPicPr>
              <p:cNvPr id="124" name="Entrada de lápiz 123">
                <a:extLst>
                  <a:ext uri="{FF2B5EF4-FFF2-40B4-BE49-F238E27FC236}">
                    <a16:creationId xmlns:a16="http://schemas.microsoft.com/office/drawing/2014/main" id="{6494B47D-05A6-4734-9FBF-CDFD2A8126B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859960" y="1866240"/>
                <a:ext cx="1033920" cy="76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25" name="Entrada de lápiz 124">
                <a:extLst>
                  <a:ext uri="{FF2B5EF4-FFF2-40B4-BE49-F238E27FC236}">
                    <a16:creationId xmlns:a16="http://schemas.microsoft.com/office/drawing/2014/main" id="{64F45434-2834-4E98-A455-208DCC544140}"/>
                  </a:ext>
                </a:extLst>
              </p14:cNvPr>
              <p14:cNvContentPartPr/>
              <p14:nvPr/>
            </p14:nvContentPartPr>
            <p14:xfrm>
              <a:off x="7657560" y="837720"/>
              <a:ext cx="425880" cy="413640"/>
            </p14:xfrm>
          </p:contentPart>
        </mc:Choice>
        <mc:Fallback>
          <p:pic>
            <p:nvPicPr>
              <p:cNvPr id="125" name="Entrada de lápiz 124">
                <a:extLst>
                  <a:ext uri="{FF2B5EF4-FFF2-40B4-BE49-F238E27FC236}">
                    <a16:creationId xmlns:a16="http://schemas.microsoft.com/office/drawing/2014/main" id="{64F45434-2834-4E98-A455-208DCC544140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639560" y="819720"/>
                <a:ext cx="46152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26" name="Entrada de lápiz 125">
                <a:extLst>
                  <a:ext uri="{FF2B5EF4-FFF2-40B4-BE49-F238E27FC236}">
                    <a16:creationId xmlns:a16="http://schemas.microsoft.com/office/drawing/2014/main" id="{39D08F4E-78B0-4F8E-9B19-9FE360232242}"/>
                  </a:ext>
                </a:extLst>
              </p14:cNvPr>
              <p14:cNvContentPartPr/>
              <p14:nvPr/>
            </p14:nvContentPartPr>
            <p14:xfrm>
              <a:off x="10762560" y="1276920"/>
              <a:ext cx="250920" cy="560880"/>
            </p14:xfrm>
          </p:contentPart>
        </mc:Choice>
        <mc:Fallback>
          <p:pic>
            <p:nvPicPr>
              <p:cNvPr id="126" name="Entrada de lápiz 125">
                <a:extLst>
                  <a:ext uri="{FF2B5EF4-FFF2-40B4-BE49-F238E27FC236}">
                    <a16:creationId xmlns:a16="http://schemas.microsoft.com/office/drawing/2014/main" id="{39D08F4E-78B0-4F8E-9B19-9FE360232242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0744560" y="1258920"/>
                <a:ext cx="286560" cy="5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27" name="Entrada de lápiz 126">
                <a:extLst>
                  <a:ext uri="{FF2B5EF4-FFF2-40B4-BE49-F238E27FC236}">
                    <a16:creationId xmlns:a16="http://schemas.microsoft.com/office/drawing/2014/main" id="{AD0F9DDA-67BE-402E-A8E0-071CB6DB051E}"/>
                  </a:ext>
                </a:extLst>
              </p14:cNvPr>
              <p14:cNvContentPartPr/>
              <p14:nvPr/>
            </p14:nvContentPartPr>
            <p14:xfrm>
              <a:off x="7696440" y="991800"/>
              <a:ext cx="153720" cy="77040"/>
            </p14:xfrm>
          </p:contentPart>
        </mc:Choice>
        <mc:Fallback>
          <p:pic>
            <p:nvPicPr>
              <p:cNvPr id="127" name="Entrada de lápiz 126">
                <a:extLst>
                  <a:ext uri="{FF2B5EF4-FFF2-40B4-BE49-F238E27FC236}">
                    <a16:creationId xmlns:a16="http://schemas.microsoft.com/office/drawing/2014/main" id="{AD0F9DDA-67BE-402E-A8E0-071CB6DB051E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678440" y="973800"/>
                <a:ext cx="1893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28" name="Entrada de lápiz 127">
                <a:extLst>
                  <a:ext uri="{FF2B5EF4-FFF2-40B4-BE49-F238E27FC236}">
                    <a16:creationId xmlns:a16="http://schemas.microsoft.com/office/drawing/2014/main" id="{4BB00464-4247-4A39-8FC8-4D45F5507CDC}"/>
                  </a:ext>
                </a:extLst>
              </p14:cNvPr>
              <p14:cNvContentPartPr/>
              <p14:nvPr/>
            </p14:nvContentPartPr>
            <p14:xfrm>
              <a:off x="8089920" y="1507680"/>
              <a:ext cx="45360" cy="62280"/>
            </p14:xfrm>
          </p:contentPart>
        </mc:Choice>
        <mc:Fallback>
          <p:pic>
            <p:nvPicPr>
              <p:cNvPr id="128" name="Entrada de lápiz 127">
                <a:extLst>
                  <a:ext uri="{FF2B5EF4-FFF2-40B4-BE49-F238E27FC236}">
                    <a16:creationId xmlns:a16="http://schemas.microsoft.com/office/drawing/2014/main" id="{4BB00464-4247-4A39-8FC8-4D45F5507CD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071920" y="1489680"/>
                <a:ext cx="810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29" name="Entrada de lápiz 128">
                <a:extLst>
                  <a:ext uri="{FF2B5EF4-FFF2-40B4-BE49-F238E27FC236}">
                    <a16:creationId xmlns:a16="http://schemas.microsoft.com/office/drawing/2014/main" id="{E05BB73D-D1C7-4DB0-BE79-58D91DD4BE3B}"/>
                  </a:ext>
                </a:extLst>
              </p14:cNvPr>
              <p14:cNvContentPartPr/>
              <p14:nvPr/>
            </p14:nvContentPartPr>
            <p14:xfrm>
              <a:off x="7511040" y="1292760"/>
              <a:ext cx="45360" cy="78480"/>
            </p14:xfrm>
          </p:contentPart>
        </mc:Choice>
        <mc:Fallback>
          <p:pic>
            <p:nvPicPr>
              <p:cNvPr id="129" name="Entrada de lápiz 128">
                <a:extLst>
                  <a:ext uri="{FF2B5EF4-FFF2-40B4-BE49-F238E27FC236}">
                    <a16:creationId xmlns:a16="http://schemas.microsoft.com/office/drawing/2014/main" id="{E05BB73D-D1C7-4DB0-BE79-58D91DD4BE3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493040" y="1274760"/>
                <a:ext cx="810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30" name="Entrada de lápiz 129">
                <a:extLst>
                  <a:ext uri="{FF2B5EF4-FFF2-40B4-BE49-F238E27FC236}">
                    <a16:creationId xmlns:a16="http://schemas.microsoft.com/office/drawing/2014/main" id="{63D1F5AF-70E6-42D7-95DD-CACFBDDC4709}"/>
                  </a:ext>
                </a:extLst>
              </p14:cNvPr>
              <p14:cNvContentPartPr/>
              <p14:nvPr/>
            </p14:nvContentPartPr>
            <p14:xfrm>
              <a:off x="7563960" y="1909080"/>
              <a:ext cx="75240" cy="51480"/>
            </p14:xfrm>
          </p:contentPart>
        </mc:Choice>
        <mc:Fallback>
          <p:pic>
            <p:nvPicPr>
              <p:cNvPr id="130" name="Entrada de lápiz 129">
                <a:extLst>
                  <a:ext uri="{FF2B5EF4-FFF2-40B4-BE49-F238E27FC236}">
                    <a16:creationId xmlns:a16="http://schemas.microsoft.com/office/drawing/2014/main" id="{63D1F5AF-70E6-42D7-95DD-CACFBDDC4709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545960" y="1891080"/>
                <a:ext cx="1108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31" name="Entrada de lápiz 130">
                <a:extLst>
                  <a:ext uri="{FF2B5EF4-FFF2-40B4-BE49-F238E27FC236}">
                    <a16:creationId xmlns:a16="http://schemas.microsoft.com/office/drawing/2014/main" id="{F3E9396D-65EC-4BEB-8D93-02D6E39F5F3F}"/>
                  </a:ext>
                </a:extLst>
              </p14:cNvPr>
              <p14:cNvContentPartPr/>
              <p14:nvPr/>
            </p14:nvContentPartPr>
            <p14:xfrm>
              <a:off x="8335800" y="701640"/>
              <a:ext cx="36720" cy="62280"/>
            </p14:xfrm>
          </p:contentPart>
        </mc:Choice>
        <mc:Fallback>
          <p:pic>
            <p:nvPicPr>
              <p:cNvPr id="131" name="Entrada de lápiz 130">
                <a:extLst>
                  <a:ext uri="{FF2B5EF4-FFF2-40B4-BE49-F238E27FC236}">
                    <a16:creationId xmlns:a16="http://schemas.microsoft.com/office/drawing/2014/main" id="{F3E9396D-65EC-4BEB-8D93-02D6E39F5F3F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317800" y="683640"/>
                <a:ext cx="723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32" name="Entrada de lápiz 131">
                <a:extLst>
                  <a:ext uri="{FF2B5EF4-FFF2-40B4-BE49-F238E27FC236}">
                    <a16:creationId xmlns:a16="http://schemas.microsoft.com/office/drawing/2014/main" id="{446DCB9E-1F49-4AEF-9819-49AC9079E51B}"/>
                  </a:ext>
                </a:extLst>
              </p14:cNvPr>
              <p14:cNvContentPartPr/>
              <p14:nvPr/>
            </p14:nvContentPartPr>
            <p14:xfrm>
              <a:off x="8324640" y="1903320"/>
              <a:ext cx="54360" cy="58320"/>
            </p14:xfrm>
          </p:contentPart>
        </mc:Choice>
        <mc:Fallback>
          <p:pic>
            <p:nvPicPr>
              <p:cNvPr id="132" name="Entrada de lápiz 131">
                <a:extLst>
                  <a:ext uri="{FF2B5EF4-FFF2-40B4-BE49-F238E27FC236}">
                    <a16:creationId xmlns:a16="http://schemas.microsoft.com/office/drawing/2014/main" id="{446DCB9E-1F49-4AEF-9819-49AC9079E51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306640" y="1885320"/>
                <a:ext cx="900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33" name="Entrada de lápiz 132">
                <a:extLst>
                  <a:ext uri="{FF2B5EF4-FFF2-40B4-BE49-F238E27FC236}">
                    <a16:creationId xmlns:a16="http://schemas.microsoft.com/office/drawing/2014/main" id="{491E072E-F742-4558-AFA0-4FB203B596CD}"/>
                  </a:ext>
                </a:extLst>
              </p14:cNvPr>
              <p14:cNvContentPartPr/>
              <p14:nvPr/>
            </p14:nvContentPartPr>
            <p14:xfrm>
              <a:off x="8520120" y="2458080"/>
              <a:ext cx="42120" cy="63000"/>
            </p14:xfrm>
          </p:contentPart>
        </mc:Choice>
        <mc:Fallback>
          <p:pic>
            <p:nvPicPr>
              <p:cNvPr id="133" name="Entrada de lápiz 132">
                <a:extLst>
                  <a:ext uri="{FF2B5EF4-FFF2-40B4-BE49-F238E27FC236}">
                    <a16:creationId xmlns:a16="http://schemas.microsoft.com/office/drawing/2014/main" id="{491E072E-F742-4558-AFA0-4FB203B596C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502120" y="2440080"/>
                <a:ext cx="777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34" name="Entrada de lápiz 133">
                <a:extLst>
                  <a:ext uri="{FF2B5EF4-FFF2-40B4-BE49-F238E27FC236}">
                    <a16:creationId xmlns:a16="http://schemas.microsoft.com/office/drawing/2014/main" id="{FD916997-1E0A-4BD5-8DCD-3085B5CAFE95}"/>
                  </a:ext>
                </a:extLst>
              </p14:cNvPr>
              <p14:cNvContentPartPr/>
              <p14:nvPr/>
            </p14:nvContentPartPr>
            <p14:xfrm>
              <a:off x="8741880" y="2247840"/>
              <a:ext cx="45000" cy="33840"/>
            </p14:xfrm>
          </p:contentPart>
        </mc:Choice>
        <mc:Fallback>
          <p:pic>
            <p:nvPicPr>
              <p:cNvPr id="134" name="Entrada de lápiz 133">
                <a:extLst>
                  <a:ext uri="{FF2B5EF4-FFF2-40B4-BE49-F238E27FC236}">
                    <a16:creationId xmlns:a16="http://schemas.microsoft.com/office/drawing/2014/main" id="{FD916997-1E0A-4BD5-8DCD-3085B5CAFE9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723880" y="2229840"/>
                <a:ext cx="806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35" name="Entrada de lápiz 134">
                <a:extLst>
                  <a:ext uri="{FF2B5EF4-FFF2-40B4-BE49-F238E27FC236}">
                    <a16:creationId xmlns:a16="http://schemas.microsoft.com/office/drawing/2014/main" id="{A705A516-694B-4CD2-80CC-A31E1CADE2A4}"/>
                  </a:ext>
                </a:extLst>
              </p14:cNvPr>
              <p14:cNvContentPartPr/>
              <p14:nvPr/>
            </p14:nvContentPartPr>
            <p14:xfrm>
              <a:off x="10234800" y="2422080"/>
              <a:ext cx="82800" cy="56160"/>
            </p14:xfrm>
          </p:contentPart>
        </mc:Choice>
        <mc:Fallback>
          <p:pic>
            <p:nvPicPr>
              <p:cNvPr id="135" name="Entrada de lápiz 134">
                <a:extLst>
                  <a:ext uri="{FF2B5EF4-FFF2-40B4-BE49-F238E27FC236}">
                    <a16:creationId xmlns:a16="http://schemas.microsoft.com/office/drawing/2014/main" id="{A705A516-694B-4CD2-80CC-A31E1CADE2A4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0216800" y="2404080"/>
                <a:ext cx="1184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36" name="Entrada de lápiz 135">
                <a:extLst>
                  <a:ext uri="{FF2B5EF4-FFF2-40B4-BE49-F238E27FC236}">
                    <a16:creationId xmlns:a16="http://schemas.microsoft.com/office/drawing/2014/main" id="{88534B2A-173F-4449-BE7E-DED25C679EC6}"/>
                  </a:ext>
                </a:extLst>
              </p14:cNvPr>
              <p14:cNvContentPartPr/>
              <p14:nvPr/>
            </p14:nvContentPartPr>
            <p14:xfrm>
              <a:off x="10048320" y="2067120"/>
              <a:ext cx="31680" cy="38160"/>
            </p14:xfrm>
          </p:contentPart>
        </mc:Choice>
        <mc:Fallback>
          <p:pic>
            <p:nvPicPr>
              <p:cNvPr id="136" name="Entrada de lápiz 135">
                <a:extLst>
                  <a:ext uri="{FF2B5EF4-FFF2-40B4-BE49-F238E27FC236}">
                    <a16:creationId xmlns:a16="http://schemas.microsoft.com/office/drawing/2014/main" id="{88534B2A-173F-4449-BE7E-DED25C679EC6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0030320" y="2049120"/>
                <a:ext cx="673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37" name="Entrada de lápiz 136">
                <a:extLst>
                  <a:ext uri="{FF2B5EF4-FFF2-40B4-BE49-F238E27FC236}">
                    <a16:creationId xmlns:a16="http://schemas.microsoft.com/office/drawing/2014/main" id="{84089F05-1EDB-4166-82DF-90C933D0A21F}"/>
                  </a:ext>
                </a:extLst>
              </p14:cNvPr>
              <p14:cNvContentPartPr/>
              <p14:nvPr/>
            </p14:nvContentPartPr>
            <p14:xfrm>
              <a:off x="9799920" y="1622520"/>
              <a:ext cx="31320" cy="41040"/>
            </p14:xfrm>
          </p:contentPart>
        </mc:Choice>
        <mc:Fallback>
          <p:pic>
            <p:nvPicPr>
              <p:cNvPr id="137" name="Entrada de lápiz 136">
                <a:extLst>
                  <a:ext uri="{FF2B5EF4-FFF2-40B4-BE49-F238E27FC236}">
                    <a16:creationId xmlns:a16="http://schemas.microsoft.com/office/drawing/2014/main" id="{84089F05-1EDB-4166-82DF-90C933D0A21F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9781920" y="1604520"/>
                <a:ext cx="669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38" name="Entrada de lápiz 137">
                <a:extLst>
                  <a:ext uri="{FF2B5EF4-FFF2-40B4-BE49-F238E27FC236}">
                    <a16:creationId xmlns:a16="http://schemas.microsoft.com/office/drawing/2014/main" id="{964A36A1-2B83-4CE3-ACDC-01ABF1639BC0}"/>
                  </a:ext>
                </a:extLst>
              </p14:cNvPr>
              <p14:cNvContentPartPr/>
              <p14:nvPr/>
            </p14:nvContentPartPr>
            <p14:xfrm>
              <a:off x="9914760" y="1074600"/>
              <a:ext cx="44280" cy="42480"/>
            </p14:xfrm>
          </p:contentPart>
        </mc:Choice>
        <mc:Fallback>
          <p:pic>
            <p:nvPicPr>
              <p:cNvPr id="138" name="Entrada de lápiz 137">
                <a:extLst>
                  <a:ext uri="{FF2B5EF4-FFF2-40B4-BE49-F238E27FC236}">
                    <a16:creationId xmlns:a16="http://schemas.microsoft.com/office/drawing/2014/main" id="{964A36A1-2B83-4CE3-ACDC-01ABF1639BC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9896760" y="1056600"/>
                <a:ext cx="799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39" name="Entrada de lápiz 138">
                <a:extLst>
                  <a:ext uri="{FF2B5EF4-FFF2-40B4-BE49-F238E27FC236}">
                    <a16:creationId xmlns:a16="http://schemas.microsoft.com/office/drawing/2014/main" id="{E70050D6-3E03-4AA9-88B8-8A308E405FAD}"/>
                  </a:ext>
                </a:extLst>
              </p14:cNvPr>
              <p14:cNvContentPartPr/>
              <p14:nvPr/>
            </p14:nvContentPartPr>
            <p14:xfrm>
              <a:off x="10252440" y="746640"/>
              <a:ext cx="60840" cy="33120"/>
            </p14:xfrm>
          </p:contentPart>
        </mc:Choice>
        <mc:Fallback>
          <p:pic>
            <p:nvPicPr>
              <p:cNvPr id="139" name="Entrada de lápiz 138">
                <a:extLst>
                  <a:ext uri="{FF2B5EF4-FFF2-40B4-BE49-F238E27FC236}">
                    <a16:creationId xmlns:a16="http://schemas.microsoft.com/office/drawing/2014/main" id="{E70050D6-3E03-4AA9-88B8-8A308E405FAD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0234440" y="728640"/>
                <a:ext cx="964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40" name="Entrada de lápiz 139">
                <a:extLst>
                  <a:ext uri="{FF2B5EF4-FFF2-40B4-BE49-F238E27FC236}">
                    <a16:creationId xmlns:a16="http://schemas.microsoft.com/office/drawing/2014/main" id="{068ED1EB-9DE3-462B-B9A2-A24E768F48F9}"/>
                  </a:ext>
                </a:extLst>
              </p14:cNvPr>
              <p14:cNvContentPartPr/>
              <p14:nvPr/>
            </p14:nvContentPartPr>
            <p14:xfrm>
              <a:off x="10681560" y="1087200"/>
              <a:ext cx="55440" cy="52200"/>
            </p14:xfrm>
          </p:contentPart>
        </mc:Choice>
        <mc:Fallback>
          <p:pic>
            <p:nvPicPr>
              <p:cNvPr id="140" name="Entrada de lápiz 139">
                <a:extLst>
                  <a:ext uri="{FF2B5EF4-FFF2-40B4-BE49-F238E27FC236}">
                    <a16:creationId xmlns:a16="http://schemas.microsoft.com/office/drawing/2014/main" id="{068ED1EB-9DE3-462B-B9A2-A24E768F48F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0663560" y="1069200"/>
                <a:ext cx="910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41" name="Entrada de lápiz 140">
                <a:extLst>
                  <a:ext uri="{FF2B5EF4-FFF2-40B4-BE49-F238E27FC236}">
                    <a16:creationId xmlns:a16="http://schemas.microsoft.com/office/drawing/2014/main" id="{D284A9D9-72C4-49AB-95FD-916FA5074438}"/>
                  </a:ext>
                </a:extLst>
              </p14:cNvPr>
              <p14:cNvContentPartPr/>
              <p14:nvPr/>
            </p14:nvContentPartPr>
            <p14:xfrm>
              <a:off x="10591560" y="1647360"/>
              <a:ext cx="68040" cy="82080"/>
            </p14:xfrm>
          </p:contentPart>
        </mc:Choice>
        <mc:Fallback>
          <p:pic>
            <p:nvPicPr>
              <p:cNvPr id="141" name="Entrada de lápiz 140">
                <a:extLst>
                  <a:ext uri="{FF2B5EF4-FFF2-40B4-BE49-F238E27FC236}">
                    <a16:creationId xmlns:a16="http://schemas.microsoft.com/office/drawing/2014/main" id="{D284A9D9-72C4-49AB-95FD-916FA507443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0573560" y="1629360"/>
                <a:ext cx="1036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42" name="Entrada de lápiz 141">
                <a:extLst>
                  <a:ext uri="{FF2B5EF4-FFF2-40B4-BE49-F238E27FC236}">
                    <a16:creationId xmlns:a16="http://schemas.microsoft.com/office/drawing/2014/main" id="{6A004335-527B-4156-A2F6-4B7F70E54C81}"/>
                  </a:ext>
                </a:extLst>
              </p14:cNvPr>
              <p14:cNvContentPartPr/>
              <p14:nvPr/>
            </p14:nvContentPartPr>
            <p14:xfrm>
              <a:off x="10810800" y="1916640"/>
              <a:ext cx="57240" cy="34200"/>
            </p14:xfrm>
          </p:contentPart>
        </mc:Choice>
        <mc:Fallback>
          <p:pic>
            <p:nvPicPr>
              <p:cNvPr id="142" name="Entrada de lápiz 141">
                <a:extLst>
                  <a:ext uri="{FF2B5EF4-FFF2-40B4-BE49-F238E27FC236}">
                    <a16:creationId xmlns:a16="http://schemas.microsoft.com/office/drawing/2014/main" id="{6A004335-527B-4156-A2F6-4B7F70E54C81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0792800" y="1898640"/>
                <a:ext cx="928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43" name="Entrada de lápiz 142">
                <a:extLst>
                  <a:ext uri="{FF2B5EF4-FFF2-40B4-BE49-F238E27FC236}">
                    <a16:creationId xmlns:a16="http://schemas.microsoft.com/office/drawing/2014/main" id="{E686A5B9-5F1E-4056-99F1-94E4A10A139B}"/>
                  </a:ext>
                </a:extLst>
              </p14:cNvPr>
              <p14:cNvContentPartPr/>
              <p14:nvPr/>
            </p14:nvContentPartPr>
            <p14:xfrm>
              <a:off x="7688520" y="1354140"/>
              <a:ext cx="230760" cy="221760"/>
            </p14:xfrm>
          </p:contentPart>
        </mc:Choice>
        <mc:Fallback>
          <p:pic>
            <p:nvPicPr>
              <p:cNvPr id="143" name="Entrada de lápiz 142">
                <a:extLst>
                  <a:ext uri="{FF2B5EF4-FFF2-40B4-BE49-F238E27FC236}">
                    <a16:creationId xmlns:a16="http://schemas.microsoft.com/office/drawing/2014/main" id="{E686A5B9-5F1E-4056-99F1-94E4A10A139B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670520" y="1336140"/>
                <a:ext cx="26640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44" name="Entrada de lápiz 143">
                <a:extLst>
                  <a:ext uri="{FF2B5EF4-FFF2-40B4-BE49-F238E27FC236}">
                    <a16:creationId xmlns:a16="http://schemas.microsoft.com/office/drawing/2014/main" id="{479EF6C1-1DDF-48F1-9A8B-C9B83E61E095}"/>
                  </a:ext>
                </a:extLst>
              </p14:cNvPr>
              <p14:cNvContentPartPr/>
              <p14:nvPr/>
            </p14:nvContentPartPr>
            <p14:xfrm>
              <a:off x="9784080" y="1289340"/>
              <a:ext cx="189360" cy="275040"/>
            </p14:xfrm>
          </p:contentPart>
        </mc:Choice>
        <mc:Fallback>
          <p:pic>
            <p:nvPicPr>
              <p:cNvPr id="144" name="Entrada de lápiz 143">
                <a:extLst>
                  <a:ext uri="{FF2B5EF4-FFF2-40B4-BE49-F238E27FC236}">
                    <a16:creationId xmlns:a16="http://schemas.microsoft.com/office/drawing/2014/main" id="{479EF6C1-1DDF-48F1-9A8B-C9B83E61E095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9766080" y="1271340"/>
                <a:ext cx="22500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45" name="Entrada de lápiz 144">
                <a:extLst>
                  <a:ext uri="{FF2B5EF4-FFF2-40B4-BE49-F238E27FC236}">
                    <a16:creationId xmlns:a16="http://schemas.microsoft.com/office/drawing/2014/main" id="{0A9224CE-43A5-48A0-A703-1EFCB7C01CB3}"/>
                  </a:ext>
                </a:extLst>
              </p14:cNvPr>
              <p14:cNvContentPartPr/>
              <p14:nvPr/>
            </p14:nvContentPartPr>
            <p14:xfrm>
              <a:off x="8493480" y="1953180"/>
              <a:ext cx="248760" cy="281880"/>
            </p14:xfrm>
          </p:contentPart>
        </mc:Choice>
        <mc:Fallback>
          <p:pic>
            <p:nvPicPr>
              <p:cNvPr id="145" name="Entrada de lápiz 144">
                <a:extLst>
                  <a:ext uri="{FF2B5EF4-FFF2-40B4-BE49-F238E27FC236}">
                    <a16:creationId xmlns:a16="http://schemas.microsoft.com/office/drawing/2014/main" id="{0A9224CE-43A5-48A0-A703-1EFCB7C01CB3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475480" y="1935180"/>
                <a:ext cx="28440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46" name="Entrada de lápiz 145">
                <a:extLst>
                  <a:ext uri="{FF2B5EF4-FFF2-40B4-BE49-F238E27FC236}">
                    <a16:creationId xmlns:a16="http://schemas.microsoft.com/office/drawing/2014/main" id="{8D5DDFD6-AA63-44DE-A205-2905DAD26B7C}"/>
                  </a:ext>
                </a:extLst>
              </p14:cNvPr>
              <p14:cNvContentPartPr/>
              <p14:nvPr/>
            </p14:nvContentPartPr>
            <p14:xfrm>
              <a:off x="8664120" y="675900"/>
              <a:ext cx="225720" cy="216360"/>
            </p14:xfrm>
          </p:contentPart>
        </mc:Choice>
        <mc:Fallback>
          <p:pic>
            <p:nvPicPr>
              <p:cNvPr id="146" name="Entrada de lápiz 145">
                <a:extLst>
                  <a:ext uri="{FF2B5EF4-FFF2-40B4-BE49-F238E27FC236}">
                    <a16:creationId xmlns:a16="http://schemas.microsoft.com/office/drawing/2014/main" id="{8D5DDFD6-AA63-44DE-A205-2905DAD26B7C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8646120" y="657900"/>
                <a:ext cx="261360" cy="252000"/>
              </a:xfrm>
              <a:prstGeom prst="rect">
                <a:avLst/>
              </a:prstGeom>
            </p:spPr>
          </p:pic>
        </mc:Fallback>
      </mc:AlternateContent>
      <p:sp>
        <p:nvSpPr>
          <p:cNvPr id="147" name="CuadroTexto 146">
            <a:extLst>
              <a:ext uri="{FF2B5EF4-FFF2-40B4-BE49-F238E27FC236}">
                <a16:creationId xmlns:a16="http://schemas.microsoft.com/office/drawing/2014/main" id="{0C336F47-7385-45CD-A05A-CCCC979B9940}"/>
              </a:ext>
            </a:extLst>
          </p:cNvPr>
          <p:cNvSpPr txBox="1"/>
          <p:nvPr/>
        </p:nvSpPr>
        <p:spPr>
          <a:xfrm>
            <a:off x="6133522" y="53222"/>
            <a:ext cx="1196999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/>
              <a:t>Membrana plasmàtica</a:t>
            </a:r>
          </a:p>
        </p:txBody>
      </p:sp>
      <p:cxnSp>
        <p:nvCxnSpPr>
          <p:cNvPr id="148" name="Conector recto 147">
            <a:extLst>
              <a:ext uri="{FF2B5EF4-FFF2-40B4-BE49-F238E27FC236}">
                <a16:creationId xmlns:a16="http://schemas.microsoft.com/office/drawing/2014/main" id="{C813620C-A925-4D3B-958A-D12348E73B0C}"/>
              </a:ext>
            </a:extLst>
          </p:cNvPr>
          <p:cNvCxnSpPr>
            <a:cxnSpLocks/>
            <a:stCxn id="147" idx="3"/>
          </p:cNvCxnSpPr>
          <p:nvPr/>
        </p:nvCxnSpPr>
        <p:spPr>
          <a:xfrm>
            <a:off x="7330521" y="314832"/>
            <a:ext cx="587675" cy="31119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CuadroTexto 148">
            <a:extLst>
              <a:ext uri="{FF2B5EF4-FFF2-40B4-BE49-F238E27FC236}">
                <a16:creationId xmlns:a16="http://schemas.microsoft.com/office/drawing/2014/main" id="{A2084464-AB75-4935-B026-CF43255036BF}"/>
              </a:ext>
            </a:extLst>
          </p:cNvPr>
          <p:cNvSpPr txBox="1"/>
          <p:nvPr/>
        </p:nvSpPr>
        <p:spPr>
          <a:xfrm>
            <a:off x="7851173" y="24835"/>
            <a:ext cx="111962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/>
              <a:t>Ribosomes</a:t>
            </a:r>
          </a:p>
        </p:txBody>
      </p:sp>
      <p:cxnSp>
        <p:nvCxnSpPr>
          <p:cNvPr id="150" name="Conector recto 149">
            <a:extLst>
              <a:ext uri="{FF2B5EF4-FFF2-40B4-BE49-F238E27FC236}">
                <a16:creationId xmlns:a16="http://schemas.microsoft.com/office/drawing/2014/main" id="{45604E64-D487-40D1-9C15-61BC3DF8DD9D}"/>
              </a:ext>
            </a:extLst>
          </p:cNvPr>
          <p:cNvCxnSpPr>
            <a:cxnSpLocks/>
            <a:stCxn id="149" idx="2"/>
          </p:cNvCxnSpPr>
          <p:nvPr/>
        </p:nvCxnSpPr>
        <p:spPr>
          <a:xfrm flipH="1">
            <a:off x="8351820" y="332612"/>
            <a:ext cx="59166" cy="381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recto 150">
            <a:extLst>
              <a:ext uri="{FF2B5EF4-FFF2-40B4-BE49-F238E27FC236}">
                <a16:creationId xmlns:a16="http://schemas.microsoft.com/office/drawing/2014/main" id="{9DCD512B-4DED-4C00-A86B-410D3605D37D}"/>
              </a:ext>
            </a:extLst>
          </p:cNvPr>
          <p:cNvCxnSpPr>
            <a:cxnSpLocks/>
            <a:stCxn id="149" idx="2"/>
          </p:cNvCxnSpPr>
          <p:nvPr/>
        </p:nvCxnSpPr>
        <p:spPr>
          <a:xfrm>
            <a:off x="8410986" y="332612"/>
            <a:ext cx="124519" cy="6380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CuadroTexto 151">
            <a:extLst>
              <a:ext uri="{FF2B5EF4-FFF2-40B4-BE49-F238E27FC236}">
                <a16:creationId xmlns:a16="http://schemas.microsoft.com/office/drawing/2014/main" id="{3DB58AC5-2502-4A25-85DF-2235E8FE6EA3}"/>
              </a:ext>
            </a:extLst>
          </p:cNvPr>
          <p:cNvSpPr txBox="1"/>
          <p:nvPr/>
        </p:nvSpPr>
        <p:spPr>
          <a:xfrm>
            <a:off x="9009973" y="25690"/>
            <a:ext cx="1070028" cy="307777"/>
          </a:xfrm>
          <a:prstGeom prst="rect">
            <a:avLst/>
          </a:prstGeom>
          <a:noFill/>
          <a:ln>
            <a:solidFill>
              <a:srgbClr val="FFA6CC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/>
              <a:t>Lisosomes</a:t>
            </a:r>
          </a:p>
        </p:txBody>
      </p:sp>
      <p:cxnSp>
        <p:nvCxnSpPr>
          <p:cNvPr id="153" name="Conector recto 152">
            <a:extLst>
              <a:ext uri="{FF2B5EF4-FFF2-40B4-BE49-F238E27FC236}">
                <a16:creationId xmlns:a16="http://schemas.microsoft.com/office/drawing/2014/main" id="{55C44087-843B-4BEF-A6A0-249D5EFF3810}"/>
              </a:ext>
            </a:extLst>
          </p:cNvPr>
          <p:cNvCxnSpPr/>
          <p:nvPr/>
        </p:nvCxnSpPr>
        <p:spPr>
          <a:xfrm flipH="1">
            <a:off x="8889840" y="346294"/>
            <a:ext cx="674039" cy="380275"/>
          </a:xfrm>
          <a:prstGeom prst="line">
            <a:avLst/>
          </a:prstGeom>
          <a:ln>
            <a:solidFill>
              <a:srgbClr val="FFA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CuadroTexto 153">
            <a:extLst>
              <a:ext uri="{FF2B5EF4-FFF2-40B4-BE49-F238E27FC236}">
                <a16:creationId xmlns:a16="http://schemas.microsoft.com/office/drawing/2014/main" id="{8D56D9E8-A0D6-4199-B295-4EC91D58E41C}"/>
              </a:ext>
            </a:extLst>
          </p:cNvPr>
          <p:cNvSpPr txBox="1"/>
          <p:nvPr/>
        </p:nvSpPr>
        <p:spPr>
          <a:xfrm>
            <a:off x="11048003" y="57402"/>
            <a:ext cx="1152861" cy="43088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/>
              <a:t>Cromosoma (o cromatina)</a:t>
            </a:r>
          </a:p>
        </p:txBody>
      </p:sp>
      <p:cxnSp>
        <p:nvCxnSpPr>
          <p:cNvPr id="155" name="Conector recto 154">
            <a:extLst>
              <a:ext uri="{FF2B5EF4-FFF2-40B4-BE49-F238E27FC236}">
                <a16:creationId xmlns:a16="http://schemas.microsoft.com/office/drawing/2014/main" id="{BA690A79-0850-4F54-9EB4-C2492966B041}"/>
              </a:ext>
            </a:extLst>
          </p:cNvPr>
          <p:cNvCxnSpPr>
            <a:cxnSpLocks/>
            <a:stCxn id="154" idx="1"/>
          </p:cNvCxnSpPr>
          <p:nvPr/>
        </p:nvCxnSpPr>
        <p:spPr>
          <a:xfrm flipH="1">
            <a:off x="10946677" y="272846"/>
            <a:ext cx="101326" cy="453723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CuadroTexto 155">
            <a:extLst>
              <a:ext uri="{FF2B5EF4-FFF2-40B4-BE49-F238E27FC236}">
                <a16:creationId xmlns:a16="http://schemas.microsoft.com/office/drawing/2014/main" id="{C80BBEDF-C526-4536-96CA-B660A0CCE9C2}"/>
              </a:ext>
            </a:extLst>
          </p:cNvPr>
          <p:cNvSpPr txBox="1"/>
          <p:nvPr/>
        </p:nvSpPr>
        <p:spPr>
          <a:xfrm>
            <a:off x="11156114" y="543377"/>
            <a:ext cx="1003455" cy="276999"/>
          </a:xfrm>
          <a:prstGeom prst="rect">
            <a:avLst/>
          </a:prstGeom>
          <a:noFill/>
          <a:ln>
            <a:solidFill>
              <a:srgbClr val="177D36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/>
              <a:t>Cloroplasts</a:t>
            </a:r>
          </a:p>
        </p:txBody>
      </p:sp>
      <p:cxnSp>
        <p:nvCxnSpPr>
          <p:cNvPr id="157" name="Conector recto 156">
            <a:extLst>
              <a:ext uri="{FF2B5EF4-FFF2-40B4-BE49-F238E27FC236}">
                <a16:creationId xmlns:a16="http://schemas.microsoft.com/office/drawing/2014/main" id="{2E52B462-A1F8-4D98-9DED-5075D6E225BB}"/>
              </a:ext>
            </a:extLst>
          </p:cNvPr>
          <p:cNvCxnSpPr/>
          <p:nvPr/>
        </p:nvCxnSpPr>
        <p:spPr>
          <a:xfrm flipH="1">
            <a:off x="10101600" y="805320"/>
            <a:ext cx="1092785" cy="95898"/>
          </a:xfrm>
          <a:prstGeom prst="line">
            <a:avLst/>
          </a:prstGeom>
          <a:ln>
            <a:solidFill>
              <a:srgbClr val="177D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CuadroTexto 157">
            <a:extLst>
              <a:ext uri="{FF2B5EF4-FFF2-40B4-BE49-F238E27FC236}">
                <a16:creationId xmlns:a16="http://schemas.microsoft.com/office/drawing/2014/main" id="{B1317EF7-BC82-4838-A175-5E19479208D6}"/>
              </a:ext>
            </a:extLst>
          </p:cNvPr>
          <p:cNvSpPr txBox="1"/>
          <p:nvPr/>
        </p:nvSpPr>
        <p:spPr>
          <a:xfrm>
            <a:off x="11346522" y="888569"/>
            <a:ext cx="783222" cy="276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/>
              <a:t>Vacúols</a:t>
            </a:r>
          </a:p>
        </p:txBody>
      </p:sp>
      <p:cxnSp>
        <p:nvCxnSpPr>
          <p:cNvPr id="159" name="Conector recto 158">
            <a:extLst>
              <a:ext uri="{FF2B5EF4-FFF2-40B4-BE49-F238E27FC236}">
                <a16:creationId xmlns:a16="http://schemas.microsoft.com/office/drawing/2014/main" id="{E52D7EB8-2CE0-43BE-92E5-1C4165406D16}"/>
              </a:ext>
            </a:extLst>
          </p:cNvPr>
          <p:cNvCxnSpPr/>
          <p:nvPr/>
        </p:nvCxnSpPr>
        <p:spPr>
          <a:xfrm flipH="1">
            <a:off x="10552680" y="1035148"/>
            <a:ext cx="765545" cy="29286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CuadroTexto 159">
            <a:extLst>
              <a:ext uri="{FF2B5EF4-FFF2-40B4-BE49-F238E27FC236}">
                <a16:creationId xmlns:a16="http://schemas.microsoft.com/office/drawing/2014/main" id="{BC91EACF-64E4-4603-A790-5481FF42F201}"/>
              </a:ext>
            </a:extLst>
          </p:cNvPr>
          <p:cNvSpPr txBox="1"/>
          <p:nvPr/>
        </p:nvSpPr>
        <p:spPr>
          <a:xfrm>
            <a:off x="11040413" y="2730907"/>
            <a:ext cx="1076163" cy="276999"/>
          </a:xfrm>
          <a:prstGeom prst="rect">
            <a:avLst/>
          </a:prstGeom>
          <a:noFill/>
          <a:ln>
            <a:solidFill>
              <a:srgbClr val="77493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/>
              <a:t>Mitocondris</a:t>
            </a:r>
          </a:p>
        </p:txBody>
      </p:sp>
      <p:cxnSp>
        <p:nvCxnSpPr>
          <p:cNvPr id="161" name="Conector recto 160">
            <a:extLst>
              <a:ext uri="{FF2B5EF4-FFF2-40B4-BE49-F238E27FC236}">
                <a16:creationId xmlns:a16="http://schemas.microsoft.com/office/drawing/2014/main" id="{9C51D941-5739-4034-BF31-B3BD8F12857A}"/>
              </a:ext>
            </a:extLst>
          </p:cNvPr>
          <p:cNvCxnSpPr>
            <a:stCxn id="160" idx="1"/>
          </p:cNvCxnSpPr>
          <p:nvPr/>
        </p:nvCxnSpPr>
        <p:spPr>
          <a:xfrm flipH="1" flipV="1">
            <a:off x="10946675" y="1812339"/>
            <a:ext cx="93738" cy="1057068"/>
          </a:xfrm>
          <a:prstGeom prst="line">
            <a:avLst/>
          </a:prstGeom>
          <a:ln>
            <a:solidFill>
              <a:srgbClr val="7749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CuadroTexto 161">
            <a:extLst>
              <a:ext uri="{FF2B5EF4-FFF2-40B4-BE49-F238E27FC236}">
                <a16:creationId xmlns:a16="http://schemas.microsoft.com/office/drawing/2014/main" id="{F9FD6BAA-BA5B-4291-8E0D-B4385B9269B5}"/>
              </a:ext>
            </a:extLst>
          </p:cNvPr>
          <p:cNvSpPr txBox="1"/>
          <p:nvPr/>
        </p:nvSpPr>
        <p:spPr>
          <a:xfrm>
            <a:off x="516592" y="259341"/>
            <a:ext cx="1183337" cy="261610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sz="1100"/>
              <a:t>Nucleoplasma</a:t>
            </a:r>
          </a:p>
        </p:txBody>
      </p:sp>
      <p:cxnSp>
        <p:nvCxnSpPr>
          <p:cNvPr id="163" name="Conector recto 162">
            <a:extLst>
              <a:ext uri="{FF2B5EF4-FFF2-40B4-BE49-F238E27FC236}">
                <a16:creationId xmlns:a16="http://schemas.microsoft.com/office/drawing/2014/main" id="{9FB1E462-DDDD-496F-A891-9D540CEE7CEE}"/>
              </a:ext>
            </a:extLst>
          </p:cNvPr>
          <p:cNvCxnSpPr>
            <a:stCxn id="162" idx="3"/>
          </p:cNvCxnSpPr>
          <p:nvPr/>
        </p:nvCxnSpPr>
        <p:spPr>
          <a:xfrm>
            <a:off x="1699929" y="390146"/>
            <a:ext cx="1220071" cy="749254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CuadroTexto 163">
            <a:extLst>
              <a:ext uri="{FF2B5EF4-FFF2-40B4-BE49-F238E27FC236}">
                <a16:creationId xmlns:a16="http://schemas.microsoft.com/office/drawing/2014/main" id="{DF65F310-FD57-4B25-823F-E3AE62296CD3}"/>
              </a:ext>
            </a:extLst>
          </p:cNvPr>
          <p:cNvSpPr txBox="1"/>
          <p:nvPr/>
        </p:nvSpPr>
        <p:spPr>
          <a:xfrm>
            <a:off x="6155398" y="630996"/>
            <a:ext cx="1183337" cy="261610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sz="1100"/>
              <a:t>Nucleoplasma</a:t>
            </a:r>
          </a:p>
        </p:txBody>
      </p:sp>
      <p:cxnSp>
        <p:nvCxnSpPr>
          <p:cNvPr id="165" name="Conector recto 164">
            <a:extLst>
              <a:ext uri="{FF2B5EF4-FFF2-40B4-BE49-F238E27FC236}">
                <a16:creationId xmlns:a16="http://schemas.microsoft.com/office/drawing/2014/main" id="{5208AB20-CB78-4823-AA7A-027782D299A8}"/>
              </a:ext>
            </a:extLst>
          </p:cNvPr>
          <p:cNvCxnSpPr>
            <a:stCxn id="164" idx="3"/>
          </p:cNvCxnSpPr>
          <p:nvPr/>
        </p:nvCxnSpPr>
        <p:spPr>
          <a:xfrm>
            <a:off x="7338735" y="761801"/>
            <a:ext cx="1414305" cy="600148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ipse 165">
            <a:extLst>
              <a:ext uri="{FF2B5EF4-FFF2-40B4-BE49-F238E27FC236}">
                <a16:creationId xmlns:a16="http://schemas.microsoft.com/office/drawing/2014/main" id="{ECB15B33-AB0E-498D-B763-254552685204}"/>
              </a:ext>
            </a:extLst>
          </p:cNvPr>
          <p:cNvSpPr/>
          <p:nvPr/>
        </p:nvSpPr>
        <p:spPr>
          <a:xfrm>
            <a:off x="8718360" y="1046226"/>
            <a:ext cx="751700" cy="727360"/>
          </a:xfrm>
          <a:prstGeom prst="ellipse">
            <a:avLst/>
          </a:prstGeom>
          <a:solidFill>
            <a:srgbClr val="F2B5B5">
              <a:alpha val="1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7" name="Elipse 166">
            <a:extLst>
              <a:ext uri="{FF2B5EF4-FFF2-40B4-BE49-F238E27FC236}">
                <a16:creationId xmlns:a16="http://schemas.microsoft.com/office/drawing/2014/main" id="{890F1CA5-3AE3-43B6-8512-AC048F6B993A}"/>
              </a:ext>
            </a:extLst>
          </p:cNvPr>
          <p:cNvSpPr/>
          <p:nvPr/>
        </p:nvSpPr>
        <p:spPr>
          <a:xfrm>
            <a:off x="2659007" y="1039338"/>
            <a:ext cx="844210" cy="757151"/>
          </a:xfrm>
          <a:prstGeom prst="ellipse">
            <a:avLst/>
          </a:prstGeom>
          <a:solidFill>
            <a:srgbClr val="F2B5B5">
              <a:alpha val="1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8" name="CuadroTexto 167">
            <a:extLst>
              <a:ext uri="{FF2B5EF4-FFF2-40B4-BE49-F238E27FC236}">
                <a16:creationId xmlns:a16="http://schemas.microsoft.com/office/drawing/2014/main" id="{F48D9CC5-672A-4965-A9E2-A26AAB444A2F}"/>
              </a:ext>
            </a:extLst>
          </p:cNvPr>
          <p:cNvSpPr txBox="1"/>
          <p:nvPr/>
        </p:nvSpPr>
        <p:spPr>
          <a:xfrm>
            <a:off x="11048053" y="2419665"/>
            <a:ext cx="1136934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/>
              <a:t>Centrosoma</a:t>
            </a:r>
          </a:p>
        </p:txBody>
      </p:sp>
      <p:cxnSp>
        <p:nvCxnSpPr>
          <p:cNvPr id="169" name="Conector recto 168">
            <a:extLst>
              <a:ext uri="{FF2B5EF4-FFF2-40B4-BE49-F238E27FC236}">
                <a16:creationId xmlns:a16="http://schemas.microsoft.com/office/drawing/2014/main" id="{159E6859-F527-4B9E-B7BF-83B7412BF7B7}"/>
              </a:ext>
            </a:extLst>
          </p:cNvPr>
          <p:cNvCxnSpPr>
            <a:stCxn id="168" idx="1"/>
          </p:cNvCxnSpPr>
          <p:nvPr/>
        </p:nvCxnSpPr>
        <p:spPr>
          <a:xfrm flipH="1" flipV="1">
            <a:off x="9720360" y="2182635"/>
            <a:ext cx="1327693" cy="37553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CuadroTexto 169">
            <a:extLst>
              <a:ext uri="{FF2B5EF4-FFF2-40B4-BE49-F238E27FC236}">
                <a16:creationId xmlns:a16="http://schemas.microsoft.com/office/drawing/2014/main" id="{43B9E6D9-2E7B-47F6-AC7C-9ACBB527DE97}"/>
              </a:ext>
            </a:extLst>
          </p:cNvPr>
          <p:cNvSpPr txBox="1"/>
          <p:nvPr/>
        </p:nvSpPr>
        <p:spPr>
          <a:xfrm>
            <a:off x="6094247" y="911336"/>
            <a:ext cx="1007968" cy="24622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/>
              <a:t>Citoesquelet</a:t>
            </a:r>
          </a:p>
        </p:txBody>
      </p:sp>
      <p:cxnSp>
        <p:nvCxnSpPr>
          <p:cNvPr id="171" name="Conector recto 170">
            <a:extLst>
              <a:ext uri="{FF2B5EF4-FFF2-40B4-BE49-F238E27FC236}">
                <a16:creationId xmlns:a16="http://schemas.microsoft.com/office/drawing/2014/main" id="{211FBDB4-A5EC-4F6E-B10E-81CDF54F955C}"/>
              </a:ext>
            </a:extLst>
          </p:cNvPr>
          <p:cNvCxnSpPr>
            <a:cxnSpLocks/>
            <a:stCxn id="170" idx="3"/>
          </p:cNvCxnSpPr>
          <p:nvPr/>
        </p:nvCxnSpPr>
        <p:spPr>
          <a:xfrm>
            <a:off x="7102215" y="1034447"/>
            <a:ext cx="225720" cy="45127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72" name="Entrada de lápiz 171">
                <a:extLst>
                  <a:ext uri="{FF2B5EF4-FFF2-40B4-BE49-F238E27FC236}">
                    <a16:creationId xmlns:a16="http://schemas.microsoft.com/office/drawing/2014/main" id="{A900A92A-2744-44A4-A55D-F4863B053349}"/>
                  </a:ext>
                </a:extLst>
              </p14:cNvPr>
              <p14:cNvContentPartPr/>
              <p14:nvPr/>
            </p14:nvContentPartPr>
            <p14:xfrm>
              <a:off x="7088400" y="1391280"/>
              <a:ext cx="539640" cy="377640"/>
            </p14:xfrm>
          </p:contentPart>
        </mc:Choice>
        <mc:Fallback>
          <p:pic>
            <p:nvPicPr>
              <p:cNvPr id="172" name="Entrada de lápiz 171">
                <a:extLst>
                  <a:ext uri="{FF2B5EF4-FFF2-40B4-BE49-F238E27FC236}">
                    <a16:creationId xmlns:a16="http://schemas.microsoft.com/office/drawing/2014/main" id="{A900A92A-2744-44A4-A55D-F4863B053349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070400" y="1373280"/>
                <a:ext cx="575280" cy="413280"/>
              </a:xfrm>
              <a:prstGeom prst="rect">
                <a:avLst/>
              </a:prstGeom>
            </p:spPr>
          </p:pic>
        </mc:Fallback>
      </mc:AlternateContent>
      <p:sp>
        <p:nvSpPr>
          <p:cNvPr id="173" name="CuadroTexto 172">
            <a:extLst>
              <a:ext uri="{FF2B5EF4-FFF2-40B4-BE49-F238E27FC236}">
                <a16:creationId xmlns:a16="http://schemas.microsoft.com/office/drawing/2014/main" id="{97DDCA93-2506-4A1C-AAB1-09D57D654C14}"/>
              </a:ext>
            </a:extLst>
          </p:cNvPr>
          <p:cNvSpPr txBox="1"/>
          <p:nvPr/>
        </p:nvSpPr>
        <p:spPr>
          <a:xfrm>
            <a:off x="6140823" y="1185119"/>
            <a:ext cx="683168" cy="246221"/>
          </a:xfrm>
          <a:prstGeom prst="rect">
            <a:avLst/>
          </a:prstGeom>
          <a:noFill/>
          <a:ln>
            <a:solidFill>
              <a:srgbClr val="E872E8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/>
              <a:t>Nuclèol</a:t>
            </a:r>
          </a:p>
        </p:txBody>
      </p:sp>
      <p:cxnSp>
        <p:nvCxnSpPr>
          <p:cNvPr id="174" name="Conector recto 173">
            <a:extLst>
              <a:ext uri="{FF2B5EF4-FFF2-40B4-BE49-F238E27FC236}">
                <a16:creationId xmlns:a16="http://schemas.microsoft.com/office/drawing/2014/main" id="{68B8C9CD-CA7D-4784-92E6-4E41AB8B0942}"/>
              </a:ext>
            </a:extLst>
          </p:cNvPr>
          <p:cNvCxnSpPr>
            <a:stCxn id="173" idx="3"/>
          </p:cNvCxnSpPr>
          <p:nvPr/>
        </p:nvCxnSpPr>
        <p:spPr>
          <a:xfrm flipV="1">
            <a:off x="6823991" y="1301306"/>
            <a:ext cx="2065849" cy="6924"/>
          </a:xfrm>
          <a:prstGeom prst="line">
            <a:avLst/>
          </a:prstGeom>
          <a:ln>
            <a:solidFill>
              <a:srgbClr val="E872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CuadroTexto 174">
            <a:extLst>
              <a:ext uri="{FF2B5EF4-FFF2-40B4-BE49-F238E27FC236}">
                <a16:creationId xmlns:a16="http://schemas.microsoft.com/office/drawing/2014/main" id="{724F8054-0C38-40CB-B9E8-BC27E42E642F}"/>
              </a:ext>
            </a:extLst>
          </p:cNvPr>
          <p:cNvSpPr txBox="1"/>
          <p:nvPr/>
        </p:nvSpPr>
        <p:spPr>
          <a:xfrm>
            <a:off x="10118653" y="48967"/>
            <a:ext cx="521966" cy="24622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/>
              <a:t>Nucli</a:t>
            </a:r>
          </a:p>
        </p:txBody>
      </p:sp>
      <p:cxnSp>
        <p:nvCxnSpPr>
          <p:cNvPr id="176" name="Conector recto 175">
            <a:extLst>
              <a:ext uri="{FF2B5EF4-FFF2-40B4-BE49-F238E27FC236}">
                <a16:creationId xmlns:a16="http://schemas.microsoft.com/office/drawing/2014/main" id="{19CFAC6E-BD4D-4754-9CDB-AF1BD8840810}"/>
              </a:ext>
            </a:extLst>
          </p:cNvPr>
          <p:cNvCxnSpPr>
            <a:cxnSpLocks/>
            <a:stCxn id="175" idx="2"/>
          </p:cNvCxnSpPr>
          <p:nvPr/>
        </p:nvCxnSpPr>
        <p:spPr>
          <a:xfrm flipH="1">
            <a:off x="9340972" y="295188"/>
            <a:ext cx="1038664" cy="76119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CuadroTexto 176">
            <a:extLst>
              <a:ext uri="{FF2B5EF4-FFF2-40B4-BE49-F238E27FC236}">
                <a16:creationId xmlns:a16="http://schemas.microsoft.com/office/drawing/2014/main" id="{B9AA7226-608F-4320-8A53-661125FC6158}"/>
              </a:ext>
            </a:extLst>
          </p:cNvPr>
          <p:cNvSpPr txBox="1"/>
          <p:nvPr/>
        </p:nvSpPr>
        <p:spPr>
          <a:xfrm>
            <a:off x="6076819" y="1923569"/>
            <a:ext cx="925298" cy="43088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/>
              <a:t>Aparell de Golgi</a:t>
            </a:r>
          </a:p>
        </p:txBody>
      </p:sp>
      <p:cxnSp>
        <p:nvCxnSpPr>
          <p:cNvPr id="178" name="Conector recto 177">
            <a:extLst>
              <a:ext uri="{FF2B5EF4-FFF2-40B4-BE49-F238E27FC236}">
                <a16:creationId xmlns:a16="http://schemas.microsoft.com/office/drawing/2014/main" id="{CCD9EDD8-EB0C-4A95-ABD7-F2351F4FC808}"/>
              </a:ext>
            </a:extLst>
          </p:cNvPr>
          <p:cNvCxnSpPr>
            <a:stCxn id="177" idx="3"/>
          </p:cNvCxnSpPr>
          <p:nvPr/>
        </p:nvCxnSpPr>
        <p:spPr>
          <a:xfrm flipV="1">
            <a:off x="7002117" y="1984822"/>
            <a:ext cx="840240" cy="15419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CuadroTexto 178">
            <a:extLst>
              <a:ext uri="{FF2B5EF4-FFF2-40B4-BE49-F238E27FC236}">
                <a16:creationId xmlns:a16="http://schemas.microsoft.com/office/drawing/2014/main" id="{1A7F58F4-3054-479A-8178-AC17A47277ED}"/>
              </a:ext>
            </a:extLst>
          </p:cNvPr>
          <p:cNvSpPr txBox="1"/>
          <p:nvPr/>
        </p:nvSpPr>
        <p:spPr>
          <a:xfrm>
            <a:off x="11220853" y="1992118"/>
            <a:ext cx="988298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sz="1000"/>
              <a:t>(Citoplasma)</a:t>
            </a:r>
          </a:p>
          <a:p>
            <a:pPr algn="r"/>
            <a:r>
              <a:rPr lang="es-ES" sz="1000"/>
              <a:t>Citosol</a:t>
            </a:r>
          </a:p>
        </p:txBody>
      </p:sp>
      <p:cxnSp>
        <p:nvCxnSpPr>
          <p:cNvPr id="180" name="Conector recto 179">
            <a:extLst>
              <a:ext uri="{FF2B5EF4-FFF2-40B4-BE49-F238E27FC236}">
                <a16:creationId xmlns:a16="http://schemas.microsoft.com/office/drawing/2014/main" id="{654F0D46-7706-4453-8687-9D8FB29FDD5F}"/>
              </a:ext>
            </a:extLst>
          </p:cNvPr>
          <p:cNvCxnSpPr>
            <a:cxnSpLocks/>
            <a:stCxn id="179" idx="1"/>
          </p:cNvCxnSpPr>
          <p:nvPr/>
        </p:nvCxnSpPr>
        <p:spPr>
          <a:xfrm flipH="1" flipV="1">
            <a:off x="10839421" y="2061917"/>
            <a:ext cx="381432" cy="13025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CuadroTexto 180">
            <a:extLst>
              <a:ext uri="{FF2B5EF4-FFF2-40B4-BE49-F238E27FC236}">
                <a16:creationId xmlns:a16="http://schemas.microsoft.com/office/drawing/2014/main" id="{337C8F82-54BE-4A8E-9693-DC9088E563D2}"/>
              </a:ext>
            </a:extLst>
          </p:cNvPr>
          <p:cNvSpPr txBox="1"/>
          <p:nvPr/>
        </p:nvSpPr>
        <p:spPr>
          <a:xfrm>
            <a:off x="6148934" y="2414473"/>
            <a:ext cx="1350113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/>
              <a:t>Reticle endoplasmàtic</a:t>
            </a:r>
          </a:p>
          <a:p>
            <a:r>
              <a:rPr lang="es-ES" sz="1200"/>
              <a:t>   = rugós</a:t>
            </a:r>
          </a:p>
          <a:p>
            <a:r>
              <a:rPr lang="es-ES" sz="1200"/>
              <a:t>   = llis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82" name="Entrada de lápiz 181">
                <a:extLst>
                  <a:ext uri="{FF2B5EF4-FFF2-40B4-BE49-F238E27FC236}">
                    <a16:creationId xmlns:a16="http://schemas.microsoft.com/office/drawing/2014/main" id="{03E252A9-106F-4A92-9A06-1CF15561A09F}"/>
                  </a:ext>
                </a:extLst>
              </p14:cNvPr>
              <p14:cNvContentPartPr/>
              <p14:nvPr/>
            </p14:nvContentPartPr>
            <p14:xfrm>
              <a:off x="6268132" y="2858955"/>
              <a:ext cx="55080" cy="75960"/>
            </p14:xfrm>
          </p:contentPart>
        </mc:Choice>
        <mc:Fallback>
          <p:pic>
            <p:nvPicPr>
              <p:cNvPr id="182" name="Entrada de lápiz 181">
                <a:extLst>
                  <a:ext uri="{FF2B5EF4-FFF2-40B4-BE49-F238E27FC236}">
                    <a16:creationId xmlns:a16="http://schemas.microsoft.com/office/drawing/2014/main" id="{03E252A9-106F-4A92-9A06-1CF15561A09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250132" y="2840955"/>
                <a:ext cx="90720" cy="111600"/>
              </a:xfrm>
              <a:prstGeom prst="rect">
                <a:avLst/>
              </a:prstGeom>
            </p:spPr>
          </p:pic>
        </mc:Fallback>
      </mc:AlternateContent>
      <p:sp>
        <p:nvSpPr>
          <p:cNvPr id="183" name="CuadroTexto 182">
            <a:extLst>
              <a:ext uri="{FF2B5EF4-FFF2-40B4-BE49-F238E27FC236}">
                <a16:creationId xmlns:a16="http://schemas.microsoft.com/office/drawing/2014/main" id="{024DD866-284E-4AE6-B5A7-8283E759ACCB}"/>
              </a:ext>
            </a:extLst>
          </p:cNvPr>
          <p:cNvSpPr txBox="1"/>
          <p:nvPr/>
        </p:nvSpPr>
        <p:spPr>
          <a:xfrm>
            <a:off x="6128432" y="2955760"/>
            <a:ext cx="32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>
                <a:sym typeface="Wingdings 2" panose="05020102010507070707" pitchFamily="18" charset="2"/>
              </a:rPr>
              <a:t></a:t>
            </a:r>
            <a:endParaRPr lang="es-ES" sz="1200"/>
          </a:p>
        </p:txBody>
      </p:sp>
      <p:cxnSp>
        <p:nvCxnSpPr>
          <p:cNvPr id="184" name="Conector recto 183">
            <a:extLst>
              <a:ext uri="{FF2B5EF4-FFF2-40B4-BE49-F238E27FC236}">
                <a16:creationId xmlns:a16="http://schemas.microsoft.com/office/drawing/2014/main" id="{2C64D149-E6A9-43DF-A4B6-74979D0DCABE}"/>
              </a:ext>
            </a:extLst>
          </p:cNvPr>
          <p:cNvCxnSpPr>
            <a:cxnSpLocks/>
          </p:cNvCxnSpPr>
          <p:nvPr/>
        </p:nvCxnSpPr>
        <p:spPr>
          <a:xfrm flipH="1">
            <a:off x="6203785" y="3025009"/>
            <a:ext cx="161262" cy="138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ector recto 184">
            <a:extLst>
              <a:ext uri="{FF2B5EF4-FFF2-40B4-BE49-F238E27FC236}">
                <a16:creationId xmlns:a16="http://schemas.microsoft.com/office/drawing/2014/main" id="{41B1CC66-34B5-43B6-B528-F8FEB16F6654}"/>
              </a:ext>
            </a:extLst>
          </p:cNvPr>
          <p:cNvCxnSpPr>
            <a:stCxn id="82" idx="1"/>
          </p:cNvCxnSpPr>
          <p:nvPr/>
        </p:nvCxnSpPr>
        <p:spPr>
          <a:xfrm flipH="1" flipV="1">
            <a:off x="3758004" y="2102042"/>
            <a:ext cx="927612" cy="69828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ector recto 185">
            <a:extLst>
              <a:ext uri="{FF2B5EF4-FFF2-40B4-BE49-F238E27FC236}">
                <a16:creationId xmlns:a16="http://schemas.microsoft.com/office/drawing/2014/main" id="{0D4CE760-CB83-4195-9E67-2185A9FA0C1D}"/>
              </a:ext>
            </a:extLst>
          </p:cNvPr>
          <p:cNvCxnSpPr>
            <a:stCxn id="181" idx="3"/>
          </p:cNvCxnSpPr>
          <p:nvPr/>
        </p:nvCxnSpPr>
        <p:spPr>
          <a:xfrm flipV="1">
            <a:off x="7499047" y="2086603"/>
            <a:ext cx="1540771" cy="74336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1" name="Tabla 191">
            <a:extLst>
              <a:ext uri="{FF2B5EF4-FFF2-40B4-BE49-F238E27FC236}">
                <a16:creationId xmlns:a16="http://schemas.microsoft.com/office/drawing/2014/main" id="{E5AB0C7F-3B6F-429B-B5D1-D3AD41AB5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164654"/>
              </p:ext>
            </p:extLst>
          </p:nvPr>
        </p:nvGraphicFramePr>
        <p:xfrm>
          <a:off x="225677" y="3223761"/>
          <a:ext cx="11830406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5203">
                  <a:extLst>
                    <a:ext uri="{9D8B030D-6E8A-4147-A177-3AD203B41FA5}">
                      <a16:colId xmlns:a16="http://schemas.microsoft.com/office/drawing/2014/main" val="1609776856"/>
                    </a:ext>
                  </a:extLst>
                </a:gridCol>
                <a:gridCol w="5915203">
                  <a:extLst>
                    <a:ext uri="{9D8B030D-6E8A-4147-A177-3AD203B41FA5}">
                      <a16:colId xmlns:a16="http://schemas.microsoft.com/office/drawing/2014/main" val="1195839707"/>
                    </a:ext>
                  </a:extLst>
                </a:gridCol>
              </a:tblGrid>
              <a:tr h="180035">
                <a:tc gridSpan="2">
                  <a:txBody>
                    <a:bodyPr/>
                    <a:lstStyle/>
                    <a:p>
                      <a:pPr algn="ctr"/>
                      <a:r>
                        <a:rPr lang="es-ES" sz="1350"/>
                        <a:t>DIFERÈNCIES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024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350"/>
                        <a:t>No té </a:t>
                      </a:r>
                      <a:r>
                        <a:rPr lang="es-ES" sz="1350" b="1"/>
                        <a:t>cloroplasts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350" b="0"/>
                        <a:t>Xicotets i molts </a:t>
                      </a:r>
                      <a:r>
                        <a:rPr lang="es-ES" sz="1350" b="1"/>
                        <a:t>vacúols</a:t>
                      </a:r>
                      <a:r>
                        <a:rPr lang="es-ES" sz="1350" b="0"/>
                        <a:t> (emmagatzemen aigua)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350" b="0"/>
                        <a:t>No té </a:t>
                      </a:r>
                      <a:r>
                        <a:rPr lang="es-ES" sz="1350" b="1"/>
                        <a:t>paret cel·lular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350" b="0"/>
                        <a:t>Poden presentar </a:t>
                      </a:r>
                      <a:r>
                        <a:rPr lang="es-ES" sz="1350" b="1"/>
                        <a:t>cilis i flagels</a:t>
                      </a:r>
                      <a:r>
                        <a:rPr lang="es-ES" sz="1350" b="0"/>
                        <a:t>, prolongacions que intervenen en el moviment cel·lular.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350"/>
                        <a:t>Té </a:t>
                      </a:r>
                      <a:r>
                        <a:rPr lang="es-ES" sz="1350" b="1"/>
                        <a:t>cloroplasts</a:t>
                      </a:r>
                      <a:r>
                        <a:rPr lang="es-ES" sz="1350" b="0"/>
                        <a:t> (fan la fotosíntesi i donen el pigment verd)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350" b="0"/>
                        <a:t>Grans i pocs </a:t>
                      </a:r>
                      <a:r>
                        <a:rPr lang="es-ES" sz="1350" b="1"/>
                        <a:t>vacúols</a:t>
                      </a:r>
                      <a:r>
                        <a:rPr lang="es-ES" sz="1350" b="0"/>
                        <a:t> (emmagatzemen aigua)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350" b="0"/>
                        <a:t>Membrana plasmàtica envoltada amb una gruixuda </a:t>
                      </a:r>
                      <a:r>
                        <a:rPr lang="es-ES" sz="1350" b="1"/>
                        <a:t>paret cel·lular</a:t>
                      </a:r>
                      <a:r>
                        <a:rPr lang="es-ES" sz="1350" b="0"/>
                        <a:t> (dona forma poligonal)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350" b="0"/>
                        <a:t>No té </a:t>
                      </a:r>
                      <a:r>
                        <a:rPr lang="es-ES" sz="1350" b="1"/>
                        <a:t>cilis ni flagels</a:t>
                      </a:r>
                      <a:endParaRPr lang="es-ES" sz="13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610378"/>
                  </a:ext>
                </a:extLst>
              </a:tr>
            </a:tbl>
          </a:graphicData>
        </a:graphic>
      </p:graphicFrame>
      <p:graphicFrame>
        <p:nvGraphicFramePr>
          <p:cNvPr id="193" name="Tabla 191">
            <a:extLst>
              <a:ext uri="{FF2B5EF4-FFF2-40B4-BE49-F238E27FC236}">
                <a16:creationId xmlns:a16="http://schemas.microsoft.com/office/drawing/2014/main" id="{1C6A125E-3181-41C6-854C-FA9D7C7C7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929545"/>
              </p:ext>
            </p:extLst>
          </p:nvPr>
        </p:nvGraphicFramePr>
        <p:xfrm>
          <a:off x="203801" y="4594959"/>
          <a:ext cx="11859442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9442">
                  <a:extLst>
                    <a:ext uri="{9D8B030D-6E8A-4147-A177-3AD203B41FA5}">
                      <a16:colId xmlns:a16="http://schemas.microsoft.com/office/drawing/2014/main" val="1609776856"/>
                    </a:ext>
                  </a:extLst>
                </a:gridCol>
              </a:tblGrid>
              <a:tr h="180035">
                <a:tc>
                  <a:txBody>
                    <a:bodyPr/>
                    <a:lstStyle/>
                    <a:p>
                      <a:pPr algn="ctr"/>
                      <a:r>
                        <a:rPr lang="es-ES" sz="1350"/>
                        <a:t>ORGÀNULS COMUNS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024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350" b="1"/>
                        <a:t>Mitocondris:</a:t>
                      </a:r>
                      <a:r>
                        <a:rPr lang="es-ES" sz="1350" b="0"/>
                        <a:t> obtenen energia a partir de la respiració cel·lular.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350" b="1"/>
                        <a:t>Ribosomes:</a:t>
                      </a:r>
                      <a:r>
                        <a:rPr lang="es-ES" sz="1350" b="0"/>
                        <a:t> síntesi de proteïnes.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350" b="1"/>
                        <a:t>Lisosomes:</a:t>
                      </a:r>
                      <a:r>
                        <a:rPr lang="es-ES" sz="1350" b="0"/>
                        <a:t> digestió de substàncies amb enzims.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350" b="1"/>
                        <a:t>Reticle endoplasmàtic:</a:t>
                      </a:r>
                    </a:p>
                    <a:p>
                      <a:pPr marL="742950" lvl="1" indent="-285750">
                        <a:buClr>
                          <a:schemeClr val="accent1"/>
                        </a:buClr>
                        <a:buFont typeface="Century Gothic" panose="020B0502020202020204" pitchFamily="34" charset="0"/>
                        <a:buChar char="–"/>
                      </a:pPr>
                      <a:r>
                        <a:rPr lang="es-ES" sz="1350" b="1"/>
                        <a:t>Llis:</a:t>
                      </a:r>
                      <a:r>
                        <a:rPr lang="es-ES" sz="1350" b="0"/>
                        <a:t> produïr lípids.</a:t>
                      </a:r>
                    </a:p>
                    <a:p>
                      <a:pPr marL="742950" lvl="1" indent="-285750">
                        <a:buClr>
                          <a:schemeClr val="accent1"/>
                        </a:buClr>
                        <a:buFont typeface="Century Gothic" panose="020B0502020202020204" pitchFamily="34" charset="0"/>
                        <a:buChar char="–"/>
                      </a:pPr>
                      <a:r>
                        <a:rPr lang="es-ES" sz="1350" b="1"/>
                        <a:t>Rugós:</a:t>
                      </a:r>
                      <a:r>
                        <a:rPr lang="es-ES" sz="1350" b="0"/>
                        <a:t> produïr proteïnes (amb ribosomes).</a:t>
                      </a:r>
                    </a:p>
                    <a:p>
                      <a:pPr marL="285750" lvl="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350" b="1"/>
                        <a:t>Aparell de Golgi:</a:t>
                      </a:r>
                      <a:r>
                        <a:rPr lang="es-ES" sz="1350" b="0"/>
                        <a:t> emmagatzemar substàncies del reticle i s’aboquen a l’exterior les de rebuig (per les vesícules).</a:t>
                      </a:r>
                    </a:p>
                    <a:p>
                      <a:pPr marL="285750" lvl="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350" b="1"/>
                        <a:t>Citoesquelet:</a:t>
                      </a:r>
                      <a:r>
                        <a:rPr lang="es-ES" sz="1350" b="0"/>
                        <a:t> fibres proteïques que donen forma i moviment.</a:t>
                      </a:r>
                    </a:p>
                    <a:p>
                      <a:pPr marL="285750" lvl="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350" b="1"/>
                        <a:t>Centrosoma:</a:t>
                      </a:r>
                      <a:r>
                        <a:rPr lang="es-ES" sz="1350" b="0"/>
                        <a:t> format per microtúbuls (</a:t>
                      </a:r>
                      <a:r>
                        <a:rPr lang="es-ES" sz="1350" b="1"/>
                        <a:t>centríols</a:t>
                      </a:r>
                      <a:r>
                        <a:rPr lang="es-ES" sz="1350" b="0"/>
                        <a:t>) i </a:t>
                      </a:r>
                      <a:r>
                        <a:rPr lang="es-ES" sz="1350" b="1"/>
                        <a:t>àsters</a:t>
                      </a:r>
                      <a:r>
                        <a:rPr lang="es-ES" sz="1350" b="0"/>
                        <a:t> per fer la divisió cel·lular.</a:t>
                      </a:r>
                      <a:endParaRPr lang="es-ES" sz="135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610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195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65DB6-9127-42C9-BACE-A5F013230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6. ELS TEIXITS HUMANS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BDFA1-A290-47B9-8F94-E14990251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430" y="2180343"/>
            <a:ext cx="10554574" cy="470578"/>
          </a:xfrm>
        </p:spPr>
        <p:txBody>
          <a:bodyPr anchor="t"/>
          <a:lstStyle/>
          <a:p>
            <a:r>
              <a:rPr lang="es-ES" b="1"/>
              <a:t>TEIXITS EPITELIALS:</a:t>
            </a:r>
            <a:r>
              <a:rPr lang="es-ES"/>
              <a:t> cèl·lules </a:t>
            </a:r>
            <a:r>
              <a:rPr lang="es-ES" u="sng"/>
              <a:t>polièdriques</a:t>
            </a:r>
            <a:r>
              <a:rPr lang="es-ES"/>
              <a:t> sense </a:t>
            </a:r>
            <a:r>
              <a:rPr lang="es-ES" u="sng"/>
              <a:t>a penes substància intercel·lular</a:t>
            </a:r>
            <a:r>
              <a:rPr lang="es-ES"/>
              <a:t>.</a:t>
            </a:r>
            <a:endParaRPr lang="es-ES" b="1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98B74DE1-BDE4-4A13-B68C-364923D21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042615"/>
              </p:ext>
            </p:extLst>
          </p:nvPr>
        </p:nvGraphicFramePr>
        <p:xfrm>
          <a:off x="452699" y="2650921"/>
          <a:ext cx="1128660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3301">
                  <a:extLst>
                    <a:ext uri="{9D8B030D-6E8A-4147-A177-3AD203B41FA5}">
                      <a16:colId xmlns:a16="http://schemas.microsoft.com/office/drawing/2014/main" val="1963514699"/>
                    </a:ext>
                  </a:extLst>
                </a:gridCol>
                <a:gridCol w="5643301">
                  <a:extLst>
                    <a:ext uri="{9D8B030D-6E8A-4147-A177-3AD203B41FA5}">
                      <a16:colId xmlns:a16="http://schemas.microsoft.com/office/drawing/2014/main" val="3159087814"/>
                    </a:ext>
                  </a:extLst>
                </a:gridCol>
              </a:tblGrid>
              <a:tr h="485225">
                <a:tc>
                  <a:txBody>
                    <a:bodyPr/>
                    <a:lstStyle/>
                    <a:p>
                      <a:r>
                        <a:rPr lang="es-ES" sz="1600"/>
                        <a:t>EPITELIS DE REVESTIMENT:</a:t>
                      </a:r>
                      <a:r>
                        <a:rPr lang="es-ES" sz="1600" b="0"/>
                        <a:t> superfícies internes i externes (envolten).</a:t>
                      </a:r>
                      <a:endParaRPr lang="es-E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EPITELIS GLANDULARS:</a:t>
                      </a:r>
                      <a:r>
                        <a:rPr lang="es-ES" sz="1600" b="0"/>
                        <a:t> formen glàndules (alliberen substàncies).</a:t>
                      </a:r>
                      <a:endParaRPr lang="es-E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748069"/>
                  </a:ext>
                </a:extLst>
              </a:tr>
              <a:tr h="48522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600"/>
                        <a:t>L’</a:t>
                      </a:r>
                      <a:r>
                        <a:rPr lang="es-ES" sz="1600" b="1"/>
                        <a:t>epidermis</a:t>
                      </a:r>
                      <a:r>
                        <a:rPr lang="es-ES" sz="1600" b="0"/>
                        <a:t> (la pell), </a:t>
                      </a:r>
                      <a:r>
                        <a:rPr lang="es-ES" sz="1600" b="1"/>
                        <a:t>mucosa</a:t>
                      </a:r>
                      <a:r>
                        <a:rPr lang="es-ES" sz="1600" b="0"/>
                        <a:t> (interior tub digestiu), </a:t>
                      </a:r>
                      <a:r>
                        <a:rPr lang="es-ES" sz="1600" b="1"/>
                        <a:t>endotelis</a:t>
                      </a:r>
                      <a:r>
                        <a:rPr lang="es-ES" sz="1600" b="0"/>
                        <a:t> (superfície vassos sanguinis).</a:t>
                      </a:r>
                      <a:endParaRPr lang="es-E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/>
                        <a:t>Glàndules </a:t>
                      </a:r>
                      <a:r>
                        <a:rPr lang="es-ES" sz="1600" b="1"/>
                        <a:t>exocrines</a:t>
                      </a:r>
                      <a:r>
                        <a:rPr lang="es-ES" sz="1600" b="0"/>
                        <a:t> (sudorípares) i </a:t>
                      </a:r>
                      <a:r>
                        <a:rPr lang="es-ES" sz="1600" b="1"/>
                        <a:t>endocrines</a:t>
                      </a:r>
                      <a:r>
                        <a:rPr lang="es-ES" sz="1600" b="0"/>
                        <a:t> (tiroides).</a:t>
                      </a:r>
                    </a:p>
                    <a:p>
                      <a:endParaRPr lang="es-ES" sz="1600" b="0"/>
                    </a:p>
                    <a:p>
                      <a:endParaRPr lang="es-E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771260"/>
                  </a:ext>
                </a:extLst>
              </a:tr>
            </a:tbl>
          </a:graphicData>
        </a:graphic>
      </p:graphicFrame>
      <p:pic>
        <p:nvPicPr>
          <p:cNvPr id="6" name="Picture 2" descr="Tipos de epitelios: ¿Cómo se clasifica el tejido epitelial? - Curiosoando">
            <a:extLst>
              <a:ext uri="{FF2B5EF4-FFF2-40B4-BE49-F238E27FC236}">
                <a16:creationId xmlns:a16="http://schemas.microsoft.com/office/drawing/2014/main" id="{BDDBD49D-D4DC-4311-9579-73EDA7B9F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5"/>
          <a:stretch/>
        </p:blipFill>
        <p:spPr bwMode="auto">
          <a:xfrm>
            <a:off x="4366194" y="3534536"/>
            <a:ext cx="1358202" cy="69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medic.ula.ve/histologia/anexos/atlas/5/axila3.jpg">
            <a:extLst>
              <a:ext uri="{FF2B5EF4-FFF2-40B4-BE49-F238E27FC236}">
                <a16:creationId xmlns:a16="http://schemas.microsoft.com/office/drawing/2014/main" id="{589AFC3A-E666-43C1-A367-9ADBE82C6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2" t="17924" r="36496" b="35721"/>
          <a:stretch/>
        </p:blipFill>
        <p:spPr bwMode="auto">
          <a:xfrm>
            <a:off x="10472188" y="3534536"/>
            <a:ext cx="938080" cy="68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6049754E-DC3F-45C8-85C7-FFE86D8132B3}"/>
              </a:ext>
            </a:extLst>
          </p:cNvPr>
          <p:cNvSpPr txBox="1">
            <a:spLocks/>
          </p:cNvSpPr>
          <p:nvPr/>
        </p:nvSpPr>
        <p:spPr>
          <a:xfrm>
            <a:off x="452699" y="4299511"/>
            <a:ext cx="10554574" cy="47057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/>
              <a:t>TEIXITS CONNECTIUS:</a:t>
            </a:r>
            <a:r>
              <a:rPr lang="es-ES"/>
              <a:t> cèl·lules, fibres i </a:t>
            </a:r>
            <a:r>
              <a:rPr lang="es-ES" u="sng"/>
              <a:t>molta substància intercel·lular</a:t>
            </a:r>
            <a:r>
              <a:rPr lang="es-ES"/>
              <a:t>.</a:t>
            </a:r>
            <a:endParaRPr lang="es-ES" b="1"/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887685DD-B4C3-42AE-9028-8796E2F46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800422"/>
              </p:ext>
            </p:extLst>
          </p:nvPr>
        </p:nvGraphicFramePr>
        <p:xfrm>
          <a:off x="452699" y="4809616"/>
          <a:ext cx="11286600" cy="179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320">
                  <a:extLst>
                    <a:ext uri="{9D8B030D-6E8A-4147-A177-3AD203B41FA5}">
                      <a16:colId xmlns:a16="http://schemas.microsoft.com/office/drawing/2014/main" val="1052686821"/>
                    </a:ext>
                  </a:extLst>
                </a:gridCol>
                <a:gridCol w="2257320">
                  <a:extLst>
                    <a:ext uri="{9D8B030D-6E8A-4147-A177-3AD203B41FA5}">
                      <a16:colId xmlns:a16="http://schemas.microsoft.com/office/drawing/2014/main" val="1450621389"/>
                    </a:ext>
                  </a:extLst>
                </a:gridCol>
                <a:gridCol w="2257320">
                  <a:extLst>
                    <a:ext uri="{9D8B030D-6E8A-4147-A177-3AD203B41FA5}">
                      <a16:colId xmlns:a16="http://schemas.microsoft.com/office/drawing/2014/main" val="1687238512"/>
                    </a:ext>
                  </a:extLst>
                </a:gridCol>
                <a:gridCol w="2257320">
                  <a:extLst>
                    <a:ext uri="{9D8B030D-6E8A-4147-A177-3AD203B41FA5}">
                      <a16:colId xmlns:a16="http://schemas.microsoft.com/office/drawing/2014/main" val="3626730523"/>
                    </a:ext>
                  </a:extLst>
                </a:gridCol>
                <a:gridCol w="2257320">
                  <a:extLst>
                    <a:ext uri="{9D8B030D-6E8A-4147-A177-3AD203B41FA5}">
                      <a16:colId xmlns:a16="http://schemas.microsoft.com/office/drawing/2014/main" val="2746713944"/>
                    </a:ext>
                  </a:extLst>
                </a:gridCol>
              </a:tblGrid>
              <a:tr h="290890">
                <a:tc>
                  <a:txBody>
                    <a:bodyPr/>
                    <a:lstStyle/>
                    <a:p>
                      <a:r>
                        <a:rPr lang="es-ES"/>
                        <a:t>Teixit ossi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Teixit adipós</a:t>
                      </a:r>
                      <a:r>
                        <a:rPr lang="es-ES" b="0"/>
                        <a:t> </a:t>
                      </a:r>
                      <a:r>
                        <a:rPr lang="es-ES" sz="1200" b="0"/>
                        <a:t>(greixos)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Teixit cartilaginós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Teixit conjuntiu </a:t>
                      </a:r>
                      <a:r>
                        <a:rPr lang="es-ES" sz="1050" b="0"/>
                        <a:t>(unió teixits i òrgans)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Teixit sanguini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754763"/>
                  </a:ext>
                </a:extLst>
              </a:tr>
              <a:tr h="1266740">
                <a:tc>
                  <a:txBody>
                    <a:bodyPr/>
                    <a:lstStyle/>
                    <a:p>
                      <a:r>
                        <a:rPr lang="es-ES"/>
                        <a:t>Amb </a:t>
                      </a:r>
                      <a:r>
                        <a:rPr lang="es-ES" u="sng"/>
                        <a:t>osteòcits</a:t>
                      </a:r>
                      <a:r>
                        <a:rPr lang="es-ES" u="none"/>
                        <a:t>.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Amb </a:t>
                      </a:r>
                      <a:r>
                        <a:rPr lang="es-ES" u="sng"/>
                        <a:t>adipòcits</a:t>
                      </a:r>
                      <a:r>
                        <a:rPr lang="es-ES" u="none"/>
                        <a:t>.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Amb </a:t>
                      </a:r>
                      <a:r>
                        <a:rPr lang="es-ES" u="sng"/>
                        <a:t>condròcits</a:t>
                      </a:r>
                      <a:r>
                        <a:rPr lang="es-ES" u="none"/>
                        <a:t>.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Amb </a:t>
                      </a:r>
                      <a:r>
                        <a:rPr lang="es-ES" u="sng"/>
                        <a:t>fibroblasts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Amb </a:t>
                      </a:r>
                      <a:r>
                        <a:rPr lang="es-ES" u="sng"/>
                        <a:t>glòbuls rojos/blancs</a:t>
                      </a:r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314553"/>
                  </a:ext>
                </a:extLst>
              </a:tr>
            </a:tbl>
          </a:graphicData>
        </a:graphic>
      </p:graphicFrame>
      <p:pic>
        <p:nvPicPr>
          <p:cNvPr id="11" name="Picture 6" descr="Changing the way you learn | Quiz">
            <a:extLst>
              <a:ext uri="{FF2B5EF4-FFF2-40B4-BE49-F238E27FC236}">
                <a16:creationId xmlns:a16="http://schemas.microsoft.com/office/drawing/2014/main" id="{29B93D2F-B234-4174-AAC1-4E156878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37" y="5705876"/>
            <a:ext cx="1236914" cy="81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Qué es el tejido adiposo? | Aparatología estética profesional | Fabricantes  | Novasonix">
            <a:extLst>
              <a:ext uri="{FF2B5EF4-FFF2-40B4-BE49-F238E27FC236}">
                <a16:creationId xmlns:a16="http://schemas.microsoft.com/office/drawing/2014/main" id="{355CF540-1322-4359-9536-B04F2DC5D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466" y="5705876"/>
            <a:ext cx="1360849" cy="81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Visor de libros">
            <a:extLst>
              <a:ext uri="{FF2B5EF4-FFF2-40B4-BE49-F238E27FC236}">
                <a16:creationId xmlns:a16="http://schemas.microsoft.com/office/drawing/2014/main" id="{CCEC74EC-FCB5-47F8-A806-DF7989DF9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855" y="5705876"/>
            <a:ext cx="1094290" cy="81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Cual es la Función del Tejido Conectivo -【 Funcion.info 】">
            <a:extLst>
              <a:ext uri="{FF2B5EF4-FFF2-40B4-BE49-F238E27FC236}">
                <a16:creationId xmlns:a16="http://schemas.microsoft.com/office/drawing/2014/main" id="{082BE1DD-909B-4D25-A187-291D5EE37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135" y="5705876"/>
            <a:ext cx="1033252" cy="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La Mitocondria: Nuestros tejidos XII: Tejido sanguíneo">
            <a:extLst>
              <a:ext uri="{FF2B5EF4-FFF2-40B4-BE49-F238E27FC236}">
                <a16:creationId xmlns:a16="http://schemas.microsoft.com/office/drawing/2014/main" id="{366EBCF6-D1F7-4A33-A125-C50E5DD09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408" y="5938820"/>
            <a:ext cx="763865" cy="5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817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B5B11BA3-8441-465A-B388-562FFD83BE28}"/>
              </a:ext>
            </a:extLst>
          </p:cNvPr>
          <p:cNvSpPr txBox="1">
            <a:spLocks/>
          </p:cNvSpPr>
          <p:nvPr/>
        </p:nvSpPr>
        <p:spPr>
          <a:xfrm>
            <a:off x="382485" y="217318"/>
            <a:ext cx="11445992" cy="680303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/>
              <a:t>TEIXITS MUSCULARS:</a:t>
            </a:r>
            <a:r>
              <a:rPr lang="es-ES"/>
              <a:t> teixits </a:t>
            </a:r>
            <a:r>
              <a:rPr lang="es-ES" u="sng"/>
              <a:t>contràctils</a:t>
            </a:r>
            <a:r>
              <a:rPr lang="es-ES"/>
              <a:t>, amb cèl·lules allargades anomenades </a:t>
            </a:r>
            <a:r>
              <a:rPr lang="es-ES" b="1"/>
              <a:t>miòcits</a:t>
            </a:r>
            <a:r>
              <a:rPr lang="es-ES"/>
              <a:t> o </a:t>
            </a:r>
            <a:r>
              <a:rPr lang="es-ES" b="1"/>
              <a:t>fibres musculars</a:t>
            </a:r>
            <a:r>
              <a:rPr lang="es-ES"/>
              <a:t>. Poden ser de 3 tipus:</a:t>
            </a:r>
            <a:endParaRPr lang="es-ES" b="1"/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B39DC43A-9455-46D0-8592-1EEB9EA84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74259"/>
              </p:ext>
            </p:extLst>
          </p:nvPr>
        </p:nvGraphicFramePr>
        <p:xfrm>
          <a:off x="312257" y="979725"/>
          <a:ext cx="1162527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5092">
                  <a:extLst>
                    <a:ext uri="{9D8B030D-6E8A-4147-A177-3AD203B41FA5}">
                      <a16:colId xmlns:a16="http://schemas.microsoft.com/office/drawing/2014/main" val="410075063"/>
                    </a:ext>
                  </a:extLst>
                </a:gridCol>
                <a:gridCol w="3875092">
                  <a:extLst>
                    <a:ext uri="{9D8B030D-6E8A-4147-A177-3AD203B41FA5}">
                      <a16:colId xmlns:a16="http://schemas.microsoft.com/office/drawing/2014/main" val="675949503"/>
                    </a:ext>
                  </a:extLst>
                </a:gridCol>
                <a:gridCol w="3875092">
                  <a:extLst>
                    <a:ext uri="{9D8B030D-6E8A-4147-A177-3AD203B41FA5}">
                      <a16:colId xmlns:a16="http://schemas.microsoft.com/office/drawing/2014/main" val="2959018485"/>
                    </a:ext>
                  </a:extLst>
                </a:gridCol>
              </a:tblGrid>
              <a:tr h="278624">
                <a:tc>
                  <a:txBody>
                    <a:bodyPr/>
                    <a:lstStyle/>
                    <a:p>
                      <a:r>
                        <a:rPr lang="es-ES"/>
                        <a:t>TEIXIT MUSCULAR LLIS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TEIXIT MUSCULAR ESTRIAT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TEIXIT MUSCULAR CARDÍAC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990232"/>
                  </a:ext>
                </a:extLst>
              </a:tr>
              <a:tr h="546178">
                <a:tc>
                  <a:txBody>
                    <a:bodyPr/>
                    <a:lstStyle/>
                    <a:p>
                      <a:r>
                        <a:rPr lang="es-ES"/>
                        <a:t>Contracció </a:t>
                      </a:r>
                      <a:r>
                        <a:rPr lang="es-ES" u="sng"/>
                        <a:t>involuntària</a:t>
                      </a:r>
                      <a:r>
                        <a:rPr lang="es-ES" u="none"/>
                        <a:t>, músculs </a:t>
                      </a:r>
                      <a:r>
                        <a:rPr lang="es-ES" u="sng"/>
                        <a:t>viscerals</a:t>
                      </a:r>
                      <a:r>
                        <a:rPr lang="es-ES" u="none"/>
                        <a:t> (esòfag, intestí...)</a:t>
                      </a:r>
                    </a:p>
                    <a:p>
                      <a:endParaRPr lang="es-ES" u="none"/>
                    </a:p>
                    <a:p>
                      <a:endParaRPr lang="es-ES" u="none"/>
                    </a:p>
                    <a:p>
                      <a:endParaRPr lang="es-ES" u="none"/>
                    </a:p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Contracció </a:t>
                      </a:r>
                      <a:r>
                        <a:rPr lang="es-ES" u="sng"/>
                        <a:t>voluntària</a:t>
                      </a:r>
                      <a:r>
                        <a:rPr lang="es-ES" u="none"/>
                        <a:t>, músculs esquelètics. Fibres amb bandes clares i fosques.</a:t>
                      </a:r>
                    </a:p>
                    <a:p>
                      <a:endParaRPr lang="es-ES" u="none"/>
                    </a:p>
                    <a:p>
                      <a:endParaRPr lang="es-ES" u="none"/>
                    </a:p>
                    <a:p>
                      <a:endParaRPr lang="es-ES" u="none"/>
                    </a:p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Contracció </a:t>
                      </a:r>
                      <a:r>
                        <a:rPr lang="es-ES" u="sng"/>
                        <a:t>involuntària</a:t>
                      </a:r>
                      <a:r>
                        <a:rPr lang="es-ES" u="none"/>
                        <a:t>, amb aspecte </a:t>
                      </a:r>
                      <a:r>
                        <a:rPr lang="es-ES" u="sng"/>
                        <a:t>estriat</a:t>
                      </a:r>
                      <a:r>
                        <a:rPr lang="es-ES" u="none"/>
                        <a:t> (cor).</a:t>
                      </a:r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852126"/>
                  </a:ext>
                </a:extLst>
              </a:tr>
            </a:tbl>
          </a:graphicData>
        </a:graphic>
      </p:graphicFrame>
      <p:pic>
        <p:nvPicPr>
          <p:cNvPr id="5" name="Picture 2" descr="El músculo liso | La guía de Biología">
            <a:extLst>
              <a:ext uri="{FF2B5EF4-FFF2-40B4-BE49-F238E27FC236}">
                <a16:creationId xmlns:a16="http://schemas.microsoft.com/office/drawing/2014/main" id="{510B8EF2-6B92-44E6-B16E-5724D4DB9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597" y="1997891"/>
            <a:ext cx="1828056" cy="129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úsculo esquelético - Wikipedia, la enciclopedia libre">
            <a:extLst>
              <a:ext uri="{FF2B5EF4-FFF2-40B4-BE49-F238E27FC236}">
                <a16:creationId xmlns:a16="http://schemas.microsoft.com/office/drawing/2014/main" id="{CF485A8D-82F1-44EC-8383-00757E7CB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13" y="2236232"/>
            <a:ext cx="1589873" cy="10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jido muscular cardíaco">
            <a:extLst>
              <a:ext uri="{FF2B5EF4-FFF2-40B4-BE49-F238E27FC236}">
                <a16:creationId xmlns:a16="http://schemas.microsoft.com/office/drawing/2014/main" id="{23E9457E-85FE-423B-9DED-2F52B75D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663" y="2005141"/>
            <a:ext cx="2024193" cy="130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B0CC4F2D-DD07-47F6-8BA1-72E2CA16FE64}"/>
              </a:ext>
            </a:extLst>
          </p:cNvPr>
          <p:cNvSpPr txBox="1">
            <a:spLocks/>
          </p:cNvSpPr>
          <p:nvPr/>
        </p:nvSpPr>
        <p:spPr>
          <a:xfrm>
            <a:off x="373004" y="3500836"/>
            <a:ext cx="11445992" cy="500713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/>
              <a:t>TEIXIT NERVIÓS:</a:t>
            </a:r>
            <a:r>
              <a:rPr lang="es-ES"/>
              <a:t> cèl·lules reben i </a:t>
            </a:r>
            <a:r>
              <a:rPr lang="es-ES" u="sng"/>
              <a:t>transmeten</a:t>
            </a:r>
            <a:r>
              <a:rPr lang="es-ES"/>
              <a:t> informació per tot l’organisme. Tenim dos:</a:t>
            </a:r>
            <a:endParaRPr lang="es-ES" b="1"/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A7A5DB89-2727-4662-9227-5700DE8CE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208395"/>
              </p:ext>
            </p:extLst>
          </p:nvPr>
        </p:nvGraphicFramePr>
        <p:xfrm>
          <a:off x="2162649" y="4001549"/>
          <a:ext cx="81280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2563400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84267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NEURONES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CÈL·LULES GLIA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189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Transmeten </a:t>
                      </a:r>
                      <a:r>
                        <a:rPr lang="es-ES" u="sng"/>
                        <a:t>impulsos</a:t>
                      </a:r>
                      <a:r>
                        <a:rPr lang="es-ES" u="none"/>
                        <a:t> nerviosos.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u="sng"/>
                        <a:t>Protegeixen</a:t>
                      </a:r>
                      <a:r>
                        <a:rPr lang="es-ES" u="none"/>
                        <a:t> neurones i no transmeten impulsos nerviosos.</a:t>
                      </a:r>
                    </a:p>
                    <a:p>
                      <a:endParaRPr lang="es-ES" u="none"/>
                    </a:p>
                    <a:p>
                      <a:endParaRPr lang="es-ES" u="none"/>
                    </a:p>
                    <a:p>
                      <a:endParaRPr lang="es-ES" u="none"/>
                    </a:p>
                    <a:p>
                      <a:endParaRPr lang="es-ES" u="none"/>
                    </a:p>
                    <a:p>
                      <a:endParaRPr lang="es-ES" u="none"/>
                    </a:p>
                    <a:p>
                      <a:endParaRPr lang="es-ES" u="sn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156964"/>
                  </a:ext>
                </a:extLst>
              </a:tr>
            </a:tbl>
          </a:graphicData>
        </a:graphic>
      </p:graphicFrame>
      <p:pic>
        <p:nvPicPr>
          <p:cNvPr id="11" name="Picture 8" descr="Treinta neuronas contra el dolor - Scientific American - Español">
            <a:extLst>
              <a:ext uri="{FF2B5EF4-FFF2-40B4-BE49-F238E27FC236}">
                <a16:creationId xmlns:a16="http://schemas.microsoft.com/office/drawing/2014/main" id="{883E6FC7-85AC-49BE-9D94-E8EAD1885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82" y="4786635"/>
            <a:ext cx="2644892" cy="17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ÉLULAS GLIALES: qué son, tipos y funciones">
            <a:extLst>
              <a:ext uri="{FF2B5EF4-FFF2-40B4-BE49-F238E27FC236}">
                <a16:creationId xmlns:a16="http://schemas.microsoft.com/office/drawing/2014/main" id="{6A953309-87EF-446B-9665-44CBF0170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55" y="5021019"/>
            <a:ext cx="2164359" cy="161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034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619A7-9F33-4EAF-B894-748B4C680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7. ÒRGANS, SISTEMES I APARELLS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6E2F7CA-79E7-4A72-94B3-8CBD7ABB4302}"/>
              </a:ext>
            </a:extLst>
          </p:cNvPr>
          <p:cNvSpPr txBox="1"/>
          <p:nvPr/>
        </p:nvSpPr>
        <p:spPr>
          <a:xfrm>
            <a:off x="335559" y="2138288"/>
            <a:ext cx="780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Els </a:t>
            </a:r>
            <a:r>
              <a:rPr lang="es-ES" b="1"/>
              <a:t>aparells i sistemes</a:t>
            </a:r>
            <a:r>
              <a:rPr lang="es-ES"/>
              <a:t> s’agrupen segons la </a:t>
            </a:r>
            <a:r>
              <a:rPr lang="es-ES" u="sng"/>
              <a:t>funció vital</a:t>
            </a:r>
            <a:r>
              <a:rPr lang="es-ES"/>
              <a:t> que realitzen:</a:t>
            </a:r>
          </a:p>
        </p:txBody>
      </p:sp>
      <p:sp>
        <p:nvSpPr>
          <p:cNvPr id="5" name="Abrir corchete 4">
            <a:extLst>
              <a:ext uri="{FF2B5EF4-FFF2-40B4-BE49-F238E27FC236}">
                <a16:creationId xmlns:a16="http://schemas.microsoft.com/office/drawing/2014/main" id="{E73D11D7-E590-44B5-9F4E-9A6E69344613}"/>
              </a:ext>
            </a:extLst>
          </p:cNvPr>
          <p:cNvSpPr/>
          <p:nvPr/>
        </p:nvSpPr>
        <p:spPr>
          <a:xfrm>
            <a:off x="364920" y="2104840"/>
            <a:ext cx="58723" cy="436228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9BD31D2-11AD-4A2C-9B5C-EF97983A0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930958"/>
              </p:ext>
            </p:extLst>
          </p:nvPr>
        </p:nvGraphicFramePr>
        <p:xfrm>
          <a:off x="312255" y="2649136"/>
          <a:ext cx="5783746" cy="3929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873">
                  <a:extLst>
                    <a:ext uri="{9D8B030D-6E8A-4147-A177-3AD203B41FA5}">
                      <a16:colId xmlns:a16="http://schemas.microsoft.com/office/drawing/2014/main" val="2762288421"/>
                    </a:ext>
                  </a:extLst>
                </a:gridCol>
                <a:gridCol w="2891873">
                  <a:extLst>
                    <a:ext uri="{9D8B030D-6E8A-4147-A177-3AD203B41FA5}">
                      <a16:colId xmlns:a16="http://schemas.microsoft.com/office/drawing/2014/main" val="2414912293"/>
                    </a:ext>
                  </a:extLst>
                </a:gridCol>
              </a:tblGrid>
              <a:tr h="354815">
                <a:tc rowSpan="2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APARELL DIGESTIU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448285"/>
                  </a:ext>
                </a:extLst>
              </a:tr>
              <a:tr h="13534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Òrgans:</a:t>
                      </a:r>
                      <a:r>
                        <a:rPr lang="es-ES" sz="1600" b="0"/>
                        <a:t> boca, pàncrees, fetge.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Funció:</a:t>
                      </a:r>
                      <a:r>
                        <a:rPr lang="es-ES" sz="1600" b="0"/>
                        <a:t> obtindre </a:t>
                      </a:r>
                      <a:r>
                        <a:rPr lang="es-ES" sz="1600" b="0" u="sng"/>
                        <a:t>nutriets</a:t>
                      </a:r>
                      <a:r>
                        <a:rPr lang="es-ES" sz="1600" b="0"/>
                        <a:t> necessaris dels aliments.</a:t>
                      </a:r>
                      <a:endParaRPr lang="es-ES" sz="1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522182"/>
                  </a:ext>
                </a:extLst>
              </a:tr>
              <a:tr h="502655">
                <a:tc rowSpan="2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</a:rPr>
                        <a:t>SISTEMA CIRCULATORI SANGUINI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988378"/>
                  </a:ext>
                </a:extLst>
              </a:tr>
              <a:tr h="169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Òrgans:</a:t>
                      </a:r>
                      <a:r>
                        <a:rPr lang="es-ES" sz="1600" b="0"/>
                        <a:t> cor, venes, arteries.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Funció:</a:t>
                      </a:r>
                      <a:r>
                        <a:rPr lang="es-ES" sz="1600" b="0"/>
                        <a:t> </a:t>
                      </a:r>
                      <a:r>
                        <a:rPr lang="es-ES" sz="1600" b="0" u="sng"/>
                        <a:t>distribució</a:t>
                      </a:r>
                      <a:r>
                        <a:rPr lang="es-ES" sz="1600" b="0"/>
                        <a:t> de sang, nutrients i oxígen; </a:t>
                      </a:r>
                      <a:r>
                        <a:rPr lang="es-ES" sz="1600" b="0" u="sng"/>
                        <a:t>recollir</a:t>
                      </a:r>
                      <a:r>
                        <a:rPr lang="es-ES" sz="1600" b="0"/>
                        <a:t> substàncies de rebuig.</a:t>
                      </a:r>
                      <a:endParaRPr lang="es-ES" sz="1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43569249"/>
                  </a:ext>
                </a:extLst>
              </a:tr>
            </a:tbl>
          </a:graphicData>
        </a:graphic>
      </p:graphicFrame>
      <p:pic>
        <p:nvPicPr>
          <p:cNvPr id="7" name="Picture 2" descr="Juegos de Ciencias | Juego de El aparato digestivo y sus partes | Cerebriti">
            <a:extLst>
              <a:ext uri="{FF2B5EF4-FFF2-40B4-BE49-F238E27FC236}">
                <a16:creationId xmlns:a16="http://schemas.microsoft.com/office/drawing/2014/main" id="{D7F90F8F-BEA9-49FD-A2AB-402885A02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32" y="2632487"/>
            <a:ext cx="1090907" cy="17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artes del corazón: anatomía y cómo funciona el corazón">
            <a:extLst>
              <a:ext uri="{FF2B5EF4-FFF2-40B4-BE49-F238E27FC236}">
                <a16:creationId xmlns:a16="http://schemas.microsoft.com/office/drawing/2014/main" id="{92022885-DAA0-450A-B420-8366069A6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81" y="4425717"/>
            <a:ext cx="1032028" cy="206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a 5">
            <a:extLst>
              <a:ext uri="{FF2B5EF4-FFF2-40B4-BE49-F238E27FC236}">
                <a16:creationId xmlns:a16="http://schemas.microsoft.com/office/drawing/2014/main" id="{69501B72-EBC8-4AC3-A596-05F9FDB37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1695"/>
              </p:ext>
            </p:extLst>
          </p:nvPr>
        </p:nvGraphicFramePr>
        <p:xfrm>
          <a:off x="6096000" y="2660081"/>
          <a:ext cx="5783746" cy="3919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873">
                  <a:extLst>
                    <a:ext uri="{9D8B030D-6E8A-4147-A177-3AD203B41FA5}">
                      <a16:colId xmlns:a16="http://schemas.microsoft.com/office/drawing/2014/main" val="2762288421"/>
                    </a:ext>
                  </a:extLst>
                </a:gridCol>
                <a:gridCol w="2891873">
                  <a:extLst>
                    <a:ext uri="{9D8B030D-6E8A-4147-A177-3AD203B41FA5}">
                      <a16:colId xmlns:a16="http://schemas.microsoft.com/office/drawing/2014/main" val="2414912293"/>
                    </a:ext>
                  </a:extLst>
                </a:gridCol>
              </a:tblGrid>
              <a:tr h="354815">
                <a:tc rowSpan="2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APARELL RESPIRATORI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448285"/>
                  </a:ext>
                </a:extLst>
              </a:tr>
              <a:tr h="13534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Òrgans:</a:t>
                      </a:r>
                      <a:r>
                        <a:rPr lang="es-ES" sz="1600" b="0"/>
                        <a:t> pulmons, víes nasals, bronquis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Funció:</a:t>
                      </a:r>
                      <a:r>
                        <a:rPr lang="es-ES" sz="1600" b="0"/>
                        <a:t> proporcionar </a:t>
                      </a:r>
                      <a:r>
                        <a:rPr lang="es-ES" sz="1600" b="0" u="sng"/>
                        <a:t>oxígen</a:t>
                      </a:r>
                      <a:r>
                        <a:rPr lang="es-ES" sz="1600" b="0"/>
                        <a:t> i eliminar </a:t>
                      </a:r>
                      <a:r>
                        <a:rPr lang="es-ES" sz="1600" b="0" u="sng"/>
                        <a:t>diòxid de carboni</a:t>
                      </a:r>
                      <a:r>
                        <a:rPr lang="es-ES" sz="1600" b="0"/>
                        <a:t>.</a:t>
                      </a:r>
                      <a:endParaRPr lang="es-ES" sz="1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522182"/>
                  </a:ext>
                </a:extLst>
              </a:tr>
              <a:tr h="304352">
                <a:tc rowSpan="2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</a:rPr>
                        <a:t>APARELL EXCRETOR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988378"/>
                  </a:ext>
                </a:extLst>
              </a:tr>
              <a:tr h="18649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Òrgans:</a:t>
                      </a:r>
                      <a:r>
                        <a:rPr lang="es-ES" sz="1600" b="0"/>
                        <a:t> renyons, uretra, vejiga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Funció:</a:t>
                      </a:r>
                      <a:r>
                        <a:rPr lang="es-ES" sz="1600" b="0"/>
                        <a:t> expulsar </a:t>
                      </a:r>
                      <a:r>
                        <a:rPr lang="es-ES" sz="1600" b="0" u="sng"/>
                        <a:t>substàncies de rebuig </a:t>
                      </a:r>
                      <a:r>
                        <a:rPr lang="es-ES" sz="1600" b="0"/>
                        <a:t>a partir del </a:t>
                      </a:r>
                      <a:r>
                        <a:rPr lang="es-ES" sz="1600" b="0" u="sng"/>
                        <a:t>metabolisme</a:t>
                      </a:r>
                      <a:r>
                        <a:rPr lang="es-ES" sz="1600" b="0"/>
                        <a:t> cel·lular.</a:t>
                      </a:r>
                      <a:endParaRPr lang="es-ES" sz="1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43569249"/>
                  </a:ext>
                </a:extLst>
              </a:tr>
            </a:tbl>
          </a:graphicData>
        </a:graphic>
      </p:graphicFrame>
      <p:pic>
        <p:nvPicPr>
          <p:cNvPr id="10" name="Picture 6" descr="Sistema Respiratorio Vectores Libres de Derechos - iStock">
            <a:extLst>
              <a:ext uri="{FF2B5EF4-FFF2-40B4-BE49-F238E27FC236}">
                <a16:creationId xmlns:a16="http://schemas.microsoft.com/office/drawing/2014/main" id="{9D192C74-5969-4703-A0B5-54856BB1C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509" y="2660081"/>
            <a:ext cx="1704751" cy="17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Aparatos circulatorio y excretor">
            <a:extLst>
              <a:ext uri="{FF2B5EF4-FFF2-40B4-BE49-F238E27FC236}">
                <a16:creationId xmlns:a16="http://schemas.microsoft.com/office/drawing/2014/main" id="{9068C438-355C-4B1C-BB80-623498F23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510" y="4346462"/>
            <a:ext cx="1704750" cy="22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22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B0CD8B6-76A4-4235-B922-C7B5F5788DC8}"/>
              </a:ext>
            </a:extLst>
          </p:cNvPr>
          <p:cNvSpPr txBox="1"/>
          <p:nvPr/>
        </p:nvSpPr>
        <p:spPr>
          <a:xfrm>
            <a:off x="92279" y="154447"/>
            <a:ext cx="5388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u="sng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APARELLS QUE INTERVENEN EN LA RELACIÓ</a:t>
            </a:r>
          </a:p>
        </p:txBody>
      </p:sp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01433527-34D3-4ABC-8F1F-E98DA3CBB9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356804"/>
              </p:ext>
            </p:extLst>
          </p:nvPr>
        </p:nvGraphicFramePr>
        <p:xfrm>
          <a:off x="312254" y="652557"/>
          <a:ext cx="5783746" cy="3760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873">
                  <a:extLst>
                    <a:ext uri="{9D8B030D-6E8A-4147-A177-3AD203B41FA5}">
                      <a16:colId xmlns:a16="http://schemas.microsoft.com/office/drawing/2014/main" val="2762288421"/>
                    </a:ext>
                  </a:extLst>
                </a:gridCol>
                <a:gridCol w="2891873">
                  <a:extLst>
                    <a:ext uri="{9D8B030D-6E8A-4147-A177-3AD203B41FA5}">
                      <a16:colId xmlns:a16="http://schemas.microsoft.com/office/drawing/2014/main" val="2414912293"/>
                    </a:ext>
                  </a:extLst>
                </a:gridCol>
              </a:tblGrid>
              <a:tr h="335460">
                <a:tc rowSpan="2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SISTEMA NERVIÓS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448285"/>
                  </a:ext>
                </a:extLst>
              </a:tr>
              <a:tr h="164934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Òrgans:</a:t>
                      </a:r>
                      <a:r>
                        <a:rPr lang="es-ES" sz="1600" b="0"/>
                        <a:t> cervell, medul·la espinal, encèfal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Funció:</a:t>
                      </a:r>
                      <a:r>
                        <a:rPr lang="es-ES" sz="1600" b="0"/>
                        <a:t> </a:t>
                      </a:r>
                      <a:r>
                        <a:rPr lang="es-ES" sz="1400" b="0"/>
                        <a:t>captar </a:t>
                      </a:r>
                      <a:r>
                        <a:rPr lang="es-ES" sz="1400" b="0" u="sng"/>
                        <a:t>informació</a:t>
                      </a:r>
                      <a:r>
                        <a:rPr lang="es-ES" sz="1400" b="0"/>
                        <a:t> del medi i conduïr </a:t>
                      </a:r>
                      <a:r>
                        <a:rPr lang="es-ES" sz="1400" b="0" u="sng"/>
                        <a:t>impulsos</a:t>
                      </a:r>
                      <a:r>
                        <a:rPr lang="es-ES" sz="1400" b="0"/>
                        <a:t> </a:t>
                      </a:r>
                      <a:r>
                        <a:rPr lang="es-ES" sz="1400" b="0" u="sng"/>
                        <a:t>nerviosos</a:t>
                      </a:r>
                      <a:r>
                        <a:rPr lang="es-ES" sz="1400" b="0"/>
                        <a:t> per elaborar </a:t>
                      </a:r>
                      <a:r>
                        <a:rPr lang="es-ES" sz="1400" b="0" u="sng"/>
                        <a:t>ordres.</a:t>
                      </a:r>
                      <a:endParaRPr lang="es-ES" sz="1600" b="1" u="sn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522182"/>
                  </a:ext>
                </a:extLst>
              </a:tr>
              <a:tr h="307505">
                <a:tc rowSpan="2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</a:rPr>
                        <a:t>SISTEMA ENDOCRÍ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988378"/>
                  </a:ext>
                </a:extLst>
              </a:tr>
              <a:tr h="13529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Òrgans:</a:t>
                      </a:r>
                      <a:r>
                        <a:rPr lang="es-ES" sz="1600" b="0"/>
                        <a:t> tiroides, pàncrees, ovaris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Funció:</a:t>
                      </a:r>
                      <a:r>
                        <a:rPr lang="es-ES" sz="1600" b="0"/>
                        <a:t> fabricar </a:t>
                      </a:r>
                      <a:r>
                        <a:rPr lang="es-ES" sz="1600" b="0" u="sng"/>
                        <a:t>hormones</a:t>
                      </a:r>
                      <a:r>
                        <a:rPr lang="es-ES" sz="1600" b="0"/>
                        <a:t> que actúen a les </a:t>
                      </a:r>
                      <a:r>
                        <a:rPr lang="es-ES" sz="1600" b="0" u="sng"/>
                        <a:t>cél·lules.</a:t>
                      </a:r>
                      <a:endParaRPr lang="es-ES" sz="1600" b="1" u="sn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43569249"/>
                  </a:ext>
                </a:extLst>
              </a:tr>
            </a:tbl>
          </a:graphicData>
        </a:graphic>
      </p:graphicFrame>
      <p:pic>
        <p:nvPicPr>
          <p:cNvPr id="4" name="Picture 2" descr="Sistema nervioso | Aumentaty Community">
            <a:extLst>
              <a:ext uri="{FF2B5EF4-FFF2-40B4-BE49-F238E27FC236}">
                <a16:creationId xmlns:a16="http://schemas.microsoft.com/office/drawing/2014/main" id="{4036E609-85BA-4A88-AE04-3B7270C90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538" y="649175"/>
            <a:ext cx="1378104" cy="207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istema endocrino">
            <a:extLst>
              <a:ext uri="{FF2B5EF4-FFF2-40B4-BE49-F238E27FC236}">
                <a16:creationId xmlns:a16="http://schemas.microsoft.com/office/drawing/2014/main" id="{1203A4F5-D6C1-4669-9654-03FBC3EEB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516" y="2737421"/>
            <a:ext cx="976855" cy="166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F82ADE87-F71E-4AFE-B5E1-FF965DFD5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489105"/>
              </p:ext>
            </p:extLst>
          </p:nvPr>
        </p:nvGraphicFramePr>
        <p:xfrm>
          <a:off x="6053261" y="652557"/>
          <a:ext cx="5868112" cy="3843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4056">
                  <a:extLst>
                    <a:ext uri="{9D8B030D-6E8A-4147-A177-3AD203B41FA5}">
                      <a16:colId xmlns:a16="http://schemas.microsoft.com/office/drawing/2014/main" val="2275669599"/>
                    </a:ext>
                  </a:extLst>
                </a:gridCol>
                <a:gridCol w="2934056">
                  <a:extLst>
                    <a:ext uri="{9D8B030D-6E8A-4147-A177-3AD203B41FA5}">
                      <a16:colId xmlns:a16="http://schemas.microsoft.com/office/drawing/2014/main" val="1856260654"/>
                    </a:ext>
                  </a:extLst>
                </a:gridCol>
              </a:tblGrid>
              <a:tr h="387678">
                <a:tc gridSpan="2">
                  <a:txBody>
                    <a:bodyPr/>
                    <a:lstStyle/>
                    <a:p>
                      <a:pPr algn="ctr"/>
                      <a:r>
                        <a:rPr lang="es-ES"/>
                        <a:t>APARELL LOCOMOTOR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555454"/>
                  </a:ext>
                </a:extLst>
              </a:tr>
              <a:tr h="335559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SISTEMA MUSCULAR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SISTEMA ESQUELÈTIC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001232"/>
                  </a:ext>
                </a:extLst>
              </a:tr>
              <a:tr h="1068757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Òrgans:</a:t>
                      </a:r>
                      <a:r>
                        <a:rPr lang="es-ES" sz="1600" b="0"/>
                        <a:t> músculs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Funcions:</a:t>
                      </a:r>
                      <a:r>
                        <a:rPr lang="es-ES" sz="1600" b="0"/>
                        <a:t> </a:t>
                      </a:r>
                      <a:r>
                        <a:rPr lang="es-ES" sz="1600" b="0" u="sng"/>
                        <a:t>locomoció</a:t>
                      </a:r>
                      <a:r>
                        <a:rPr lang="es-ES" sz="1600" b="0"/>
                        <a:t>, mantindre </a:t>
                      </a:r>
                      <a:r>
                        <a:rPr lang="es-ES" sz="1600" b="0" u="sng"/>
                        <a:t>postura</a:t>
                      </a:r>
                      <a:r>
                        <a:rPr lang="es-ES" sz="1600" b="0"/>
                        <a:t>.</a:t>
                      </a:r>
                      <a:endParaRPr lang="es-ES" sz="1600" b="1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Òrgans:</a:t>
                      </a:r>
                      <a:r>
                        <a:rPr lang="es-ES" sz="1600" b="0"/>
                        <a:t> óssos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Funcions:</a:t>
                      </a:r>
                      <a:r>
                        <a:rPr lang="es-ES" sz="1600" b="0"/>
                        <a:t> locomoció, </a:t>
                      </a:r>
                      <a:r>
                        <a:rPr lang="es-ES" sz="1600" b="0" u="sng"/>
                        <a:t>protegir</a:t>
                      </a:r>
                      <a:r>
                        <a:rPr lang="es-ES" sz="1600" b="0"/>
                        <a:t> òrgans i estructures.</a:t>
                      </a:r>
                      <a:endParaRPr lang="es-ES" sz="1600" b="1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873301"/>
                  </a:ext>
                </a:extLst>
              </a:tr>
              <a:tr h="2021747">
                <a:tc gridSpan="2"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347435"/>
                  </a:ext>
                </a:extLst>
              </a:tr>
            </a:tbl>
          </a:graphicData>
        </a:graphic>
      </p:graphicFrame>
      <p:pic>
        <p:nvPicPr>
          <p:cNvPr id="7" name="Picture 6" descr="Tarjetas de felicitación «El esqueleto humano y el sistema muscular, vista  frontal.» de StocktrekImages | Redbubble">
            <a:extLst>
              <a:ext uri="{FF2B5EF4-FFF2-40B4-BE49-F238E27FC236}">
                <a16:creationId xmlns:a16="http://schemas.microsoft.com/office/drawing/2014/main" id="{76CF179F-DD95-4E60-8FA3-946990103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0" r="10639" b="2252"/>
          <a:stretch/>
        </p:blipFill>
        <p:spPr bwMode="auto">
          <a:xfrm>
            <a:off x="8386348" y="2487179"/>
            <a:ext cx="1201937" cy="20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EC6EFD9-9B7B-4F23-AC4A-C5C832E8E962}"/>
              </a:ext>
            </a:extLst>
          </p:cNvPr>
          <p:cNvSpPr txBox="1"/>
          <p:nvPr/>
        </p:nvSpPr>
        <p:spPr>
          <a:xfrm>
            <a:off x="92279" y="4602888"/>
            <a:ext cx="6138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u="sng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APARELLS QUE INTERVENEN EN LA REPRODUCCIÓ</a:t>
            </a:r>
          </a:p>
        </p:txBody>
      </p:sp>
      <p:graphicFrame>
        <p:nvGraphicFramePr>
          <p:cNvPr id="9" name="Tabla 5">
            <a:extLst>
              <a:ext uri="{FF2B5EF4-FFF2-40B4-BE49-F238E27FC236}">
                <a16:creationId xmlns:a16="http://schemas.microsoft.com/office/drawing/2014/main" id="{74A2183A-0F8D-4E2D-83D5-9603ED0E0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499286"/>
              </p:ext>
            </p:extLst>
          </p:nvPr>
        </p:nvGraphicFramePr>
        <p:xfrm>
          <a:off x="269515" y="5002998"/>
          <a:ext cx="5783746" cy="171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793">
                  <a:extLst>
                    <a:ext uri="{9D8B030D-6E8A-4147-A177-3AD203B41FA5}">
                      <a16:colId xmlns:a16="http://schemas.microsoft.com/office/drawing/2014/main" val="2762288421"/>
                    </a:ext>
                  </a:extLst>
                </a:gridCol>
                <a:gridCol w="3544953">
                  <a:extLst>
                    <a:ext uri="{9D8B030D-6E8A-4147-A177-3AD203B41FA5}">
                      <a16:colId xmlns:a16="http://schemas.microsoft.com/office/drawing/2014/main" val="2414912293"/>
                    </a:ext>
                  </a:extLst>
                </a:gridCol>
              </a:tblGrid>
              <a:tr h="354815">
                <a:tc rowSpan="2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AP. REPRODUCTOR MASCULÍ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448285"/>
                  </a:ext>
                </a:extLst>
              </a:tr>
              <a:tr h="13534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Òrgans:</a:t>
                      </a:r>
                      <a:r>
                        <a:rPr lang="es-ES" sz="1600" b="0"/>
                        <a:t> penis, testicles, pròstata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Funció:</a:t>
                      </a:r>
                      <a:r>
                        <a:rPr lang="es-ES" sz="1600" b="0"/>
                        <a:t> fabricar </a:t>
                      </a:r>
                      <a:r>
                        <a:rPr lang="es-ES" sz="1600" b="0" u="sng"/>
                        <a:t>espermatozoides</a:t>
                      </a:r>
                      <a:r>
                        <a:rPr lang="es-ES" sz="1600" b="0" u="none"/>
                        <a:t>.</a:t>
                      </a:r>
                      <a:endParaRPr lang="es-ES" sz="1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522182"/>
                  </a:ext>
                </a:extLst>
              </a:tr>
            </a:tbl>
          </a:graphicData>
        </a:graphic>
      </p:graphicFrame>
      <p:graphicFrame>
        <p:nvGraphicFramePr>
          <p:cNvPr id="10" name="Tabla 5">
            <a:extLst>
              <a:ext uri="{FF2B5EF4-FFF2-40B4-BE49-F238E27FC236}">
                <a16:creationId xmlns:a16="http://schemas.microsoft.com/office/drawing/2014/main" id="{11289446-4791-48F9-8940-353A34FDE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124224"/>
              </p:ext>
            </p:extLst>
          </p:nvPr>
        </p:nvGraphicFramePr>
        <p:xfrm>
          <a:off x="6053261" y="5002998"/>
          <a:ext cx="5910851" cy="171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9678">
                  <a:extLst>
                    <a:ext uri="{9D8B030D-6E8A-4147-A177-3AD203B41FA5}">
                      <a16:colId xmlns:a16="http://schemas.microsoft.com/office/drawing/2014/main" val="2762288421"/>
                    </a:ext>
                  </a:extLst>
                </a:gridCol>
                <a:gridCol w="3231173">
                  <a:extLst>
                    <a:ext uri="{9D8B030D-6E8A-4147-A177-3AD203B41FA5}">
                      <a16:colId xmlns:a16="http://schemas.microsoft.com/office/drawing/2014/main" val="2414912293"/>
                    </a:ext>
                  </a:extLst>
                </a:gridCol>
              </a:tblGrid>
              <a:tr h="354815">
                <a:tc rowSpan="2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AP. REPRODUCTOR FEMENÍ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448285"/>
                  </a:ext>
                </a:extLst>
              </a:tr>
              <a:tr h="13534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Òrgans:</a:t>
                      </a:r>
                      <a:r>
                        <a:rPr lang="es-ES" sz="1600" b="0"/>
                        <a:t> ovaris, trompes de Fal·lopi, úter.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Funció:</a:t>
                      </a:r>
                      <a:r>
                        <a:rPr lang="es-ES" sz="1600" b="0"/>
                        <a:t> fabricar </a:t>
                      </a:r>
                      <a:r>
                        <a:rPr lang="es-ES" sz="1600" b="0" u="sng"/>
                        <a:t>òvuls</a:t>
                      </a:r>
                      <a:r>
                        <a:rPr lang="es-ES" sz="1600" b="0" u="none"/>
                        <a:t> i acollir el </a:t>
                      </a:r>
                      <a:r>
                        <a:rPr lang="es-ES" sz="1600" b="0" u="sng"/>
                        <a:t>fetus</a:t>
                      </a:r>
                      <a:r>
                        <a:rPr lang="es-ES" sz="1600" b="0" u="none"/>
                        <a:t>.</a:t>
                      </a:r>
                      <a:endParaRPr lang="es-ES" sz="1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522182"/>
                  </a:ext>
                </a:extLst>
              </a:tr>
            </a:tbl>
          </a:graphicData>
        </a:graphic>
      </p:graphicFrame>
      <p:pic>
        <p:nvPicPr>
          <p:cNvPr id="11" name="Picture 8" descr="Aparato reproductor masculino, vista lateral (Secundaria-Bachillerato)  Juego del cuerpo humano. ¿Cómo se llama? - Juegos de Ciencias Naturales">
            <a:extLst>
              <a:ext uri="{FF2B5EF4-FFF2-40B4-BE49-F238E27FC236}">
                <a16:creationId xmlns:a16="http://schemas.microsoft.com/office/drawing/2014/main" id="{5C95DB60-02BB-427E-BB7D-C4D86225D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15" y="5296063"/>
            <a:ext cx="2231364" cy="125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parato reproductor femenino, vista lateral (Secundaria-Bachillerato) Juego  del cuerpo humano. ¿Cómo se llama? - Juegos de Ciencias Naturales">
            <a:extLst>
              <a:ext uri="{FF2B5EF4-FFF2-40B4-BE49-F238E27FC236}">
                <a16:creationId xmlns:a16="http://schemas.microsoft.com/office/drawing/2014/main" id="{71DA7169-DB9E-4DA4-9BDE-1358A3F99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261" y="5110493"/>
            <a:ext cx="2671289" cy="150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50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AE5A74-8212-4247-80C1-29A836D17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ÍNDEX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3AFEDE-676C-4731-B365-637789A400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63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1B56AC-ADAB-4F2A-AB22-95B3978F9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1. ELS NIVELLS D’ORGANITZACIÓ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F6BC5E-7993-497B-B1AD-1102C528E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88" y="2736434"/>
            <a:ext cx="12043796" cy="3775046"/>
          </a:xfrm>
        </p:spPr>
        <p:txBody>
          <a:bodyPr anchor="t"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es-ES" sz="1600" b="1"/>
              <a:t>ÀTOM:</a:t>
            </a:r>
            <a:r>
              <a:rPr lang="es-ES" sz="1600"/>
              <a:t> són els elements químics que es troben als éssers vius (bioelements).</a:t>
            </a:r>
            <a:br>
              <a:rPr lang="es-ES" sz="1600"/>
            </a:br>
            <a:r>
              <a:rPr lang="es-ES" sz="1200" i="1">
                <a:solidFill>
                  <a:schemeClr val="accent1"/>
                </a:solidFill>
              </a:rPr>
              <a:t>oxigen (O), hidrogen (H), sodi (Na), calci (Ca), potassi (K)...</a:t>
            </a:r>
            <a:endParaRPr lang="es-ES" sz="1600"/>
          </a:p>
          <a:p>
            <a:pPr>
              <a:buFont typeface="+mj-lt"/>
              <a:buAutoNum type="arabicPeriod"/>
            </a:pPr>
            <a:r>
              <a:rPr lang="es-ES" sz="1600" b="1"/>
              <a:t>MOLÈCULES:</a:t>
            </a:r>
            <a:r>
              <a:rPr lang="es-ES" sz="1600"/>
              <a:t> és la unió de 2 o més àtoms.</a:t>
            </a:r>
            <a:br>
              <a:rPr lang="es-ES" sz="1600"/>
            </a:br>
            <a:r>
              <a:rPr lang="es-ES" sz="1200" i="1">
                <a:solidFill>
                  <a:schemeClr val="accent1"/>
                </a:solidFill>
              </a:rPr>
              <a:t>aigua (H</a:t>
            </a:r>
            <a:r>
              <a:rPr lang="es-ES" sz="1200" i="1" baseline="-25000">
                <a:solidFill>
                  <a:schemeClr val="accent1"/>
                </a:solidFill>
              </a:rPr>
              <a:t>2</a:t>
            </a:r>
            <a:r>
              <a:rPr lang="es-ES" sz="1200" i="1">
                <a:solidFill>
                  <a:schemeClr val="accent1"/>
                </a:solidFill>
              </a:rPr>
              <a:t>O), oxigen (O</a:t>
            </a:r>
            <a:r>
              <a:rPr lang="es-ES" sz="1200" i="1" baseline="30000">
                <a:solidFill>
                  <a:schemeClr val="accent1"/>
                </a:solidFill>
              </a:rPr>
              <a:t>2</a:t>
            </a:r>
            <a:r>
              <a:rPr lang="es-ES" sz="1200" i="1">
                <a:solidFill>
                  <a:schemeClr val="accent1"/>
                </a:solidFill>
              </a:rPr>
              <a:t>), diòxid de carboni (CO</a:t>
            </a:r>
            <a:r>
              <a:rPr lang="es-ES" sz="1200" i="1" baseline="30000">
                <a:solidFill>
                  <a:schemeClr val="accent1"/>
                </a:solidFill>
              </a:rPr>
              <a:t>2</a:t>
            </a:r>
            <a:r>
              <a:rPr lang="es-ES" sz="1200" i="1">
                <a:solidFill>
                  <a:schemeClr val="accent1"/>
                </a:solidFill>
              </a:rPr>
              <a:t>)...</a:t>
            </a:r>
            <a:endParaRPr lang="es-ES" sz="1200"/>
          </a:p>
          <a:p>
            <a:pPr>
              <a:buFont typeface="+mj-lt"/>
              <a:buAutoNum type="arabicPeriod"/>
            </a:pPr>
            <a:r>
              <a:rPr lang="es-ES" sz="1600" b="1"/>
              <a:t>ORGÀNULS:</a:t>
            </a:r>
            <a:r>
              <a:rPr lang="es-ES" sz="1600"/>
              <a:t> són un conjunt de molècules </a:t>
            </a:r>
            <a:r>
              <a:rPr lang="es-ES" sz="1600">
                <a:sym typeface="Wingdings" panose="05000000000000000000" pitchFamily="2" charset="2"/>
              </a:rPr>
              <a:t>que formen estructures cel·lulars.</a:t>
            </a:r>
            <a:br>
              <a:rPr lang="es-ES" sz="1600">
                <a:sym typeface="Wingdings" panose="05000000000000000000" pitchFamily="2" charset="2"/>
              </a:rPr>
            </a:br>
            <a:r>
              <a:rPr lang="es-ES" sz="1200" i="1">
                <a:solidFill>
                  <a:schemeClr val="accent1"/>
                </a:solidFill>
              </a:rPr>
              <a:t>mitocondris, ribosomes, lisosomes, aparell de Golgi, vacúols...</a:t>
            </a:r>
            <a:endParaRPr lang="es-ES" sz="1200">
              <a:sym typeface="Wingdings" panose="05000000000000000000" pitchFamily="2" charset="2"/>
            </a:endParaRPr>
          </a:p>
          <a:p>
            <a:pPr>
              <a:buFont typeface="+mj-lt"/>
              <a:buAutoNum type="arabicPeriod"/>
            </a:pPr>
            <a:r>
              <a:rPr lang="es-ES" sz="1600" b="1">
                <a:sym typeface="Wingdings" panose="05000000000000000000" pitchFamily="2" charset="2"/>
              </a:rPr>
              <a:t>CÈL·LULA:</a:t>
            </a:r>
            <a:r>
              <a:rPr lang="es-ES" sz="1600">
                <a:sym typeface="Wingdings" panose="05000000000000000000" pitchFamily="2" charset="2"/>
              </a:rPr>
              <a:t> conjunt d’orgànuls que els confereixen una propietat única: la vida.</a:t>
            </a:r>
            <a:br>
              <a:rPr lang="es-ES" sz="1600">
                <a:sym typeface="Wingdings" panose="05000000000000000000" pitchFamily="2" charset="2"/>
              </a:rPr>
            </a:br>
            <a:r>
              <a:rPr lang="es-ES" sz="1200" i="1">
                <a:solidFill>
                  <a:schemeClr val="accent1"/>
                </a:solidFill>
              </a:rPr>
              <a:t>neurones, glòbuls rojos/blancs, nefrones...</a:t>
            </a:r>
            <a:endParaRPr lang="es-ES" sz="1200">
              <a:sym typeface="Wingdings" panose="05000000000000000000" pitchFamily="2" charset="2"/>
            </a:endParaRPr>
          </a:p>
          <a:p>
            <a:pPr>
              <a:buFont typeface="+mj-lt"/>
              <a:buAutoNum type="arabicPeriod"/>
            </a:pPr>
            <a:r>
              <a:rPr lang="es-ES" sz="1600" b="1">
                <a:sym typeface="Wingdings" panose="05000000000000000000" pitchFamily="2" charset="2"/>
              </a:rPr>
              <a:t>TEIXIT:</a:t>
            </a:r>
            <a:r>
              <a:rPr lang="es-ES" sz="1600">
                <a:sym typeface="Wingdings" panose="05000000000000000000" pitchFamily="2" charset="2"/>
              </a:rPr>
              <a:t> és el conjunt de cèl·lules especialitzades en una mateixa funció.</a:t>
            </a:r>
            <a:br>
              <a:rPr lang="es-ES" sz="1600">
                <a:sym typeface="Wingdings" panose="05000000000000000000" pitchFamily="2" charset="2"/>
              </a:rPr>
            </a:br>
            <a:r>
              <a:rPr lang="es-ES" sz="1300" i="1">
                <a:solidFill>
                  <a:schemeClr val="accent1"/>
                </a:solidFill>
              </a:rPr>
              <a:t>muscular, òssi, nerviós, conjuntiu...</a:t>
            </a:r>
            <a:endParaRPr lang="es-ES" sz="1300">
              <a:sym typeface="Wingdings" panose="05000000000000000000" pitchFamily="2" charset="2"/>
            </a:endParaRPr>
          </a:p>
          <a:p>
            <a:pPr>
              <a:buFont typeface="+mj-lt"/>
              <a:buAutoNum type="arabicPeriod"/>
            </a:pPr>
            <a:r>
              <a:rPr lang="es-ES" sz="1600" b="1">
                <a:sym typeface="Wingdings" panose="05000000000000000000" pitchFamily="2" charset="2"/>
              </a:rPr>
              <a:t>ÒRGANS:</a:t>
            </a:r>
            <a:r>
              <a:rPr lang="es-ES" sz="1600">
                <a:sym typeface="Wingdings" panose="05000000000000000000" pitchFamily="2" charset="2"/>
              </a:rPr>
              <a:t> conjunt de diversos teixits amb una funció específica.</a:t>
            </a:r>
            <a:br>
              <a:rPr lang="es-ES" sz="1600">
                <a:sym typeface="Wingdings" panose="05000000000000000000" pitchFamily="2" charset="2"/>
              </a:rPr>
            </a:br>
            <a:r>
              <a:rPr lang="es-ES" sz="1300" i="1">
                <a:solidFill>
                  <a:schemeClr val="accent1"/>
                </a:solidFill>
              </a:rPr>
              <a:t>cor, cervell, pulmons, estòmac...</a:t>
            </a:r>
            <a:endParaRPr lang="es-ES" sz="1300">
              <a:sym typeface="Wingdings" panose="05000000000000000000" pitchFamily="2" charset="2"/>
            </a:endParaRPr>
          </a:p>
          <a:p>
            <a:pPr>
              <a:buFont typeface="+mj-lt"/>
              <a:buAutoNum type="arabicPeriod"/>
            </a:pPr>
            <a:r>
              <a:rPr lang="es-ES" sz="1600" b="1">
                <a:sym typeface="Wingdings" panose="05000000000000000000" pitchFamily="2" charset="2"/>
              </a:rPr>
              <a:t>SISTEMES I APARELLS:</a:t>
            </a:r>
            <a:r>
              <a:rPr lang="es-ES" sz="1600">
                <a:sym typeface="Wingdings" panose="05000000000000000000" pitchFamily="2" charset="2"/>
              </a:rPr>
              <a:t> conjunt d’òrgans semblants (sistema) o diferents (aparell), que tenen una funció vital.</a:t>
            </a:r>
            <a:br>
              <a:rPr lang="es-ES" sz="1600">
                <a:sym typeface="Wingdings" panose="05000000000000000000" pitchFamily="2" charset="2"/>
              </a:rPr>
            </a:br>
            <a:r>
              <a:rPr lang="es-ES" sz="1300" i="1">
                <a:solidFill>
                  <a:schemeClr val="accent1"/>
                </a:solidFill>
              </a:rPr>
              <a:t>aparell respiratori, sistema nerviós, sistema circulatori sanguini, aparell digestiu...</a:t>
            </a:r>
            <a:endParaRPr lang="es-ES" sz="1300">
              <a:sym typeface="Wingdings" panose="05000000000000000000" pitchFamily="2" charset="2"/>
            </a:endParaRPr>
          </a:p>
          <a:p>
            <a:pPr>
              <a:buFont typeface="+mj-lt"/>
              <a:buAutoNum type="arabicPeriod"/>
            </a:pPr>
            <a:r>
              <a:rPr lang="es-ES" sz="1600" b="1">
                <a:sym typeface="Wingdings" panose="05000000000000000000" pitchFamily="2" charset="2"/>
              </a:rPr>
              <a:t>ORGANISME:</a:t>
            </a:r>
            <a:r>
              <a:rPr lang="es-ES" sz="1600">
                <a:sym typeface="Wingdings" panose="05000000000000000000" pitchFamily="2" charset="2"/>
              </a:rPr>
              <a:t> conjunt de sistemas/aparells que formen un ésser viu independent que duen a terme totes les funcions vitals.</a:t>
            </a:r>
            <a:br>
              <a:rPr lang="es-ES" sz="1600">
                <a:sym typeface="Wingdings" panose="05000000000000000000" pitchFamily="2" charset="2"/>
              </a:rPr>
            </a:br>
            <a:r>
              <a:rPr lang="es-ES" sz="1300" i="1">
                <a:solidFill>
                  <a:schemeClr val="accent1"/>
                </a:solidFill>
              </a:rPr>
              <a:t>ésser humà, protoctists, animals, plantes, bacteris, fongs...</a:t>
            </a:r>
            <a:endParaRPr lang="es-ES" sz="1600" b="1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8F64F8-2D4A-4BA2-8CC1-1731A7E17686}"/>
              </a:ext>
            </a:extLst>
          </p:cNvPr>
          <p:cNvSpPr txBox="1"/>
          <p:nvPr/>
        </p:nvSpPr>
        <p:spPr>
          <a:xfrm>
            <a:off x="209724" y="2206304"/>
            <a:ext cx="867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Les unitats que formen un ésser viu presenten diferents nivells d’organització:</a:t>
            </a:r>
          </a:p>
        </p:txBody>
      </p:sp>
      <p:sp>
        <p:nvSpPr>
          <p:cNvPr id="5" name="Abrir corchete 4">
            <a:extLst>
              <a:ext uri="{FF2B5EF4-FFF2-40B4-BE49-F238E27FC236}">
                <a16:creationId xmlns:a16="http://schemas.microsoft.com/office/drawing/2014/main" id="{E70E3F37-74FA-4BFC-B670-EBA930025654}"/>
              </a:ext>
            </a:extLst>
          </p:cNvPr>
          <p:cNvSpPr/>
          <p:nvPr/>
        </p:nvSpPr>
        <p:spPr>
          <a:xfrm>
            <a:off x="239085" y="2172856"/>
            <a:ext cx="58723" cy="436228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errar llave 5">
            <a:extLst>
              <a:ext uri="{FF2B5EF4-FFF2-40B4-BE49-F238E27FC236}">
                <a16:creationId xmlns:a16="http://schemas.microsoft.com/office/drawing/2014/main" id="{A26FDAE8-1649-427B-9C83-B445D8108705}"/>
              </a:ext>
            </a:extLst>
          </p:cNvPr>
          <p:cNvSpPr/>
          <p:nvPr/>
        </p:nvSpPr>
        <p:spPr>
          <a:xfrm>
            <a:off x="7902429" y="2803546"/>
            <a:ext cx="75501" cy="6925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90B3E52-5245-4F07-9505-3700FD833799}"/>
              </a:ext>
            </a:extLst>
          </p:cNvPr>
          <p:cNvSpPr txBox="1"/>
          <p:nvPr/>
        </p:nvSpPr>
        <p:spPr>
          <a:xfrm>
            <a:off x="7977930" y="2995940"/>
            <a:ext cx="2536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/>
              <a:t>comuns a la matèria inerta</a:t>
            </a:r>
          </a:p>
        </p:txBody>
      </p:sp>
    </p:spTree>
    <p:extLst>
      <p:ext uri="{BB962C8B-B14F-4D97-AF65-F5344CB8AC3E}">
        <p14:creationId xmlns:p14="http://schemas.microsoft.com/office/powerpoint/2010/main" val="197950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Molécula de agua - Wikipedia, la enciclopedia libre">
            <a:extLst>
              <a:ext uri="{FF2B5EF4-FFF2-40B4-BE49-F238E27FC236}">
                <a16:creationId xmlns:a16="http://schemas.microsoft.com/office/drawing/2014/main" id="{1035AC4F-9FBA-4CFB-9EE8-901BC0491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71" y="885360"/>
            <a:ext cx="805943" cy="69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EL ÁTOMO DE CARBONO - Página web de antoniofisicayquimica">
            <a:extLst>
              <a:ext uri="{FF2B5EF4-FFF2-40B4-BE49-F238E27FC236}">
                <a16:creationId xmlns:a16="http://schemas.microsoft.com/office/drawing/2014/main" id="{B1DD612F-A4AF-46D4-A864-6EB0B5A57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2" y="209821"/>
            <a:ext cx="947859" cy="94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Mitocondria png imágenes | PNGWing">
            <a:extLst>
              <a:ext uri="{FF2B5EF4-FFF2-40B4-BE49-F238E27FC236}">
                <a16:creationId xmlns:a16="http://schemas.microsoft.com/office/drawing/2014/main" id="{2E4D929F-A238-4A54-814E-4882E890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09" b="89493" l="7778" r="92222">
                        <a14:foregroundMark x1="8611" y1="42754" x2="7778" y2="61232"/>
                        <a14:foregroundMark x1="7778" y1="61232" x2="9444" y2="66667"/>
                        <a14:foregroundMark x1="75278" y1="7971" x2="78056" y2="8696"/>
                        <a14:foregroundMark x1="92222" y1="35507" x2="90000" y2="344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87" y="1336872"/>
            <a:ext cx="1527457" cy="117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Nuestras neuronas sufren atascos que pueden dañar el cerebro">
            <a:extLst>
              <a:ext uri="{FF2B5EF4-FFF2-40B4-BE49-F238E27FC236}">
                <a16:creationId xmlns:a16="http://schemas.microsoft.com/office/drawing/2014/main" id="{2F2880F5-C859-4458-A2B2-E5FBFF5D2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7" b="95491" l="5040" r="91910">
                        <a14:foregroundMark x1="82891" y1="31565" x2="88727" y2="35544"/>
                        <a14:foregroundMark x1="88727" y1="35544" x2="92838" y2="41379"/>
                        <a14:foregroundMark x1="92838" y1="41379" x2="93767" y2="48408"/>
                        <a14:foregroundMark x1="93767" y1="48408" x2="91910" y2="55570"/>
                        <a14:foregroundMark x1="91910" y1="55570" x2="86870" y2="60477"/>
                        <a14:foregroundMark x1="86870" y1="60477" x2="71618" y2="61804"/>
                        <a14:foregroundMark x1="71618" y1="61804" x2="64589" y2="60610"/>
                        <a14:foregroundMark x1="64589" y1="60610" x2="57825" y2="57029"/>
                        <a14:foregroundMark x1="57825" y1="57029" x2="54642" y2="49735"/>
                        <a14:foregroundMark x1="54642" y1="49735" x2="47347" y2="45756"/>
                        <a14:foregroundMark x1="47347" y1="45756" x2="39125" y2="44695"/>
                        <a14:foregroundMark x1="39125" y1="44695" x2="32891" y2="49735"/>
                        <a14:foregroundMark x1="32891" y1="49735" x2="27056" y2="62467"/>
                        <a14:foregroundMark x1="27056" y1="62467" x2="27056" y2="62865"/>
                        <a14:foregroundMark x1="5305" y1="68700" x2="5305" y2="68700"/>
                        <a14:foregroundMark x1="5703" y1="83024" x2="5703" y2="83024"/>
                        <a14:foregroundMark x1="7958" y1="94032" x2="7958" y2="94032"/>
                        <a14:foregroundMark x1="31034" y1="95491" x2="31034" y2="95491"/>
                        <a14:foregroundMark x1="71751" y1="45623" x2="71751" y2="45623"/>
                        <a14:foregroundMark x1="72016" y1="48143" x2="72016" y2="48143"/>
                        <a14:foregroundMark x1="78912" y1="42440" x2="78912" y2="42440"/>
                        <a14:foregroundMark x1="81963" y1="43236" x2="81963" y2="43236"/>
                        <a14:foregroundMark x1="77454" y1="40451" x2="76525" y2="40186"/>
                        <a14:foregroundMark x1="65252" y1="36074" x2="64589" y2="36340"/>
                        <a14:foregroundMark x1="58488" y1="24536" x2="56101" y2="23607"/>
                        <a14:foregroundMark x1="56764" y1="25995" x2="54111" y2="28249"/>
                        <a14:foregroundMark x1="75199" y1="22281" x2="72679" y2="24668"/>
                        <a14:backgroundMark x1="63528" y1="17241" x2="63793" y2="18037"/>
                        <a14:backgroundMark x1="71751" y1="14987" x2="71751" y2="14987"/>
                        <a14:backgroundMark x1="71618" y1="15385" x2="71618" y2="1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02" y="1047676"/>
            <a:ext cx="2496112" cy="24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Epitelio, Epitelio Columnar Simple, Epitelio Escamoso Simple imagen png -  imagen transparente descarga gratuita">
            <a:extLst>
              <a:ext uri="{FF2B5EF4-FFF2-40B4-BE49-F238E27FC236}">
                <a16:creationId xmlns:a16="http://schemas.microsoft.com/office/drawing/2014/main" id="{A8BC1072-BBE9-43BE-8D4D-892B36F2F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00" b="94000" l="6444" r="94667">
                        <a14:foregroundMark x1="7556" y1="22667" x2="8333" y2="73556"/>
                        <a14:foregroundMark x1="48889" y1="4111" x2="42222" y2="7000"/>
                        <a14:foregroundMark x1="42222" y1="7000" x2="41444" y2="7667"/>
                        <a14:foregroundMark x1="52333" y1="5222" x2="47222" y2="3111"/>
                        <a14:foregroundMark x1="92000" y1="27000" x2="90778" y2="70000"/>
                        <a14:foregroundMark x1="90778" y1="70000" x2="86667" y2="75889"/>
                        <a14:foregroundMark x1="86667" y1="75889" x2="53333" y2="74333"/>
                        <a14:foregroundMark x1="94333" y1="56556" x2="92222" y2="34556"/>
                        <a14:foregroundMark x1="92222" y1="34556" x2="94667" y2="28000"/>
                        <a14:foregroundMark x1="59000" y1="91222" x2="52444" y2="94000"/>
                        <a14:foregroundMark x1="52444" y1="94000" x2="43000" y2="92000"/>
                        <a14:foregroundMark x1="55778" y1="92333" x2="62778" y2="90889"/>
                        <a14:foregroundMark x1="62778" y1="90889" x2="72778" y2="85778"/>
                        <a14:foregroundMark x1="81333" y1="80111" x2="72111" y2="84000"/>
                        <a14:foregroundMark x1="80778" y1="79222" x2="94000" y2="73667"/>
                        <a14:foregroundMark x1="41889" y1="91111" x2="6444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634" y="2614142"/>
            <a:ext cx="1475672" cy="14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Cómo Funciona el CEREBRO Humano - ¡Claves!">
            <a:extLst>
              <a:ext uri="{FF2B5EF4-FFF2-40B4-BE49-F238E27FC236}">
                <a16:creationId xmlns:a16="http://schemas.microsoft.com/office/drawing/2014/main" id="{FB0C5332-4890-4157-9E58-573BE7940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789" b="92383" l="9810" r="89898">
                        <a14:foregroundMark x1="53587" y1="10742" x2="34553" y2="8984"/>
                        <a14:foregroundMark x1="59590" y1="90625" x2="59004" y2="923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510" y="3328009"/>
            <a:ext cx="2032471" cy="15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Ilustración de Órganos Digestivos Humanos Ilustración Vectorial y más  Vectores Libres de Derechos de Intestino - iStock">
            <a:extLst>
              <a:ext uri="{FF2B5EF4-FFF2-40B4-BE49-F238E27FC236}">
                <a16:creationId xmlns:a16="http://schemas.microsoft.com/office/drawing/2014/main" id="{D907D456-9A8F-4264-B127-F07C00A4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5" b="99798" l="9456" r="89685">
                        <a14:foregroundMark x1="44413" y1="7085" x2="43553" y2="607"/>
                        <a14:foregroundMark x1="37536" y1="87247" x2="33811" y2="97368"/>
                        <a14:foregroundMark x1="33811" y1="97368" x2="34670" y2="99798"/>
                        <a14:foregroundMark x1="84241" y1="49595" x2="84814" y2="58300"/>
                        <a14:foregroundMark x1="17765" y1="50202" x2="17765" y2="59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076" y="3328009"/>
            <a:ext cx="1686532" cy="238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 descr="6 interesantes particularidades sobre la raza de perros Carlino">
            <a:extLst>
              <a:ext uri="{FF2B5EF4-FFF2-40B4-BE49-F238E27FC236}">
                <a16:creationId xmlns:a16="http://schemas.microsoft.com/office/drawing/2014/main" id="{D0B6701D-41E2-4F3B-85A1-ED8FE8C5A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503" b="99625" l="5571" r="97000">
                        <a14:foregroundMark x1="48714" y1="12758" x2="58714" y2="10131"/>
                        <a14:foregroundMark x1="67857" y1="8255" x2="46857" y2="6567"/>
                        <a14:foregroundMark x1="44714" y1="5066" x2="52000" y2="4503"/>
                        <a14:foregroundMark x1="52000" y1="4503" x2="55000" y2="4690"/>
                        <a14:foregroundMark x1="9429" y1="48968" x2="5857" y2="51595"/>
                        <a14:foregroundMark x1="27571" y1="88743" x2="22857" y2="99812"/>
                        <a14:foregroundMark x1="95000" y1="87805" x2="97000" y2="93621"/>
                        <a14:backgroundMark x1="17429" y1="59099" x2="19000" y2="55910"/>
                        <a14:backgroundMark x1="23000" y1="54784" x2="19857" y2="54597"/>
                        <a14:backgroundMark x1="35286" y1="75797" x2="31857" y2="76173"/>
                        <a14:backgroundMark x1="81429" y1="61726" x2="76714" y2="58724"/>
                        <a14:backgroundMark x1="76857" y1="58724" x2="75429" y2="57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789" y="4269968"/>
            <a:ext cx="3135211" cy="238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55649557-CDDC-40DE-B958-2B7838E51083}"/>
              </a:ext>
            </a:extLst>
          </p:cNvPr>
          <p:cNvCxnSpPr/>
          <p:nvPr/>
        </p:nvCxnSpPr>
        <p:spPr>
          <a:xfrm>
            <a:off x="4169328" y="209821"/>
            <a:ext cx="6979641" cy="333396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08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62DC5-E7E3-49F6-B964-BF4DACE22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35" y="497522"/>
            <a:ext cx="11555372" cy="970450"/>
          </a:xfrm>
        </p:spPr>
        <p:txBody>
          <a:bodyPr/>
          <a:lstStyle/>
          <a:p>
            <a:r>
              <a:rPr lang="es-ES"/>
              <a:t>2. LA COMPOSICIÓ QUÍMICA DELS ÉSSERS VIUS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A94C05-F80A-4634-89E2-7E6C6A747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08" y="2968908"/>
            <a:ext cx="11339730" cy="1309478"/>
          </a:xfrm>
        </p:spPr>
        <p:txBody>
          <a:bodyPr anchor="t"/>
          <a:lstStyle/>
          <a:p>
            <a:r>
              <a:rPr lang="es-ES" b="1"/>
              <a:t>Biomolècules orgàniques:</a:t>
            </a:r>
            <a:r>
              <a:rPr lang="es-ES"/>
              <a:t> estàn presents tant en els éssers vius com a la matèria inerta.</a:t>
            </a:r>
            <a:br>
              <a:rPr lang="es-ES"/>
            </a:br>
            <a:r>
              <a:rPr lang="es-ES" sz="1400" i="1">
                <a:solidFill>
                  <a:schemeClr val="accent1"/>
                </a:solidFill>
              </a:rPr>
              <a:t>aigua (H</a:t>
            </a:r>
            <a:r>
              <a:rPr lang="es-ES" sz="1400" i="1" baseline="-25000">
                <a:solidFill>
                  <a:schemeClr val="accent1"/>
                </a:solidFill>
              </a:rPr>
              <a:t>2</a:t>
            </a:r>
            <a:r>
              <a:rPr lang="es-ES" sz="1400" i="1">
                <a:solidFill>
                  <a:schemeClr val="accent1"/>
                </a:solidFill>
              </a:rPr>
              <a:t>O), sals minerals (sal)...</a:t>
            </a:r>
            <a:endParaRPr lang="es-ES"/>
          </a:p>
          <a:p>
            <a:r>
              <a:rPr lang="es-ES" b="1"/>
              <a:t>Biomolècules inorgàniques:</a:t>
            </a:r>
            <a:r>
              <a:rPr lang="es-ES"/>
              <a:t> exclusives dels éssers vius.</a:t>
            </a:r>
            <a:br>
              <a:rPr lang="es-ES"/>
            </a:br>
            <a:r>
              <a:rPr lang="es-ES" sz="1400" i="1">
                <a:solidFill>
                  <a:schemeClr val="accent1"/>
                </a:solidFill>
              </a:rPr>
              <a:t>glúcids, lípids, proteïnes, àcids nucleics...</a:t>
            </a:r>
            <a:endParaRPr lang="es-ES" b="1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F4EBA06-EF17-4951-9A6B-FD202AE0C399}"/>
              </a:ext>
            </a:extLst>
          </p:cNvPr>
          <p:cNvSpPr/>
          <p:nvPr/>
        </p:nvSpPr>
        <p:spPr>
          <a:xfrm>
            <a:off x="278235" y="2323750"/>
            <a:ext cx="11635530" cy="4613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/>
              <a:t>Els </a:t>
            </a:r>
            <a:r>
              <a:rPr lang="es-ES" b="1"/>
              <a:t>bioelements</a:t>
            </a:r>
            <a:r>
              <a:rPr lang="es-ES"/>
              <a:t> (àtoms que formen part dels èssers vius) es combinen per a formar </a:t>
            </a:r>
            <a:r>
              <a:rPr lang="es-ES" b="1"/>
              <a:t>biomolècules</a:t>
            </a:r>
            <a:r>
              <a:rPr lang="es-ES"/>
              <a:t>: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86256BE-7872-443B-BDAD-E34E072E7F5B}"/>
              </a:ext>
            </a:extLst>
          </p:cNvPr>
          <p:cNvSpPr/>
          <p:nvPr/>
        </p:nvSpPr>
        <p:spPr>
          <a:xfrm>
            <a:off x="0" y="4345498"/>
            <a:ext cx="2298584" cy="59561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s-ES" sz="1200" b="1"/>
              <a:t>*</a:t>
            </a:r>
            <a:r>
              <a:rPr lang="es-ES" sz="1200" b="1" u="sng">
                <a:solidFill>
                  <a:schemeClr val="tx1"/>
                </a:solidFill>
              </a:rPr>
              <a:t>IMPORTANT:</a:t>
            </a:r>
            <a:br>
              <a:rPr lang="es-ES" sz="1200"/>
            </a:br>
            <a:r>
              <a:rPr lang="es-ES" sz="1200"/>
              <a:t>·matèria viva: </a:t>
            </a:r>
            <a:r>
              <a:rPr lang="es-ES" sz="1200">
                <a:solidFill>
                  <a:schemeClr val="tx1"/>
                </a:solidFill>
              </a:rPr>
              <a:t>pot viure</a:t>
            </a:r>
            <a:br>
              <a:rPr lang="es-ES" sz="1200"/>
            </a:br>
            <a:r>
              <a:rPr lang="es-ES" sz="1200"/>
              <a:t>·matèria inerta: </a:t>
            </a:r>
            <a:r>
              <a:rPr lang="es-ES" sz="1200">
                <a:solidFill>
                  <a:schemeClr val="tx1"/>
                </a:solidFill>
              </a:rPr>
              <a:t>no pot viure</a:t>
            </a:r>
            <a:endParaRPr lang="es-ES" sz="1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6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4A00F48A-5615-40AD-A9F5-67DF397D7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940812"/>
              </p:ext>
            </p:extLst>
          </p:nvPr>
        </p:nvGraphicFramePr>
        <p:xfrm>
          <a:off x="1008543" y="311029"/>
          <a:ext cx="10467596" cy="2194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33798">
                  <a:extLst>
                    <a:ext uri="{9D8B030D-6E8A-4147-A177-3AD203B41FA5}">
                      <a16:colId xmlns:a16="http://schemas.microsoft.com/office/drawing/2014/main" val="2612252095"/>
                    </a:ext>
                  </a:extLst>
                </a:gridCol>
                <a:gridCol w="5233798">
                  <a:extLst>
                    <a:ext uri="{9D8B030D-6E8A-4147-A177-3AD203B41FA5}">
                      <a16:colId xmlns:a16="http://schemas.microsoft.com/office/drawing/2014/main" val="3101334644"/>
                    </a:ext>
                  </a:extLst>
                </a:gridCol>
              </a:tblGrid>
              <a:tr h="360090">
                <a:tc gridSpan="2">
                  <a:txBody>
                    <a:bodyPr/>
                    <a:lstStyle/>
                    <a:p>
                      <a:pPr algn="ctr"/>
                      <a:r>
                        <a:rPr lang="es-ES"/>
                        <a:t>BIOMOLÈCULES INORGÀNIQUES</a:t>
                      </a:r>
                      <a:endParaRPr lang="es-ES" b="1" i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948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/>
                        <a:t>AIGUA (H</a:t>
                      </a:r>
                      <a:r>
                        <a:rPr lang="es-ES" baseline="-25000"/>
                        <a:t>2</a:t>
                      </a:r>
                      <a:r>
                        <a:rPr lang="es-ES" baseline="0"/>
                        <a:t>O)</a:t>
                      </a:r>
                      <a:endParaRPr lang="es-ES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Century Gothic" panose="020B0502020202020204" pitchFamily="34" charset="0"/>
                        <a:buNone/>
                        <a:tabLst/>
                        <a:defRPr/>
                      </a:pPr>
                      <a:r>
                        <a:rPr lang="es-ES"/>
                        <a:t>SALS MINERALS</a:t>
                      </a:r>
                      <a:endParaRPr lang="es-E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884248"/>
                  </a:ext>
                </a:extLst>
              </a:tr>
              <a:tr h="880632">
                <a:tc>
                  <a:txBody>
                    <a:bodyPr/>
                    <a:lstStyle/>
                    <a:p>
                      <a:r>
                        <a:rPr lang="es-ES"/>
                        <a:t>Constitueix un 65% del nostre cos.</a:t>
                      </a:r>
                      <a:br>
                        <a:rPr lang="es-ES"/>
                      </a:br>
                      <a:r>
                        <a:rPr lang="es-ES"/>
                        <a:t>Depén de: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Century Gothic" panose="020B0502020202020204" pitchFamily="34" charset="0"/>
                        <a:buChar char="–"/>
                      </a:pPr>
                      <a:r>
                        <a:rPr lang="es-ES"/>
                        <a:t>Edat: menys edat, més aigua.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Century Gothic" panose="020B0502020202020204" pitchFamily="34" charset="0"/>
                        <a:buChar char="–"/>
                      </a:pPr>
                      <a:r>
                        <a:rPr lang="es-ES"/>
                        <a:t>Sexe: homes més aigua.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Century Gothic" panose="020B0502020202020204" pitchFamily="34" charset="0"/>
                        <a:buChar char="–"/>
                      </a:pPr>
                      <a:r>
                        <a:rPr lang="es-ES"/>
                        <a:t>Òrgan de l’organisme.</a:t>
                      </a:r>
                      <a:endParaRPr lang="es-E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Century Gothic" panose="020B0502020202020204" pitchFamily="34" charset="0"/>
                        <a:buChar char="–"/>
                      </a:pPr>
                      <a:r>
                        <a:rPr lang="es-ES"/>
                        <a:t>Ions: dissoltes </a:t>
                      </a:r>
                      <a:r>
                        <a:rPr lang="es-ES" sz="1400" u="none"/>
                        <a:t>(Na, Cl, Ca</a:t>
                      </a:r>
                      <a:r>
                        <a:rPr lang="es-ES" sz="1400" u="none" baseline="30000"/>
                        <a:t>24</a:t>
                      </a:r>
                      <a:r>
                        <a:rPr lang="es-ES" sz="1400" u="none" baseline="0"/>
                        <a:t>, K</a:t>
                      </a:r>
                      <a:r>
                        <a:rPr lang="es-ES" sz="1400" u="none" baseline="30000"/>
                        <a:t>+</a:t>
                      </a:r>
                      <a:r>
                        <a:rPr lang="es-ES" sz="1400" u="none" baseline="0"/>
                        <a:t>...)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Century Gothic" panose="020B0502020202020204" pitchFamily="34" charset="0"/>
                        <a:buChar char="–"/>
                      </a:pPr>
                      <a:r>
                        <a:rPr lang="es-ES" baseline="0"/>
                        <a:t>Cristalls: condenses </a:t>
                      </a:r>
                      <a:r>
                        <a:rPr lang="es-ES" sz="1400" baseline="0"/>
                        <a:t>(fosfats i carbonats dels òssos)</a:t>
                      </a:r>
                      <a:endParaRPr lang="es-ES" sz="1400"/>
                    </a:p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339477"/>
                  </a:ext>
                </a:extLst>
              </a:tr>
            </a:tbl>
          </a:graphicData>
        </a:graphic>
      </p:graphicFrame>
      <p:graphicFrame>
        <p:nvGraphicFramePr>
          <p:cNvPr id="9" name="Tabla 5">
            <a:extLst>
              <a:ext uri="{FF2B5EF4-FFF2-40B4-BE49-F238E27FC236}">
                <a16:creationId xmlns:a16="http://schemas.microsoft.com/office/drawing/2014/main" id="{02AA9E0D-CC86-4DBB-B5B5-6DE7A5CC2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147503"/>
              </p:ext>
            </p:extLst>
          </p:nvPr>
        </p:nvGraphicFramePr>
        <p:xfrm>
          <a:off x="1008541" y="3256963"/>
          <a:ext cx="10467598" cy="249788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76228">
                  <a:extLst>
                    <a:ext uri="{9D8B030D-6E8A-4147-A177-3AD203B41FA5}">
                      <a16:colId xmlns:a16="http://schemas.microsoft.com/office/drawing/2014/main" val="2612252095"/>
                    </a:ext>
                  </a:extLst>
                </a:gridCol>
                <a:gridCol w="2122414">
                  <a:extLst>
                    <a:ext uri="{9D8B030D-6E8A-4147-A177-3AD203B41FA5}">
                      <a16:colId xmlns:a16="http://schemas.microsoft.com/office/drawing/2014/main" val="3101334644"/>
                    </a:ext>
                  </a:extLst>
                </a:gridCol>
                <a:gridCol w="2462170">
                  <a:extLst>
                    <a:ext uri="{9D8B030D-6E8A-4147-A177-3AD203B41FA5}">
                      <a16:colId xmlns:a16="http://schemas.microsoft.com/office/drawing/2014/main" val="3792749388"/>
                    </a:ext>
                  </a:extLst>
                </a:gridCol>
                <a:gridCol w="2906786">
                  <a:extLst>
                    <a:ext uri="{9D8B030D-6E8A-4147-A177-3AD203B41FA5}">
                      <a16:colId xmlns:a16="http://schemas.microsoft.com/office/drawing/2014/main" val="2805705174"/>
                    </a:ext>
                  </a:extLst>
                </a:gridCol>
              </a:tblGrid>
              <a:tr h="299970">
                <a:tc gridSpan="4">
                  <a:txBody>
                    <a:bodyPr/>
                    <a:lstStyle/>
                    <a:p>
                      <a:pPr algn="ctr"/>
                      <a:r>
                        <a:rPr lang="es-ES"/>
                        <a:t>BIOMOLÈCULES ORGÀNIQUES</a:t>
                      </a:r>
                      <a:endParaRPr lang="es-ES" b="1" i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b="1" i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948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/>
                        <a:t>GLÚCIDS</a:t>
                      </a:r>
                      <a:endParaRPr lang="es-ES" b="1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Century Gothic" panose="020B0502020202020204" pitchFamily="34" charset="0"/>
                        <a:buNone/>
                        <a:tabLst/>
                        <a:defRPr/>
                      </a:pPr>
                      <a:r>
                        <a:rPr lang="es-ES"/>
                        <a:t>LÍPIDS</a:t>
                      </a:r>
                      <a:endParaRPr lang="es-E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Century Gothic" panose="020B0502020202020204" pitchFamily="34" charset="0"/>
                        <a:buNone/>
                        <a:tabLst/>
                        <a:defRPr/>
                      </a:pPr>
                      <a:r>
                        <a:rPr lang="es-ES"/>
                        <a:t>PROTEÏNES</a:t>
                      </a:r>
                      <a:endParaRPr lang="es-E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Century Gothic" panose="020B0502020202020204" pitchFamily="34" charset="0"/>
                        <a:buNone/>
                        <a:tabLst/>
                        <a:defRPr/>
                      </a:pPr>
                      <a:r>
                        <a:rPr lang="es-ES"/>
                        <a:t>ÀCIDS NUCLEICS</a:t>
                      </a:r>
                      <a:endParaRPr lang="es-E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884248"/>
                  </a:ext>
                </a:extLst>
              </a:tr>
              <a:tr h="1766365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1"/>
                        </a:buClr>
                        <a:buFont typeface="Century Gothic" panose="020B0502020202020204" pitchFamily="34" charset="0"/>
                        <a:buNone/>
                      </a:pPr>
                      <a:r>
                        <a:rPr lang="es-ES"/>
                        <a:t>Les molècules es divideixen en: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Century Gothic" panose="020B0502020202020204" pitchFamily="34" charset="0"/>
                        <a:buChar char="–"/>
                      </a:pPr>
                      <a:r>
                        <a:rPr lang="es-ES"/>
                        <a:t>Monosacàrid: simple </a:t>
                      </a:r>
                      <a:r>
                        <a:rPr lang="es-ES" sz="1400"/>
                        <a:t>(glucosa)</a:t>
                      </a:r>
                      <a:endParaRPr lang="es-ES"/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Century Gothic" panose="020B0502020202020204" pitchFamily="34" charset="0"/>
                        <a:buChar char="–"/>
                      </a:pPr>
                      <a:r>
                        <a:rPr lang="es-ES"/>
                        <a:t>Polisacàrid: complexa </a:t>
                      </a:r>
                      <a:r>
                        <a:rPr lang="es-ES" sz="1400"/>
                        <a:t>(glucògen)</a:t>
                      </a:r>
                      <a:endParaRPr lang="es-ES" b="1" i="1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1"/>
                        </a:buClr>
                        <a:buFont typeface="Century Gothic" panose="020B0502020202020204" pitchFamily="34" charset="0"/>
                        <a:buNone/>
                      </a:pPr>
                      <a:r>
                        <a:rPr lang="es-ES"/>
                        <a:t>Les biomolècules més conegudes són: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Century Gothic" panose="020B0502020202020204" pitchFamily="34" charset="0"/>
                        <a:buChar char="–"/>
                      </a:pPr>
                      <a:r>
                        <a:rPr lang="es-ES"/>
                        <a:t>Greixos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Century Gothic" panose="020B0502020202020204" pitchFamily="34" charset="0"/>
                        <a:buChar char="–"/>
                      </a:pPr>
                      <a:r>
                        <a:rPr lang="es-ES"/>
                        <a:t>Colesterol</a:t>
                      </a:r>
                    </a:p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Macromolècules constituïdes per la unió d’aminoàcids.</a:t>
                      </a:r>
                    </a:p>
                    <a:p>
                      <a:r>
                        <a:rPr lang="es-ES" sz="1400"/>
                        <a:t>(anticossos, hemoglobina)</a:t>
                      </a:r>
                      <a:endParaRPr lang="es-ES" sz="1400" b="1" i="1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Molècules formades per la unió de nucleòtids</a:t>
                      </a:r>
                    </a:p>
                    <a:p>
                      <a:r>
                        <a:rPr lang="es-ES" sz="1400"/>
                        <a:t>(adn: àcids desoxiribonucleics)</a:t>
                      </a:r>
                      <a:endParaRPr lang="es-ES" sz="1400" b="0" i="1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339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313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ED935-914E-4B92-8867-BE7C31673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52" y="438799"/>
            <a:ext cx="11270147" cy="970450"/>
          </a:xfrm>
        </p:spPr>
        <p:txBody>
          <a:bodyPr/>
          <a:lstStyle/>
          <a:p>
            <a:r>
              <a:rPr lang="es-ES"/>
              <a:t>3. LA CÈL·LULA, UNITAT BÀSICA DE L’ÉSSER VIU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6586DC-EC29-4BAE-8A40-6CE873312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207" y="2645029"/>
            <a:ext cx="10554574" cy="1812818"/>
          </a:xfrm>
        </p:spPr>
        <p:txBody>
          <a:bodyPr anchor="t"/>
          <a:lstStyle/>
          <a:p>
            <a:r>
              <a:rPr lang="es-ES"/>
              <a:t>La </a:t>
            </a:r>
            <a:r>
              <a:rPr lang="es-ES" b="1"/>
              <a:t>unitat morfològica</a:t>
            </a:r>
            <a:r>
              <a:rPr lang="es-ES"/>
              <a:t>, ja que forma part de </a:t>
            </a:r>
            <a:r>
              <a:rPr lang="es-ES" u="sng"/>
              <a:t>totes les estructures</a:t>
            </a:r>
            <a:r>
              <a:rPr lang="es-ES"/>
              <a:t>.</a:t>
            </a:r>
          </a:p>
          <a:p>
            <a:r>
              <a:rPr lang="es-ES"/>
              <a:t>La </a:t>
            </a:r>
            <a:r>
              <a:rPr lang="es-ES" b="1"/>
              <a:t>unitat fisiològica</a:t>
            </a:r>
            <a:r>
              <a:rPr lang="es-ES"/>
              <a:t>, perquè dins de cada cèl·lula es fan les 3 </a:t>
            </a:r>
            <a:r>
              <a:rPr lang="es-ES" u="sng"/>
              <a:t>funcions vitals</a:t>
            </a:r>
            <a:r>
              <a:rPr lang="es-ES"/>
              <a:t>.</a:t>
            </a:r>
          </a:p>
          <a:p>
            <a:r>
              <a:rPr lang="es-ES"/>
              <a:t>La </a:t>
            </a:r>
            <a:r>
              <a:rPr lang="es-ES" b="1"/>
              <a:t>unitat genètica</a:t>
            </a:r>
            <a:r>
              <a:rPr lang="es-ES"/>
              <a:t>, perquè cada cèl·lula conté el </a:t>
            </a:r>
            <a:r>
              <a:rPr lang="es-ES" u="sng"/>
              <a:t>material hereditari </a:t>
            </a:r>
            <a:r>
              <a:rPr lang="es-ES"/>
              <a:t>de l’individu.</a:t>
            </a:r>
          </a:p>
          <a:p>
            <a:r>
              <a:rPr lang="es-ES"/>
              <a:t>La </a:t>
            </a:r>
            <a:r>
              <a:rPr lang="es-ES" b="1"/>
              <a:t>unitat d’origen</a:t>
            </a:r>
            <a:r>
              <a:rPr lang="es-ES"/>
              <a:t>, perquè tota cèl·lula prové, per </a:t>
            </a:r>
            <a:r>
              <a:rPr lang="es-ES" u="sng"/>
              <a:t>divisió</a:t>
            </a:r>
            <a:r>
              <a:rPr lang="es-ES"/>
              <a:t>, d’una anterior.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280AA8-1A02-4BB9-9DDA-179B9C85A7C2}"/>
              </a:ext>
            </a:extLst>
          </p:cNvPr>
          <p:cNvSpPr txBox="1"/>
          <p:nvPr/>
        </p:nvSpPr>
        <p:spPr>
          <a:xfrm>
            <a:off x="209724" y="2159262"/>
            <a:ext cx="907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Tot els </a:t>
            </a:r>
            <a:r>
              <a:rPr lang="es-ES" u="sng"/>
              <a:t>éssers vius</a:t>
            </a:r>
            <a:r>
              <a:rPr lang="es-ES"/>
              <a:t> estàn formats per </a:t>
            </a:r>
            <a:r>
              <a:rPr lang="es-ES" b="1"/>
              <a:t>cél·lules</a:t>
            </a:r>
            <a:r>
              <a:rPr lang="es-ES"/>
              <a:t>. Per això, es va dir que la cèl·lula és:</a:t>
            </a:r>
            <a:endParaRPr lang="es-ES" b="1"/>
          </a:p>
        </p:txBody>
      </p:sp>
      <p:sp>
        <p:nvSpPr>
          <p:cNvPr id="5" name="Abrir corchete 4">
            <a:extLst>
              <a:ext uri="{FF2B5EF4-FFF2-40B4-BE49-F238E27FC236}">
                <a16:creationId xmlns:a16="http://schemas.microsoft.com/office/drawing/2014/main" id="{DA5AB505-E2A8-48EC-B335-4D0719730ED3}"/>
              </a:ext>
            </a:extLst>
          </p:cNvPr>
          <p:cNvSpPr/>
          <p:nvPr/>
        </p:nvSpPr>
        <p:spPr>
          <a:xfrm>
            <a:off x="239085" y="2125814"/>
            <a:ext cx="58723" cy="436228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AF0938D-908D-4ED5-AA0A-EDB44729F623}"/>
              </a:ext>
            </a:extLst>
          </p:cNvPr>
          <p:cNvSpPr txBox="1"/>
          <p:nvPr/>
        </p:nvSpPr>
        <p:spPr>
          <a:xfrm>
            <a:off x="209724" y="4320224"/>
            <a:ext cx="4451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Els éssers vius poden estar formats per:</a:t>
            </a:r>
            <a:endParaRPr lang="es-ES" b="1"/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49912F1F-3EE2-4106-A60D-C74B16EF6CE3}"/>
              </a:ext>
            </a:extLst>
          </p:cNvPr>
          <p:cNvSpPr/>
          <p:nvPr/>
        </p:nvSpPr>
        <p:spPr>
          <a:xfrm>
            <a:off x="210902" y="4295959"/>
            <a:ext cx="58723" cy="436228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3D9A9BD-2C58-4AA3-A52A-5B07A4E54777}"/>
              </a:ext>
            </a:extLst>
          </p:cNvPr>
          <p:cNvSpPr txBox="1">
            <a:spLocks/>
          </p:cNvSpPr>
          <p:nvPr/>
        </p:nvSpPr>
        <p:spPr>
          <a:xfrm>
            <a:off x="541552" y="4689556"/>
            <a:ext cx="10554574" cy="12743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ES" b="1"/>
              <a:t>UNA CÈL·LULA </a:t>
            </a:r>
            <a:r>
              <a:rPr lang="es-ES" b="1">
                <a:sym typeface="Wingdings" panose="05000000000000000000" pitchFamily="2" charset="2"/>
              </a:rPr>
              <a:t></a:t>
            </a:r>
            <a:r>
              <a:rPr lang="es-ES">
                <a:sym typeface="Wingdings" panose="05000000000000000000" pitchFamily="2" charset="2"/>
              </a:rPr>
              <a:t> organismes </a:t>
            </a:r>
            <a:r>
              <a:rPr lang="es-ES" u="sng">
                <a:sym typeface="Wingdings" panose="05000000000000000000" pitchFamily="2" charset="2"/>
              </a:rPr>
              <a:t>unicel·lulars</a:t>
            </a:r>
            <a:br>
              <a:rPr lang="es-ES">
                <a:sym typeface="Wingdings" panose="05000000000000000000" pitchFamily="2" charset="2"/>
              </a:rPr>
            </a:br>
            <a:r>
              <a:rPr lang="es-ES" sz="1400" i="1">
                <a:solidFill>
                  <a:schemeClr val="accent1"/>
                </a:solidFill>
                <a:sym typeface="Wingdings" panose="05000000000000000000" pitchFamily="2" charset="2"/>
              </a:rPr>
              <a:t>(moneres, protozous i algunes algues)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>
                <a:sym typeface="Wingdings" panose="05000000000000000000" pitchFamily="2" charset="2"/>
              </a:rPr>
              <a:t>2 O MÉS CÈL·LULES </a:t>
            </a:r>
            <a:r>
              <a:rPr lang="es-ES">
                <a:sym typeface="Wingdings" panose="05000000000000000000" pitchFamily="2" charset="2"/>
              </a:rPr>
              <a:t> organismes </a:t>
            </a:r>
            <a:r>
              <a:rPr lang="es-ES" u="sng">
                <a:sym typeface="Wingdings" panose="05000000000000000000" pitchFamily="2" charset="2"/>
              </a:rPr>
              <a:t>pluricel·lulars</a:t>
            </a:r>
            <a:br>
              <a:rPr lang="es-ES">
                <a:sym typeface="Wingdings" panose="05000000000000000000" pitchFamily="2" charset="2"/>
              </a:rPr>
            </a:br>
            <a:r>
              <a:rPr lang="es-ES" sz="1400" i="1">
                <a:solidFill>
                  <a:schemeClr val="accent1"/>
                </a:solidFill>
                <a:sym typeface="Wingdings" panose="05000000000000000000" pitchFamily="2" charset="2"/>
              </a:rPr>
              <a:t>(animals, plantes, protoctists i fongs)</a:t>
            </a:r>
            <a:endParaRPr lang="es-ES" b="1" i="1">
              <a:solidFill>
                <a:schemeClr val="accent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CAA88BD-D5E0-436E-95D7-41B7D64ADCD4}"/>
              </a:ext>
            </a:extLst>
          </p:cNvPr>
          <p:cNvSpPr txBox="1"/>
          <p:nvPr/>
        </p:nvSpPr>
        <p:spPr>
          <a:xfrm>
            <a:off x="209725" y="5948376"/>
            <a:ext cx="1171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Les cèl·lules són molt distintes entre sí segons la funció o especialització que tinguen, però contenen els mateixos orgànuls en diferents quantitats.</a:t>
            </a:r>
            <a:endParaRPr lang="es-ES" b="1"/>
          </a:p>
        </p:txBody>
      </p:sp>
      <p:sp>
        <p:nvSpPr>
          <p:cNvPr id="10" name="Abrir corchete 9">
            <a:extLst>
              <a:ext uri="{FF2B5EF4-FFF2-40B4-BE49-F238E27FC236}">
                <a16:creationId xmlns:a16="http://schemas.microsoft.com/office/drawing/2014/main" id="{2B97DA31-289D-4138-BE19-D321D673BE5A}"/>
              </a:ext>
            </a:extLst>
          </p:cNvPr>
          <p:cNvSpPr/>
          <p:nvPr/>
        </p:nvSpPr>
        <p:spPr>
          <a:xfrm>
            <a:off x="210902" y="5924111"/>
            <a:ext cx="58721" cy="670596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7767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07B2058F-7E32-4845-926A-52C9AB5F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437915"/>
              </p:ext>
            </p:extLst>
          </p:nvPr>
        </p:nvGraphicFramePr>
        <p:xfrm>
          <a:off x="213646" y="234202"/>
          <a:ext cx="11844471" cy="64571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48157">
                  <a:extLst>
                    <a:ext uri="{9D8B030D-6E8A-4147-A177-3AD203B41FA5}">
                      <a16:colId xmlns:a16="http://schemas.microsoft.com/office/drawing/2014/main" val="2309847240"/>
                    </a:ext>
                  </a:extLst>
                </a:gridCol>
                <a:gridCol w="3948157">
                  <a:extLst>
                    <a:ext uri="{9D8B030D-6E8A-4147-A177-3AD203B41FA5}">
                      <a16:colId xmlns:a16="http://schemas.microsoft.com/office/drawing/2014/main" val="819296536"/>
                    </a:ext>
                  </a:extLst>
                </a:gridCol>
                <a:gridCol w="3948157">
                  <a:extLst>
                    <a:ext uri="{9D8B030D-6E8A-4147-A177-3AD203B41FA5}">
                      <a16:colId xmlns:a16="http://schemas.microsoft.com/office/drawing/2014/main" val="1356349095"/>
                    </a:ext>
                  </a:extLst>
                </a:gridCol>
              </a:tblGrid>
              <a:tr h="158905">
                <a:tc gridSpan="3">
                  <a:txBody>
                    <a:bodyPr/>
                    <a:lstStyle/>
                    <a:p>
                      <a:pPr algn="ctr"/>
                      <a:r>
                        <a:rPr lang="es-ES"/>
                        <a:t>LES FUNCIONS VITALS A LES CÈL·LULES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897253"/>
                  </a:ext>
                </a:extLst>
              </a:tr>
              <a:tr h="169159">
                <a:tc>
                  <a:txBody>
                    <a:bodyPr/>
                    <a:lstStyle/>
                    <a:p>
                      <a:r>
                        <a:rPr lang="es-ES" b="1"/>
                        <a:t>NUTRICIÓ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/>
                        <a:t>RELACIÓ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/>
                        <a:t>REPRODUCCIÓ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489637"/>
                  </a:ext>
                </a:extLst>
              </a:tr>
              <a:tr h="5725635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600"/>
                        <a:t>Conjunt de processos per obtindre </a:t>
                      </a:r>
                      <a:r>
                        <a:rPr lang="es-ES" sz="1600" b="1"/>
                        <a:t>matèria i energia</a:t>
                      </a:r>
                      <a:r>
                        <a:rPr lang="es-ES" sz="1600" b="0"/>
                        <a:t> necesàrries per realitzar les funcions vitals.</a:t>
                      </a:r>
                    </a:p>
                    <a:p>
                      <a:pPr marL="342900" indent="-342900">
                        <a:buClr>
                          <a:schemeClr val="accent1"/>
                        </a:buClr>
                        <a:buFont typeface="+mj-lt"/>
                        <a:buAutoNum type="arabicPeriod"/>
                      </a:pPr>
                      <a:r>
                        <a:rPr lang="es-ES" sz="1400"/>
                        <a:t>Les substàncies que pren de l’exterior s’anomenen </a:t>
                      </a:r>
                      <a:r>
                        <a:rPr lang="es-ES" sz="1400" b="1"/>
                        <a:t>nutrients</a:t>
                      </a:r>
                      <a:r>
                        <a:rPr lang="es-ES" sz="1400" b="0"/>
                        <a:t>, necessaris per a crèixer i construir noves estructures cel·lulars i obtindre </a:t>
                      </a:r>
                      <a:r>
                        <a:rPr lang="es-ES" sz="1400" b="1"/>
                        <a:t>energia</a:t>
                      </a:r>
                      <a:r>
                        <a:rPr lang="es-ES" sz="1400" b="0"/>
                        <a:t>.</a:t>
                      </a:r>
                    </a:p>
                    <a:p>
                      <a:pPr marL="342900" indent="-342900">
                        <a:buClr>
                          <a:schemeClr val="accent1"/>
                        </a:buClr>
                        <a:buFont typeface="+mj-lt"/>
                        <a:buAutoNum type="arabicPeriod"/>
                      </a:pPr>
                      <a:r>
                        <a:rPr lang="es-ES" sz="1400" b="0"/>
                        <a:t>Els </a:t>
                      </a:r>
                      <a:r>
                        <a:rPr lang="es-ES" sz="1400" b="1"/>
                        <a:t>nutrients</a:t>
                      </a:r>
                      <a:r>
                        <a:rPr lang="es-ES" sz="1400" b="0"/>
                        <a:t> experimenten uns processos químics anomenats </a:t>
                      </a:r>
                      <a:r>
                        <a:rPr lang="es-ES" sz="1400" b="1"/>
                        <a:t>metabolisme cel·lular</a:t>
                      </a:r>
                      <a:r>
                        <a:rPr lang="es-ES" sz="1400" b="0"/>
                        <a:t>, i coneixem de dos tipus:</a:t>
                      </a:r>
                    </a:p>
                    <a:p>
                      <a:pPr marL="742950" lvl="1" indent="-28575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sz="1400" b="1" u="sng"/>
                        <a:t>CATABOLISME</a:t>
                      </a:r>
                      <a:r>
                        <a:rPr lang="es-ES" sz="1400" b="0" u="none"/>
                        <a:t>: consisteix en la </a:t>
                      </a:r>
                      <a:r>
                        <a:rPr lang="es-ES" sz="1400" b="0" u="sng"/>
                        <a:t>transformació de molècules orgàniques complexes</a:t>
                      </a:r>
                      <a:r>
                        <a:rPr lang="es-ES" sz="1400" b="0" u="none"/>
                        <a:t> en simples per obtindre </a:t>
                      </a:r>
                      <a:r>
                        <a:rPr lang="es-ES" sz="1400" b="1" u="none"/>
                        <a:t>energia</a:t>
                      </a:r>
                      <a:r>
                        <a:rPr lang="es-ES" sz="1400" b="0" u="none"/>
                        <a:t>:</a:t>
                      </a:r>
                    </a:p>
                    <a:p>
                      <a:pPr marL="742950" lvl="1" indent="-28575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Ø"/>
                      </a:pPr>
                      <a:endParaRPr lang="es-ES" sz="1400" b="0" u="none"/>
                    </a:p>
                    <a:p>
                      <a:pPr marL="742950" lvl="1" indent="-28575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Ø"/>
                      </a:pPr>
                      <a:endParaRPr lang="es-ES" sz="1400" b="0" u="none"/>
                    </a:p>
                    <a:p>
                      <a:pPr marL="742950" lvl="1" indent="-28575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Ø"/>
                      </a:pPr>
                      <a:endParaRPr lang="es-ES" sz="1400" b="0" u="none"/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400" b="1" u="sng"/>
                        <a:t>ANABOLISME</a:t>
                      </a:r>
                      <a:r>
                        <a:rPr lang="es-ES" sz="1400" b="0" u="none"/>
                        <a:t>: consisteix en la </a:t>
                      </a:r>
                      <a:r>
                        <a:rPr lang="es-ES" sz="1400" b="0" u="sng"/>
                        <a:t>transformació de molècules orgàniques simples</a:t>
                      </a:r>
                      <a:r>
                        <a:rPr lang="es-ES" sz="1400" b="0" u="none"/>
                        <a:t> en compostes. Aquestes reaccions requereixen energia.</a:t>
                      </a:r>
                      <a:endParaRPr lang="es-ES" sz="1400" b="1" u="sng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600"/>
                        <a:t>Permet recollir información del </a:t>
                      </a:r>
                      <a:r>
                        <a:rPr lang="es-ES" sz="1600" b="1"/>
                        <a:t>medi</a:t>
                      </a:r>
                      <a:r>
                        <a:rPr lang="es-ES" sz="1600" b="0"/>
                        <a:t> i </a:t>
                      </a:r>
                      <a:r>
                        <a:rPr lang="es-ES" sz="1600" b="1"/>
                        <a:t>comunicar-se</a:t>
                      </a:r>
                      <a:r>
                        <a:rPr lang="es-ES" sz="1600" b="0"/>
                        <a:t> amb altres cèl·lules.</a:t>
                      </a:r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600" b="0"/>
                        <a:t>Consisteix en la </a:t>
                      </a:r>
                      <a:r>
                        <a:rPr lang="es-ES" sz="1600" b="1"/>
                        <a:t>divisió</a:t>
                      </a:r>
                      <a:r>
                        <a:rPr lang="es-ES" sz="1600" b="0"/>
                        <a:t> de la cèl·lula per originar </a:t>
                      </a:r>
                      <a:r>
                        <a:rPr lang="es-ES" sz="1600" b="1"/>
                        <a:t>noves cèl·lules</a:t>
                      </a:r>
                      <a:r>
                        <a:rPr lang="es-ES" sz="1600" b="0"/>
                        <a:t>:</a:t>
                      </a:r>
                    </a:p>
                    <a:p>
                      <a:pPr marL="0" indent="0"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endParaRPr lang="es-ES" sz="1600" b="0"/>
                    </a:p>
                    <a:p>
                      <a:pPr marL="742950" lvl="1" indent="-28575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sz="1600" b="0"/>
                        <a:t>En </a:t>
                      </a:r>
                      <a:r>
                        <a:rPr lang="es-ES" sz="1600" b="1" u="sng"/>
                        <a:t>ORGANISMES UNICEL·LULARS</a:t>
                      </a:r>
                      <a:r>
                        <a:rPr lang="es-ES" sz="1600" b="0" u="none"/>
                        <a:t>, la divisió suposa l’augment de la población (espècie).</a:t>
                      </a:r>
                    </a:p>
                    <a:p>
                      <a:pPr marL="742950" lvl="1" indent="-28575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sz="1600" b="0" u="none"/>
                        <a:t>En </a:t>
                      </a:r>
                      <a:r>
                        <a:rPr lang="es-ES" sz="1600" b="1" u="sng"/>
                        <a:t>ORGANISMES PLURICEL·LULARS</a:t>
                      </a:r>
                      <a:r>
                        <a:rPr lang="es-ES" sz="1600" b="0" u="none"/>
                        <a:t>, la divisió suposa l’augment de cèl·lules de l’organismo com per exemple el creixement o renovación de teixits danyats (NO augmenta la població).</a:t>
                      </a:r>
                      <a:endParaRPr lang="es-ES" sz="1600" b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161837"/>
                  </a:ext>
                </a:extLst>
              </a:tr>
            </a:tbl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9150BEB-DDC8-4B9A-910D-376AA2F5DD5B}"/>
              </a:ext>
            </a:extLst>
          </p:cNvPr>
          <p:cNvCxnSpPr/>
          <p:nvPr/>
        </p:nvCxnSpPr>
        <p:spPr>
          <a:xfrm>
            <a:off x="213646" y="1743342"/>
            <a:ext cx="11861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>
            <a:extLst>
              <a:ext uri="{FF2B5EF4-FFF2-40B4-BE49-F238E27FC236}">
                <a16:creationId xmlns:a16="http://schemas.microsoft.com/office/drawing/2014/main" id="{A27BA204-F72E-4285-A913-B2CDF61AC07C}"/>
              </a:ext>
            </a:extLst>
          </p:cNvPr>
          <p:cNvSpPr/>
          <p:nvPr/>
        </p:nvSpPr>
        <p:spPr>
          <a:xfrm>
            <a:off x="1001489" y="4441910"/>
            <a:ext cx="67112" cy="7550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A9404F4-4663-4FAF-9380-FEF5644BE638}"/>
              </a:ext>
            </a:extLst>
          </p:cNvPr>
          <p:cNvSpPr/>
          <p:nvPr/>
        </p:nvSpPr>
        <p:spPr>
          <a:xfrm>
            <a:off x="1001489" y="4518809"/>
            <a:ext cx="67112" cy="7550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0A34522-4F32-4A4F-8F16-2A06398C4C51}"/>
              </a:ext>
            </a:extLst>
          </p:cNvPr>
          <p:cNvSpPr/>
          <p:nvPr/>
        </p:nvSpPr>
        <p:spPr>
          <a:xfrm>
            <a:off x="1001489" y="4594310"/>
            <a:ext cx="67112" cy="7550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7A90AD2-C278-4B9E-922B-C833CE84E4DC}"/>
              </a:ext>
            </a:extLst>
          </p:cNvPr>
          <p:cNvSpPr/>
          <p:nvPr/>
        </p:nvSpPr>
        <p:spPr>
          <a:xfrm>
            <a:off x="1001489" y="4669811"/>
            <a:ext cx="67112" cy="7550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61EEF86-3FA1-4E9A-B7B7-394C25BA4B2C}"/>
              </a:ext>
            </a:extLst>
          </p:cNvPr>
          <p:cNvSpPr/>
          <p:nvPr/>
        </p:nvSpPr>
        <p:spPr>
          <a:xfrm>
            <a:off x="1001489" y="4745312"/>
            <a:ext cx="67112" cy="7550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EB9FD1F-DA73-4A97-ACB8-B978078C107A}"/>
              </a:ext>
            </a:extLst>
          </p:cNvPr>
          <p:cNvSpPr/>
          <p:nvPr/>
        </p:nvSpPr>
        <p:spPr>
          <a:xfrm>
            <a:off x="1001489" y="4820813"/>
            <a:ext cx="67112" cy="7550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7892355-DF2B-4DEA-A433-34A82C8286B0}"/>
              </a:ext>
            </a:extLst>
          </p:cNvPr>
          <p:cNvSpPr/>
          <p:nvPr/>
        </p:nvSpPr>
        <p:spPr>
          <a:xfrm>
            <a:off x="1135713" y="4602863"/>
            <a:ext cx="837041" cy="1338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461B2DC-8C06-4C62-81DB-90E3677959C7}"/>
              </a:ext>
            </a:extLst>
          </p:cNvPr>
          <p:cNvSpPr txBox="1"/>
          <p:nvPr/>
        </p:nvSpPr>
        <p:spPr>
          <a:xfrm>
            <a:off x="1068601" y="4398588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/>
              <a:t>destructiu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9C0582DE-8736-450B-B24F-70F2D43ED153}"/>
              </a:ext>
            </a:extLst>
          </p:cNvPr>
          <p:cNvSpPr/>
          <p:nvPr/>
        </p:nvSpPr>
        <p:spPr>
          <a:xfrm>
            <a:off x="2006310" y="4425241"/>
            <a:ext cx="67112" cy="7550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0F84A6EA-EC56-4D27-A3B7-2DF84590973B}"/>
              </a:ext>
            </a:extLst>
          </p:cNvPr>
          <p:cNvSpPr/>
          <p:nvPr/>
        </p:nvSpPr>
        <p:spPr>
          <a:xfrm>
            <a:off x="2270726" y="4508780"/>
            <a:ext cx="67112" cy="7550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308A2CE7-5B8F-466D-BFC8-99E2D9B0EC6B}"/>
              </a:ext>
            </a:extLst>
          </p:cNvPr>
          <p:cNvSpPr/>
          <p:nvPr/>
        </p:nvSpPr>
        <p:spPr>
          <a:xfrm>
            <a:off x="2077463" y="4587366"/>
            <a:ext cx="67112" cy="7550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3DDF5A47-9A4C-431E-8BDE-16C415E33704}"/>
              </a:ext>
            </a:extLst>
          </p:cNvPr>
          <p:cNvSpPr/>
          <p:nvPr/>
        </p:nvSpPr>
        <p:spPr>
          <a:xfrm>
            <a:off x="2463990" y="4657934"/>
            <a:ext cx="67112" cy="7550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37E7559-AD46-4F56-8FF2-E805187B84B9}"/>
              </a:ext>
            </a:extLst>
          </p:cNvPr>
          <p:cNvSpPr/>
          <p:nvPr/>
        </p:nvSpPr>
        <p:spPr>
          <a:xfrm>
            <a:off x="2151133" y="4783062"/>
            <a:ext cx="67112" cy="7550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145D6374-8E17-4992-9286-33C71642BB85}"/>
              </a:ext>
            </a:extLst>
          </p:cNvPr>
          <p:cNvSpPr/>
          <p:nvPr/>
        </p:nvSpPr>
        <p:spPr>
          <a:xfrm>
            <a:off x="2480178" y="4387490"/>
            <a:ext cx="67112" cy="7550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 igual a 19">
            <a:extLst>
              <a:ext uri="{FF2B5EF4-FFF2-40B4-BE49-F238E27FC236}">
                <a16:creationId xmlns:a16="http://schemas.microsoft.com/office/drawing/2014/main" id="{7D6A2725-AEDE-431B-AB42-08998412204E}"/>
              </a:ext>
            </a:extLst>
          </p:cNvPr>
          <p:cNvSpPr/>
          <p:nvPr/>
        </p:nvSpPr>
        <p:spPr>
          <a:xfrm>
            <a:off x="2649222" y="4567008"/>
            <a:ext cx="304800" cy="161031"/>
          </a:xfrm>
          <a:prstGeom prst="mathEqual">
            <a:avLst>
              <a:gd name="adj1" fmla="val 23520"/>
              <a:gd name="adj2" fmla="val 5119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8EAB801-9CA2-48D8-AD75-E89D74A40D46}"/>
              </a:ext>
            </a:extLst>
          </p:cNvPr>
          <p:cNvSpPr txBox="1"/>
          <p:nvPr/>
        </p:nvSpPr>
        <p:spPr>
          <a:xfrm>
            <a:off x="2956873" y="4509023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/>
              <a:t>+ENERGIA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03D94F63-5833-40D7-9DDC-BAD046D66489}"/>
              </a:ext>
            </a:extLst>
          </p:cNvPr>
          <p:cNvSpPr/>
          <p:nvPr/>
        </p:nvSpPr>
        <p:spPr>
          <a:xfrm>
            <a:off x="3072055" y="4383610"/>
            <a:ext cx="847725" cy="501650"/>
          </a:xfrm>
          <a:custGeom>
            <a:avLst/>
            <a:gdLst>
              <a:gd name="connsiteX0" fmla="*/ 66675 w 847725"/>
              <a:gd name="connsiteY0" fmla="*/ 139700 h 501650"/>
              <a:gd name="connsiteX1" fmla="*/ 88900 w 847725"/>
              <a:gd name="connsiteY1" fmla="*/ 114300 h 501650"/>
              <a:gd name="connsiteX2" fmla="*/ 101600 w 847725"/>
              <a:gd name="connsiteY2" fmla="*/ 95250 h 501650"/>
              <a:gd name="connsiteX3" fmla="*/ 111125 w 847725"/>
              <a:gd name="connsiteY3" fmla="*/ 63500 h 501650"/>
              <a:gd name="connsiteX4" fmla="*/ 117475 w 847725"/>
              <a:gd name="connsiteY4" fmla="*/ 53975 h 501650"/>
              <a:gd name="connsiteX5" fmla="*/ 123825 w 847725"/>
              <a:gd name="connsiteY5" fmla="*/ 28575 h 501650"/>
              <a:gd name="connsiteX6" fmla="*/ 130175 w 847725"/>
              <a:gd name="connsiteY6" fmla="*/ 9525 h 501650"/>
              <a:gd name="connsiteX7" fmla="*/ 133350 w 847725"/>
              <a:gd name="connsiteY7" fmla="*/ 0 h 501650"/>
              <a:gd name="connsiteX8" fmla="*/ 136525 w 847725"/>
              <a:gd name="connsiteY8" fmla="*/ 53975 h 501650"/>
              <a:gd name="connsiteX9" fmla="*/ 155575 w 847725"/>
              <a:gd name="connsiteY9" fmla="*/ 92075 h 501650"/>
              <a:gd name="connsiteX10" fmla="*/ 171450 w 847725"/>
              <a:gd name="connsiteY10" fmla="*/ 107950 h 501650"/>
              <a:gd name="connsiteX11" fmla="*/ 180975 w 847725"/>
              <a:gd name="connsiteY11" fmla="*/ 111125 h 501650"/>
              <a:gd name="connsiteX12" fmla="*/ 190500 w 847725"/>
              <a:gd name="connsiteY12" fmla="*/ 117475 h 501650"/>
              <a:gd name="connsiteX13" fmla="*/ 209550 w 847725"/>
              <a:gd name="connsiteY13" fmla="*/ 127000 h 501650"/>
              <a:gd name="connsiteX14" fmla="*/ 377825 w 847725"/>
              <a:gd name="connsiteY14" fmla="*/ 123825 h 501650"/>
              <a:gd name="connsiteX15" fmla="*/ 396875 w 847725"/>
              <a:gd name="connsiteY15" fmla="*/ 111125 h 501650"/>
              <a:gd name="connsiteX16" fmla="*/ 406400 w 847725"/>
              <a:gd name="connsiteY16" fmla="*/ 107950 h 501650"/>
              <a:gd name="connsiteX17" fmla="*/ 425450 w 847725"/>
              <a:gd name="connsiteY17" fmla="*/ 92075 h 501650"/>
              <a:gd name="connsiteX18" fmla="*/ 444500 w 847725"/>
              <a:gd name="connsiteY18" fmla="*/ 79375 h 501650"/>
              <a:gd name="connsiteX19" fmla="*/ 450850 w 847725"/>
              <a:gd name="connsiteY19" fmla="*/ 88900 h 501650"/>
              <a:gd name="connsiteX20" fmla="*/ 454025 w 847725"/>
              <a:gd name="connsiteY20" fmla="*/ 127000 h 501650"/>
              <a:gd name="connsiteX21" fmla="*/ 482600 w 847725"/>
              <a:gd name="connsiteY21" fmla="*/ 136525 h 501650"/>
              <a:gd name="connsiteX22" fmla="*/ 492125 w 847725"/>
              <a:gd name="connsiteY22" fmla="*/ 139700 h 501650"/>
              <a:gd name="connsiteX23" fmla="*/ 577850 w 847725"/>
              <a:gd name="connsiteY23" fmla="*/ 136525 h 501650"/>
              <a:gd name="connsiteX24" fmla="*/ 625475 w 847725"/>
              <a:gd name="connsiteY24" fmla="*/ 127000 h 501650"/>
              <a:gd name="connsiteX25" fmla="*/ 647700 w 847725"/>
              <a:gd name="connsiteY25" fmla="*/ 120650 h 501650"/>
              <a:gd name="connsiteX26" fmla="*/ 669925 w 847725"/>
              <a:gd name="connsiteY26" fmla="*/ 117475 h 501650"/>
              <a:gd name="connsiteX27" fmla="*/ 679450 w 847725"/>
              <a:gd name="connsiteY27" fmla="*/ 114300 h 501650"/>
              <a:gd name="connsiteX28" fmla="*/ 749300 w 847725"/>
              <a:gd name="connsiteY28" fmla="*/ 107950 h 501650"/>
              <a:gd name="connsiteX29" fmla="*/ 758825 w 847725"/>
              <a:gd name="connsiteY29" fmla="*/ 149225 h 501650"/>
              <a:gd name="connsiteX30" fmla="*/ 765175 w 847725"/>
              <a:gd name="connsiteY30" fmla="*/ 187325 h 501650"/>
              <a:gd name="connsiteX31" fmla="*/ 771525 w 847725"/>
              <a:gd name="connsiteY31" fmla="*/ 206375 h 501650"/>
              <a:gd name="connsiteX32" fmla="*/ 774700 w 847725"/>
              <a:gd name="connsiteY32" fmla="*/ 215900 h 501650"/>
              <a:gd name="connsiteX33" fmla="*/ 784225 w 847725"/>
              <a:gd name="connsiteY33" fmla="*/ 247650 h 501650"/>
              <a:gd name="connsiteX34" fmla="*/ 790575 w 847725"/>
              <a:gd name="connsiteY34" fmla="*/ 257175 h 501650"/>
              <a:gd name="connsiteX35" fmla="*/ 803275 w 847725"/>
              <a:gd name="connsiteY35" fmla="*/ 276225 h 501650"/>
              <a:gd name="connsiteX36" fmla="*/ 815975 w 847725"/>
              <a:gd name="connsiteY36" fmla="*/ 292100 h 501650"/>
              <a:gd name="connsiteX37" fmla="*/ 831850 w 847725"/>
              <a:gd name="connsiteY37" fmla="*/ 304800 h 501650"/>
              <a:gd name="connsiteX38" fmla="*/ 838200 w 847725"/>
              <a:gd name="connsiteY38" fmla="*/ 314325 h 501650"/>
              <a:gd name="connsiteX39" fmla="*/ 847725 w 847725"/>
              <a:gd name="connsiteY39" fmla="*/ 323850 h 501650"/>
              <a:gd name="connsiteX40" fmla="*/ 809625 w 847725"/>
              <a:gd name="connsiteY40" fmla="*/ 330200 h 501650"/>
              <a:gd name="connsiteX41" fmla="*/ 790575 w 847725"/>
              <a:gd name="connsiteY41" fmla="*/ 342900 h 501650"/>
              <a:gd name="connsiteX42" fmla="*/ 781050 w 847725"/>
              <a:gd name="connsiteY42" fmla="*/ 349250 h 501650"/>
              <a:gd name="connsiteX43" fmla="*/ 771525 w 847725"/>
              <a:gd name="connsiteY43" fmla="*/ 355600 h 501650"/>
              <a:gd name="connsiteX44" fmla="*/ 768350 w 847725"/>
              <a:gd name="connsiteY44" fmla="*/ 365125 h 501650"/>
              <a:gd name="connsiteX45" fmla="*/ 762000 w 847725"/>
              <a:gd name="connsiteY45" fmla="*/ 374650 h 501650"/>
              <a:gd name="connsiteX46" fmla="*/ 755650 w 847725"/>
              <a:gd name="connsiteY46" fmla="*/ 393700 h 501650"/>
              <a:gd name="connsiteX47" fmla="*/ 752475 w 847725"/>
              <a:gd name="connsiteY47" fmla="*/ 403225 h 501650"/>
              <a:gd name="connsiteX48" fmla="*/ 749300 w 847725"/>
              <a:gd name="connsiteY48" fmla="*/ 412750 h 501650"/>
              <a:gd name="connsiteX49" fmla="*/ 746125 w 847725"/>
              <a:gd name="connsiteY49" fmla="*/ 460375 h 501650"/>
              <a:gd name="connsiteX50" fmla="*/ 736600 w 847725"/>
              <a:gd name="connsiteY50" fmla="*/ 450850 h 501650"/>
              <a:gd name="connsiteX51" fmla="*/ 727075 w 847725"/>
              <a:gd name="connsiteY51" fmla="*/ 447675 h 501650"/>
              <a:gd name="connsiteX52" fmla="*/ 717550 w 847725"/>
              <a:gd name="connsiteY52" fmla="*/ 441325 h 501650"/>
              <a:gd name="connsiteX53" fmla="*/ 701675 w 847725"/>
              <a:gd name="connsiteY53" fmla="*/ 425450 h 501650"/>
              <a:gd name="connsiteX54" fmla="*/ 692150 w 847725"/>
              <a:gd name="connsiteY54" fmla="*/ 415925 h 501650"/>
              <a:gd name="connsiteX55" fmla="*/ 673100 w 847725"/>
              <a:gd name="connsiteY55" fmla="*/ 403225 h 501650"/>
              <a:gd name="connsiteX56" fmla="*/ 666750 w 847725"/>
              <a:gd name="connsiteY56" fmla="*/ 393700 h 501650"/>
              <a:gd name="connsiteX57" fmla="*/ 638175 w 847725"/>
              <a:gd name="connsiteY57" fmla="*/ 371475 h 501650"/>
              <a:gd name="connsiteX58" fmla="*/ 628650 w 847725"/>
              <a:gd name="connsiteY58" fmla="*/ 365125 h 501650"/>
              <a:gd name="connsiteX59" fmla="*/ 612775 w 847725"/>
              <a:gd name="connsiteY59" fmla="*/ 361950 h 501650"/>
              <a:gd name="connsiteX60" fmla="*/ 593725 w 847725"/>
              <a:gd name="connsiteY60" fmla="*/ 390525 h 501650"/>
              <a:gd name="connsiteX61" fmla="*/ 584200 w 847725"/>
              <a:gd name="connsiteY61" fmla="*/ 409575 h 501650"/>
              <a:gd name="connsiteX62" fmla="*/ 577850 w 847725"/>
              <a:gd name="connsiteY62" fmla="*/ 419100 h 501650"/>
              <a:gd name="connsiteX63" fmla="*/ 571500 w 847725"/>
              <a:gd name="connsiteY63" fmla="*/ 438150 h 501650"/>
              <a:gd name="connsiteX64" fmla="*/ 568325 w 847725"/>
              <a:gd name="connsiteY64" fmla="*/ 447675 h 501650"/>
              <a:gd name="connsiteX65" fmla="*/ 565150 w 847725"/>
              <a:gd name="connsiteY65" fmla="*/ 457200 h 501650"/>
              <a:gd name="connsiteX66" fmla="*/ 558800 w 847725"/>
              <a:gd name="connsiteY66" fmla="*/ 479425 h 501650"/>
              <a:gd name="connsiteX67" fmla="*/ 542925 w 847725"/>
              <a:gd name="connsiteY67" fmla="*/ 466725 h 501650"/>
              <a:gd name="connsiteX68" fmla="*/ 533400 w 847725"/>
              <a:gd name="connsiteY68" fmla="*/ 457200 h 501650"/>
              <a:gd name="connsiteX69" fmla="*/ 527050 w 847725"/>
              <a:gd name="connsiteY69" fmla="*/ 447675 h 501650"/>
              <a:gd name="connsiteX70" fmla="*/ 517525 w 847725"/>
              <a:gd name="connsiteY70" fmla="*/ 438150 h 501650"/>
              <a:gd name="connsiteX71" fmla="*/ 501650 w 847725"/>
              <a:gd name="connsiteY71" fmla="*/ 415925 h 501650"/>
              <a:gd name="connsiteX72" fmla="*/ 492125 w 847725"/>
              <a:gd name="connsiteY72" fmla="*/ 409575 h 501650"/>
              <a:gd name="connsiteX73" fmla="*/ 482600 w 847725"/>
              <a:gd name="connsiteY73" fmla="*/ 400050 h 501650"/>
              <a:gd name="connsiteX74" fmla="*/ 463550 w 847725"/>
              <a:gd name="connsiteY74" fmla="*/ 387350 h 501650"/>
              <a:gd name="connsiteX75" fmla="*/ 431800 w 847725"/>
              <a:gd name="connsiteY75" fmla="*/ 390525 h 501650"/>
              <a:gd name="connsiteX76" fmla="*/ 419100 w 847725"/>
              <a:gd name="connsiteY76" fmla="*/ 393700 h 501650"/>
              <a:gd name="connsiteX77" fmla="*/ 393700 w 847725"/>
              <a:gd name="connsiteY77" fmla="*/ 396875 h 501650"/>
              <a:gd name="connsiteX78" fmla="*/ 349250 w 847725"/>
              <a:gd name="connsiteY78" fmla="*/ 422275 h 501650"/>
              <a:gd name="connsiteX79" fmla="*/ 330200 w 847725"/>
              <a:gd name="connsiteY79" fmla="*/ 441325 h 501650"/>
              <a:gd name="connsiteX80" fmla="*/ 320675 w 847725"/>
              <a:gd name="connsiteY80" fmla="*/ 450850 h 501650"/>
              <a:gd name="connsiteX81" fmla="*/ 311150 w 847725"/>
              <a:gd name="connsiteY81" fmla="*/ 454025 h 501650"/>
              <a:gd name="connsiteX82" fmla="*/ 295275 w 847725"/>
              <a:gd name="connsiteY82" fmla="*/ 466725 h 501650"/>
              <a:gd name="connsiteX83" fmla="*/ 279400 w 847725"/>
              <a:gd name="connsiteY83" fmla="*/ 479425 h 501650"/>
              <a:gd name="connsiteX84" fmla="*/ 263525 w 847725"/>
              <a:gd name="connsiteY84" fmla="*/ 498475 h 501650"/>
              <a:gd name="connsiteX85" fmla="*/ 254000 w 847725"/>
              <a:gd name="connsiteY85" fmla="*/ 501650 h 501650"/>
              <a:gd name="connsiteX86" fmla="*/ 241300 w 847725"/>
              <a:gd name="connsiteY86" fmla="*/ 482600 h 501650"/>
              <a:gd name="connsiteX87" fmla="*/ 234950 w 847725"/>
              <a:gd name="connsiteY87" fmla="*/ 473075 h 501650"/>
              <a:gd name="connsiteX88" fmla="*/ 231775 w 847725"/>
              <a:gd name="connsiteY88" fmla="*/ 463550 h 501650"/>
              <a:gd name="connsiteX89" fmla="*/ 222250 w 847725"/>
              <a:gd name="connsiteY89" fmla="*/ 450850 h 501650"/>
              <a:gd name="connsiteX90" fmla="*/ 209550 w 847725"/>
              <a:gd name="connsiteY90" fmla="*/ 431800 h 501650"/>
              <a:gd name="connsiteX91" fmla="*/ 196850 w 847725"/>
              <a:gd name="connsiteY91" fmla="*/ 412750 h 501650"/>
              <a:gd name="connsiteX92" fmla="*/ 190500 w 847725"/>
              <a:gd name="connsiteY92" fmla="*/ 403225 h 501650"/>
              <a:gd name="connsiteX93" fmla="*/ 171450 w 847725"/>
              <a:gd name="connsiteY93" fmla="*/ 393700 h 501650"/>
              <a:gd name="connsiteX94" fmla="*/ 139700 w 847725"/>
              <a:gd name="connsiteY94" fmla="*/ 384175 h 501650"/>
              <a:gd name="connsiteX95" fmla="*/ 50800 w 847725"/>
              <a:gd name="connsiteY95" fmla="*/ 390525 h 501650"/>
              <a:gd name="connsiteX96" fmla="*/ 41275 w 847725"/>
              <a:gd name="connsiteY96" fmla="*/ 393700 h 501650"/>
              <a:gd name="connsiteX97" fmla="*/ 31750 w 847725"/>
              <a:gd name="connsiteY97" fmla="*/ 400050 h 501650"/>
              <a:gd name="connsiteX98" fmla="*/ 15875 w 847725"/>
              <a:gd name="connsiteY98" fmla="*/ 415925 h 501650"/>
              <a:gd name="connsiteX99" fmla="*/ 9525 w 847725"/>
              <a:gd name="connsiteY99" fmla="*/ 425450 h 501650"/>
              <a:gd name="connsiteX100" fmla="*/ 0 w 847725"/>
              <a:gd name="connsiteY100" fmla="*/ 43180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847725" h="501650">
                <a:moveTo>
                  <a:pt x="66675" y="139700"/>
                </a:moveTo>
                <a:cubicBezTo>
                  <a:pt x="91412" y="119911"/>
                  <a:pt x="75911" y="135948"/>
                  <a:pt x="88900" y="114300"/>
                </a:cubicBezTo>
                <a:cubicBezTo>
                  <a:pt x="92827" y="107756"/>
                  <a:pt x="101600" y="95250"/>
                  <a:pt x="101600" y="95250"/>
                </a:cubicBezTo>
                <a:cubicBezTo>
                  <a:pt x="103375" y="88151"/>
                  <a:pt x="108033" y="68138"/>
                  <a:pt x="111125" y="63500"/>
                </a:cubicBezTo>
                <a:cubicBezTo>
                  <a:pt x="113242" y="60325"/>
                  <a:pt x="115768" y="57388"/>
                  <a:pt x="117475" y="53975"/>
                </a:cubicBezTo>
                <a:cubicBezTo>
                  <a:pt x="121328" y="46268"/>
                  <a:pt x="121651" y="36545"/>
                  <a:pt x="123825" y="28575"/>
                </a:cubicBezTo>
                <a:cubicBezTo>
                  <a:pt x="125586" y="22117"/>
                  <a:pt x="128058" y="15875"/>
                  <a:pt x="130175" y="9525"/>
                </a:cubicBezTo>
                <a:lnTo>
                  <a:pt x="133350" y="0"/>
                </a:lnTo>
                <a:cubicBezTo>
                  <a:pt x="134408" y="17992"/>
                  <a:pt x="134194" y="36104"/>
                  <a:pt x="136525" y="53975"/>
                </a:cubicBezTo>
                <a:cubicBezTo>
                  <a:pt x="138657" y="70318"/>
                  <a:pt x="146723" y="78798"/>
                  <a:pt x="155575" y="92075"/>
                </a:cubicBezTo>
                <a:cubicBezTo>
                  <a:pt x="161925" y="101600"/>
                  <a:pt x="160867" y="102658"/>
                  <a:pt x="171450" y="107950"/>
                </a:cubicBezTo>
                <a:cubicBezTo>
                  <a:pt x="174443" y="109447"/>
                  <a:pt x="177982" y="109628"/>
                  <a:pt x="180975" y="111125"/>
                </a:cubicBezTo>
                <a:cubicBezTo>
                  <a:pt x="184388" y="112832"/>
                  <a:pt x="187087" y="115768"/>
                  <a:pt x="190500" y="117475"/>
                </a:cubicBezTo>
                <a:cubicBezTo>
                  <a:pt x="216790" y="130620"/>
                  <a:pt x="182253" y="108802"/>
                  <a:pt x="209550" y="127000"/>
                </a:cubicBezTo>
                <a:lnTo>
                  <a:pt x="377825" y="123825"/>
                </a:lnTo>
                <a:cubicBezTo>
                  <a:pt x="389790" y="123398"/>
                  <a:pt x="387425" y="117425"/>
                  <a:pt x="396875" y="111125"/>
                </a:cubicBezTo>
                <a:cubicBezTo>
                  <a:pt x="399660" y="109269"/>
                  <a:pt x="403407" y="109447"/>
                  <a:pt x="406400" y="107950"/>
                </a:cubicBezTo>
                <a:cubicBezTo>
                  <a:pt x="420015" y="101143"/>
                  <a:pt x="412811" y="101906"/>
                  <a:pt x="425450" y="92075"/>
                </a:cubicBezTo>
                <a:cubicBezTo>
                  <a:pt x="431474" y="87390"/>
                  <a:pt x="444500" y="79375"/>
                  <a:pt x="444500" y="79375"/>
                </a:cubicBezTo>
                <a:cubicBezTo>
                  <a:pt x="446617" y="82550"/>
                  <a:pt x="450102" y="85158"/>
                  <a:pt x="450850" y="88900"/>
                </a:cubicBezTo>
                <a:cubicBezTo>
                  <a:pt x="453349" y="101397"/>
                  <a:pt x="448326" y="115601"/>
                  <a:pt x="454025" y="127000"/>
                </a:cubicBezTo>
                <a:lnTo>
                  <a:pt x="482600" y="136525"/>
                </a:lnTo>
                <a:lnTo>
                  <a:pt x="492125" y="139700"/>
                </a:lnTo>
                <a:cubicBezTo>
                  <a:pt x="520700" y="138642"/>
                  <a:pt x="549344" y="138775"/>
                  <a:pt x="577850" y="136525"/>
                </a:cubicBezTo>
                <a:cubicBezTo>
                  <a:pt x="586231" y="135863"/>
                  <a:pt x="612668" y="130659"/>
                  <a:pt x="625475" y="127000"/>
                </a:cubicBezTo>
                <a:cubicBezTo>
                  <a:pt x="637376" y="123600"/>
                  <a:pt x="634052" y="123131"/>
                  <a:pt x="647700" y="120650"/>
                </a:cubicBezTo>
                <a:cubicBezTo>
                  <a:pt x="655063" y="119311"/>
                  <a:pt x="662517" y="118533"/>
                  <a:pt x="669925" y="117475"/>
                </a:cubicBezTo>
                <a:cubicBezTo>
                  <a:pt x="673100" y="116417"/>
                  <a:pt x="676183" y="115026"/>
                  <a:pt x="679450" y="114300"/>
                </a:cubicBezTo>
                <a:cubicBezTo>
                  <a:pt x="702788" y="109114"/>
                  <a:pt x="724880" y="109476"/>
                  <a:pt x="749300" y="107950"/>
                </a:cubicBezTo>
                <a:cubicBezTo>
                  <a:pt x="762133" y="127199"/>
                  <a:pt x="753645" y="111241"/>
                  <a:pt x="758825" y="149225"/>
                </a:cubicBezTo>
                <a:cubicBezTo>
                  <a:pt x="760565" y="161982"/>
                  <a:pt x="761104" y="175111"/>
                  <a:pt x="765175" y="187325"/>
                </a:cubicBezTo>
                <a:lnTo>
                  <a:pt x="771525" y="206375"/>
                </a:lnTo>
                <a:cubicBezTo>
                  <a:pt x="772583" y="209550"/>
                  <a:pt x="773888" y="212653"/>
                  <a:pt x="774700" y="215900"/>
                </a:cubicBezTo>
                <a:cubicBezTo>
                  <a:pt x="776475" y="222999"/>
                  <a:pt x="781133" y="243012"/>
                  <a:pt x="784225" y="247650"/>
                </a:cubicBezTo>
                <a:lnTo>
                  <a:pt x="790575" y="257175"/>
                </a:lnTo>
                <a:cubicBezTo>
                  <a:pt x="797867" y="286342"/>
                  <a:pt x="787329" y="256292"/>
                  <a:pt x="803275" y="276225"/>
                </a:cubicBezTo>
                <a:cubicBezTo>
                  <a:pt x="820802" y="298133"/>
                  <a:pt x="788678" y="273902"/>
                  <a:pt x="815975" y="292100"/>
                </a:cubicBezTo>
                <a:cubicBezTo>
                  <a:pt x="834173" y="319397"/>
                  <a:pt x="809942" y="287273"/>
                  <a:pt x="831850" y="304800"/>
                </a:cubicBezTo>
                <a:cubicBezTo>
                  <a:pt x="834830" y="307184"/>
                  <a:pt x="835757" y="311394"/>
                  <a:pt x="838200" y="314325"/>
                </a:cubicBezTo>
                <a:cubicBezTo>
                  <a:pt x="841075" y="317774"/>
                  <a:pt x="844550" y="320675"/>
                  <a:pt x="847725" y="323850"/>
                </a:cubicBezTo>
                <a:cubicBezTo>
                  <a:pt x="842479" y="324433"/>
                  <a:pt x="818933" y="325029"/>
                  <a:pt x="809625" y="330200"/>
                </a:cubicBezTo>
                <a:cubicBezTo>
                  <a:pt x="802954" y="333906"/>
                  <a:pt x="796925" y="338667"/>
                  <a:pt x="790575" y="342900"/>
                </a:cubicBezTo>
                <a:lnTo>
                  <a:pt x="781050" y="349250"/>
                </a:lnTo>
                <a:lnTo>
                  <a:pt x="771525" y="355600"/>
                </a:lnTo>
                <a:cubicBezTo>
                  <a:pt x="770467" y="358775"/>
                  <a:pt x="769847" y="362132"/>
                  <a:pt x="768350" y="365125"/>
                </a:cubicBezTo>
                <a:cubicBezTo>
                  <a:pt x="766643" y="368538"/>
                  <a:pt x="763550" y="371163"/>
                  <a:pt x="762000" y="374650"/>
                </a:cubicBezTo>
                <a:cubicBezTo>
                  <a:pt x="759282" y="380767"/>
                  <a:pt x="757767" y="387350"/>
                  <a:pt x="755650" y="393700"/>
                </a:cubicBezTo>
                <a:lnTo>
                  <a:pt x="752475" y="403225"/>
                </a:lnTo>
                <a:lnTo>
                  <a:pt x="749300" y="412750"/>
                </a:lnTo>
                <a:cubicBezTo>
                  <a:pt x="748242" y="428625"/>
                  <a:pt x="751156" y="445281"/>
                  <a:pt x="746125" y="460375"/>
                </a:cubicBezTo>
                <a:cubicBezTo>
                  <a:pt x="744705" y="464635"/>
                  <a:pt x="740336" y="453341"/>
                  <a:pt x="736600" y="450850"/>
                </a:cubicBezTo>
                <a:cubicBezTo>
                  <a:pt x="733815" y="448994"/>
                  <a:pt x="730068" y="449172"/>
                  <a:pt x="727075" y="447675"/>
                </a:cubicBezTo>
                <a:cubicBezTo>
                  <a:pt x="723662" y="445968"/>
                  <a:pt x="720725" y="443442"/>
                  <a:pt x="717550" y="441325"/>
                </a:cubicBezTo>
                <a:cubicBezTo>
                  <a:pt x="705908" y="423863"/>
                  <a:pt x="717550" y="438679"/>
                  <a:pt x="701675" y="425450"/>
                </a:cubicBezTo>
                <a:cubicBezTo>
                  <a:pt x="698226" y="422575"/>
                  <a:pt x="695694" y="418682"/>
                  <a:pt x="692150" y="415925"/>
                </a:cubicBezTo>
                <a:cubicBezTo>
                  <a:pt x="686126" y="411240"/>
                  <a:pt x="673100" y="403225"/>
                  <a:pt x="673100" y="403225"/>
                </a:cubicBezTo>
                <a:cubicBezTo>
                  <a:pt x="670983" y="400050"/>
                  <a:pt x="669193" y="396631"/>
                  <a:pt x="666750" y="393700"/>
                </a:cubicBezTo>
                <a:cubicBezTo>
                  <a:pt x="657424" y="382509"/>
                  <a:pt x="651450" y="380325"/>
                  <a:pt x="638175" y="371475"/>
                </a:cubicBezTo>
                <a:cubicBezTo>
                  <a:pt x="635000" y="369358"/>
                  <a:pt x="632392" y="365873"/>
                  <a:pt x="628650" y="365125"/>
                </a:cubicBezTo>
                <a:lnTo>
                  <a:pt x="612775" y="361950"/>
                </a:lnTo>
                <a:cubicBezTo>
                  <a:pt x="582034" y="385006"/>
                  <a:pt x="617795" y="354420"/>
                  <a:pt x="593725" y="390525"/>
                </a:cubicBezTo>
                <a:cubicBezTo>
                  <a:pt x="575527" y="417822"/>
                  <a:pt x="597345" y="383285"/>
                  <a:pt x="584200" y="409575"/>
                </a:cubicBezTo>
                <a:cubicBezTo>
                  <a:pt x="582493" y="412988"/>
                  <a:pt x="579400" y="415613"/>
                  <a:pt x="577850" y="419100"/>
                </a:cubicBezTo>
                <a:cubicBezTo>
                  <a:pt x="575132" y="425217"/>
                  <a:pt x="573617" y="431800"/>
                  <a:pt x="571500" y="438150"/>
                </a:cubicBezTo>
                <a:lnTo>
                  <a:pt x="568325" y="447675"/>
                </a:lnTo>
                <a:cubicBezTo>
                  <a:pt x="567267" y="450850"/>
                  <a:pt x="565962" y="453953"/>
                  <a:pt x="565150" y="457200"/>
                </a:cubicBezTo>
                <a:cubicBezTo>
                  <a:pt x="561163" y="473147"/>
                  <a:pt x="563355" y="465760"/>
                  <a:pt x="558800" y="479425"/>
                </a:cubicBezTo>
                <a:cubicBezTo>
                  <a:pt x="543163" y="474213"/>
                  <a:pt x="553972" y="479982"/>
                  <a:pt x="542925" y="466725"/>
                </a:cubicBezTo>
                <a:cubicBezTo>
                  <a:pt x="540050" y="463276"/>
                  <a:pt x="536275" y="460649"/>
                  <a:pt x="533400" y="457200"/>
                </a:cubicBezTo>
                <a:cubicBezTo>
                  <a:pt x="530957" y="454269"/>
                  <a:pt x="529493" y="450606"/>
                  <a:pt x="527050" y="447675"/>
                </a:cubicBezTo>
                <a:cubicBezTo>
                  <a:pt x="524175" y="444226"/>
                  <a:pt x="520400" y="441599"/>
                  <a:pt x="517525" y="438150"/>
                </a:cubicBezTo>
                <a:cubicBezTo>
                  <a:pt x="508511" y="427333"/>
                  <a:pt x="513088" y="427363"/>
                  <a:pt x="501650" y="415925"/>
                </a:cubicBezTo>
                <a:cubicBezTo>
                  <a:pt x="498952" y="413227"/>
                  <a:pt x="495056" y="412018"/>
                  <a:pt x="492125" y="409575"/>
                </a:cubicBezTo>
                <a:cubicBezTo>
                  <a:pt x="488676" y="406700"/>
                  <a:pt x="486144" y="402807"/>
                  <a:pt x="482600" y="400050"/>
                </a:cubicBezTo>
                <a:cubicBezTo>
                  <a:pt x="476576" y="395365"/>
                  <a:pt x="463550" y="387350"/>
                  <a:pt x="463550" y="387350"/>
                </a:cubicBezTo>
                <a:cubicBezTo>
                  <a:pt x="452967" y="388408"/>
                  <a:pt x="442329" y="389021"/>
                  <a:pt x="431800" y="390525"/>
                </a:cubicBezTo>
                <a:cubicBezTo>
                  <a:pt x="427480" y="391142"/>
                  <a:pt x="423404" y="392983"/>
                  <a:pt x="419100" y="393700"/>
                </a:cubicBezTo>
                <a:cubicBezTo>
                  <a:pt x="410684" y="395103"/>
                  <a:pt x="402167" y="395817"/>
                  <a:pt x="393700" y="396875"/>
                </a:cubicBezTo>
                <a:cubicBezTo>
                  <a:pt x="371904" y="404140"/>
                  <a:pt x="368472" y="403053"/>
                  <a:pt x="349250" y="422275"/>
                </a:cubicBezTo>
                <a:lnTo>
                  <a:pt x="330200" y="441325"/>
                </a:lnTo>
                <a:cubicBezTo>
                  <a:pt x="327025" y="444500"/>
                  <a:pt x="324935" y="449430"/>
                  <a:pt x="320675" y="450850"/>
                </a:cubicBezTo>
                <a:lnTo>
                  <a:pt x="311150" y="454025"/>
                </a:lnTo>
                <a:cubicBezTo>
                  <a:pt x="292952" y="481322"/>
                  <a:pt x="317183" y="449198"/>
                  <a:pt x="295275" y="466725"/>
                </a:cubicBezTo>
                <a:cubicBezTo>
                  <a:pt x="274759" y="483138"/>
                  <a:pt x="303341" y="471445"/>
                  <a:pt x="279400" y="479425"/>
                </a:cubicBezTo>
                <a:cubicBezTo>
                  <a:pt x="274714" y="486453"/>
                  <a:pt x="270859" y="493586"/>
                  <a:pt x="263525" y="498475"/>
                </a:cubicBezTo>
                <a:cubicBezTo>
                  <a:pt x="260740" y="500331"/>
                  <a:pt x="257175" y="500592"/>
                  <a:pt x="254000" y="501650"/>
                </a:cubicBezTo>
                <a:lnTo>
                  <a:pt x="241300" y="482600"/>
                </a:lnTo>
                <a:cubicBezTo>
                  <a:pt x="239183" y="479425"/>
                  <a:pt x="236157" y="476695"/>
                  <a:pt x="234950" y="473075"/>
                </a:cubicBezTo>
                <a:cubicBezTo>
                  <a:pt x="233892" y="469900"/>
                  <a:pt x="233435" y="466456"/>
                  <a:pt x="231775" y="463550"/>
                </a:cubicBezTo>
                <a:cubicBezTo>
                  <a:pt x="229150" y="458956"/>
                  <a:pt x="225285" y="455185"/>
                  <a:pt x="222250" y="450850"/>
                </a:cubicBezTo>
                <a:cubicBezTo>
                  <a:pt x="217873" y="444598"/>
                  <a:pt x="213783" y="438150"/>
                  <a:pt x="209550" y="431800"/>
                </a:cubicBezTo>
                <a:lnTo>
                  <a:pt x="196850" y="412750"/>
                </a:lnTo>
                <a:cubicBezTo>
                  <a:pt x="194733" y="409575"/>
                  <a:pt x="194120" y="404432"/>
                  <a:pt x="190500" y="403225"/>
                </a:cubicBezTo>
                <a:cubicBezTo>
                  <a:pt x="155762" y="391646"/>
                  <a:pt x="208379" y="410113"/>
                  <a:pt x="171450" y="393700"/>
                </a:cubicBezTo>
                <a:cubicBezTo>
                  <a:pt x="161512" y="389283"/>
                  <a:pt x="150255" y="386814"/>
                  <a:pt x="139700" y="384175"/>
                </a:cubicBezTo>
                <a:cubicBezTo>
                  <a:pt x="104752" y="385694"/>
                  <a:pt x="80939" y="382990"/>
                  <a:pt x="50800" y="390525"/>
                </a:cubicBezTo>
                <a:cubicBezTo>
                  <a:pt x="47553" y="391337"/>
                  <a:pt x="44268" y="392203"/>
                  <a:pt x="41275" y="393700"/>
                </a:cubicBezTo>
                <a:cubicBezTo>
                  <a:pt x="37862" y="395407"/>
                  <a:pt x="34925" y="397933"/>
                  <a:pt x="31750" y="400050"/>
                </a:cubicBezTo>
                <a:cubicBezTo>
                  <a:pt x="14817" y="425450"/>
                  <a:pt x="37042" y="394758"/>
                  <a:pt x="15875" y="415925"/>
                </a:cubicBezTo>
                <a:cubicBezTo>
                  <a:pt x="13177" y="418623"/>
                  <a:pt x="12223" y="422752"/>
                  <a:pt x="9525" y="425450"/>
                </a:cubicBezTo>
                <a:cubicBezTo>
                  <a:pt x="6827" y="428148"/>
                  <a:pt x="0" y="431800"/>
                  <a:pt x="0" y="4318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6AA999B0-C747-49BC-B490-5DFE92074496}"/>
              </a:ext>
            </a:extLst>
          </p:cNvPr>
          <p:cNvSpPr/>
          <p:nvPr/>
        </p:nvSpPr>
        <p:spPr>
          <a:xfrm>
            <a:off x="856649" y="6072829"/>
            <a:ext cx="67112" cy="7550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F44C88E3-2501-4B0D-9586-8616294E757D}"/>
              </a:ext>
            </a:extLst>
          </p:cNvPr>
          <p:cNvSpPr/>
          <p:nvPr/>
        </p:nvSpPr>
        <p:spPr>
          <a:xfrm>
            <a:off x="1121065" y="6156368"/>
            <a:ext cx="67112" cy="7550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B4DD620D-7642-4BEE-A4C4-E7A2384AAD2F}"/>
              </a:ext>
            </a:extLst>
          </p:cNvPr>
          <p:cNvSpPr/>
          <p:nvPr/>
        </p:nvSpPr>
        <p:spPr>
          <a:xfrm>
            <a:off x="927802" y="6234954"/>
            <a:ext cx="67112" cy="7550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AF4DBF20-5B06-455B-ADF8-FFACA9A2B030}"/>
              </a:ext>
            </a:extLst>
          </p:cNvPr>
          <p:cNvSpPr/>
          <p:nvPr/>
        </p:nvSpPr>
        <p:spPr>
          <a:xfrm>
            <a:off x="1314329" y="6305522"/>
            <a:ext cx="67112" cy="7550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D0337830-8AF9-4FDF-87BF-417ADB8107B4}"/>
              </a:ext>
            </a:extLst>
          </p:cNvPr>
          <p:cNvSpPr/>
          <p:nvPr/>
        </p:nvSpPr>
        <p:spPr>
          <a:xfrm>
            <a:off x="1001472" y="6430650"/>
            <a:ext cx="67112" cy="7550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7734A853-386B-4F09-8BB0-96DDFDD04B5C}"/>
              </a:ext>
            </a:extLst>
          </p:cNvPr>
          <p:cNvSpPr/>
          <p:nvPr/>
        </p:nvSpPr>
        <p:spPr>
          <a:xfrm>
            <a:off x="1330517" y="6035078"/>
            <a:ext cx="67112" cy="7550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8FD60B3-3B2E-4963-933D-5B3B01EB2C4A}"/>
              </a:ext>
            </a:extLst>
          </p:cNvPr>
          <p:cNvSpPr txBox="1"/>
          <p:nvPr/>
        </p:nvSpPr>
        <p:spPr>
          <a:xfrm>
            <a:off x="1479751" y="6129914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/>
              <a:t>+ENERGIA</a:t>
            </a:r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DDA9ADB8-4E16-4679-B216-5EDD44D230A3}"/>
              </a:ext>
            </a:extLst>
          </p:cNvPr>
          <p:cNvSpPr/>
          <p:nvPr/>
        </p:nvSpPr>
        <p:spPr>
          <a:xfrm>
            <a:off x="1594933" y="6004501"/>
            <a:ext cx="847725" cy="501650"/>
          </a:xfrm>
          <a:custGeom>
            <a:avLst/>
            <a:gdLst>
              <a:gd name="connsiteX0" fmla="*/ 66675 w 847725"/>
              <a:gd name="connsiteY0" fmla="*/ 139700 h 501650"/>
              <a:gd name="connsiteX1" fmla="*/ 88900 w 847725"/>
              <a:gd name="connsiteY1" fmla="*/ 114300 h 501650"/>
              <a:gd name="connsiteX2" fmla="*/ 101600 w 847725"/>
              <a:gd name="connsiteY2" fmla="*/ 95250 h 501650"/>
              <a:gd name="connsiteX3" fmla="*/ 111125 w 847725"/>
              <a:gd name="connsiteY3" fmla="*/ 63500 h 501650"/>
              <a:gd name="connsiteX4" fmla="*/ 117475 w 847725"/>
              <a:gd name="connsiteY4" fmla="*/ 53975 h 501650"/>
              <a:gd name="connsiteX5" fmla="*/ 123825 w 847725"/>
              <a:gd name="connsiteY5" fmla="*/ 28575 h 501650"/>
              <a:gd name="connsiteX6" fmla="*/ 130175 w 847725"/>
              <a:gd name="connsiteY6" fmla="*/ 9525 h 501650"/>
              <a:gd name="connsiteX7" fmla="*/ 133350 w 847725"/>
              <a:gd name="connsiteY7" fmla="*/ 0 h 501650"/>
              <a:gd name="connsiteX8" fmla="*/ 136525 w 847725"/>
              <a:gd name="connsiteY8" fmla="*/ 53975 h 501650"/>
              <a:gd name="connsiteX9" fmla="*/ 155575 w 847725"/>
              <a:gd name="connsiteY9" fmla="*/ 92075 h 501650"/>
              <a:gd name="connsiteX10" fmla="*/ 171450 w 847725"/>
              <a:gd name="connsiteY10" fmla="*/ 107950 h 501650"/>
              <a:gd name="connsiteX11" fmla="*/ 180975 w 847725"/>
              <a:gd name="connsiteY11" fmla="*/ 111125 h 501650"/>
              <a:gd name="connsiteX12" fmla="*/ 190500 w 847725"/>
              <a:gd name="connsiteY12" fmla="*/ 117475 h 501650"/>
              <a:gd name="connsiteX13" fmla="*/ 209550 w 847725"/>
              <a:gd name="connsiteY13" fmla="*/ 127000 h 501650"/>
              <a:gd name="connsiteX14" fmla="*/ 377825 w 847725"/>
              <a:gd name="connsiteY14" fmla="*/ 123825 h 501650"/>
              <a:gd name="connsiteX15" fmla="*/ 396875 w 847725"/>
              <a:gd name="connsiteY15" fmla="*/ 111125 h 501650"/>
              <a:gd name="connsiteX16" fmla="*/ 406400 w 847725"/>
              <a:gd name="connsiteY16" fmla="*/ 107950 h 501650"/>
              <a:gd name="connsiteX17" fmla="*/ 425450 w 847725"/>
              <a:gd name="connsiteY17" fmla="*/ 92075 h 501650"/>
              <a:gd name="connsiteX18" fmla="*/ 444500 w 847725"/>
              <a:gd name="connsiteY18" fmla="*/ 79375 h 501650"/>
              <a:gd name="connsiteX19" fmla="*/ 450850 w 847725"/>
              <a:gd name="connsiteY19" fmla="*/ 88900 h 501650"/>
              <a:gd name="connsiteX20" fmla="*/ 454025 w 847725"/>
              <a:gd name="connsiteY20" fmla="*/ 127000 h 501650"/>
              <a:gd name="connsiteX21" fmla="*/ 482600 w 847725"/>
              <a:gd name="connsiteY21" fmla="*/ 136525 h 501650"/>
              <a:gd name="connsiteX22" fmla="*/ 492125 w 847725"/>
              <a:gd name="connsiteY22" fmla="*/ 139700 h 501650"/>
              <a:gd name="connsiteX23" fmla="*/ 577850 w 847725"/>
              <a:gd name="connsiteY23" fmla="*/ 136525 h 501650"/>
              <a:gd name="connsiteX24" fmla="*/ 625475 w 847725"/>
              <a:gd name="connsiteY24" fmla="*/ 127000 h 501650"/>
              <a:gd name="connsiteX25" fmla="*/ 647700 w 847725"/>
              <a:gd name="connsiteY25" fmla="*/ 120650 h 501650"/>
              <a:gd name="connsiteX26" fmla="*/ 669925 w 847725"/>
              <a:gd name="connsiteY26" fmla="*/ 117475 h 501650"/>
              <a:gd name="connsiteX27" fmla="*/ 679450 w 847725"/>
              <a:gd name="connsiteY27" fmla="*/ 114300 h 501650"/>
              <a:gd name="connsiteX28" fmla="*/ 749300 w 847725"/>
              <a:gd name="connsiteY28" fmla="*/ 107950 h 501650"/>
              <a:gd name="connsiteX29" fmla="*/ 758825 w 847725"/>
              <a:gd name="connsiteY29" fmla="*/ 149225 h 501650"/>
              <a:gd name="connsiteX30" fmla="*/ 765175 w 847725"/>
              <a:gd name="connsiteY30" fmla="*/ 187325 h 501650"/>
              <a:gd name="connsiteX31" fmla="*/ 771525 w 847725"/>
              <a:gd name="connsiteY31" fmla="*/ 206375 h 501650"/>
              <a:gd name="connsiteX32" fmla="*/ 774700 w 847725"/>
              <a:gd name="connsiteY32" fmla="*/ 215900 h 501650"/>
              <a:gd name="connsiteX33" fmla="*/ 784225 w 847725"/>
              <a:gd name="connsiteY33" fmla="*/ 247650 h 501650"/>
              <a:gd name="connsiteX34" fmla="*/ 790575 w 847725"/>
              <a:gd name="connsiteY34" fmla="*/ 257175 h 501650"/>
              <a:gd name="connsiteX35" fmla="*/ 803275 w 847725"/>
              <a:gd name="connsiteY35" fmla="*/ 276225 h 501650"/>
              <a:gd name="connsiteX36" fmla="*/ 815975 w 847725"/>
              <a:gd name="connsiteY36" fmla="*/ 292100 h 501650"/>
              <a:gd name="connsiteX37" fmla="*/ 831850 w 847725"/>
              <a:gd name="connsiteY37" fmla="*/ 304800 h 501650"/>
              <a:gd name="connsiteX38" fmla="*/ 838200 w 847725"/>
              <a:gd name="connsiteY38" fmla="*/ 314325 h 501650"/>
              <a:gd name="connsiteX39" fmla="*/ 847725 w 847725"/>
              <a:gd name="connsiteY39" fmla="*/ 323850 h 501650"/>
              <a:gd name="connsiteX40" fmla="*/ 809625 w 847725"/>
              <a:gd name="connsiteY40" fmla="*/ 330200 h 501650"/>
              <a:gd name="connsiteX41" fmla="*/ 790575 w 847725"/>
              <a:gd name="connsiteY41" fmla="*/ 342900 h 501650"/>
              <a:gd name="connsiteX42" fmla="*/ 781050 w 847725"/>
              <a:gd name="connsiteY42" fmla="*/ 349250 h 501650"/>
              <a:gd name="connsiteX43" fmla="*/ 771525 w 847725"/>
              <a:gd name="connsiteY43" fmla="*/ 355600 h 501650"/>
              <a:gd name="connsiteX44" fmla="*/ 768350 w 847725"/>
              <a:gd name="connsiteY44" fmla="*/ 365125 h 501650"/>
              <a:gd name="connsiteX45" fmla="*/ 762000 w 847725"/>
              <a:gd name="connsiteY45" fmla="*/ 374650 h 501650"/>
              <a:gd name="connsiteX46" fmla="*/ 755650 w 847725"/>
              <a:gd name="connsiteY46" fmla="*/ 393700 h 501650"/>
              <a:gd name="connsiteX47" fmla="*/ 752475 w 847725"/>
              <a:gd name="connsiteY47" fmla="*/ 403225 h 501650"/>
              <a:gd name="connsiteX48" fmla="*/ 749300 w 847725"/>
              <a:gd name="connsiteY48" fmla="*/ 412750 h 501650"/>
              <a:gd name="connsiteX49" fmla="*/ 746125 w 847725"/>
              <a:gd name="connsiteY49" fmla="*/ 460375 h 501650"/>
              <a:gd name="connsiteX50" fmla="*/ 736600 w 847725"/>
              <a:gd name="connsiteY50" fmla="*/ 450850 h 501650"/>
              <a:gd name="connsiteX51" fmla="*/ 727075 w 847725"/>
              <a:gd name="connsiteY51" fmla="*/ 447675 h 501650"/>
              <a:gd name="connsiteX52" fmla="*/ 717550 w 847725"/>
              <a:gd name="connsiteY52" fmla="*/ 441325 h 501650"/>
              <a:gd name="connsiteX53" fmla="*/ 701675 w 847725"/>
              <a:gd name="connsiteY53" fmla="*/ 425450 h 501650"/>
              <a:gd name="connsiteX54" fmla="*/ 692150 w 847725"/>
              <a:gd name="connsiteY54" fmla="*/ 415925 h 501650"/>
              <a:gd name="connsiteX55" fmla="*/ 673100 w 847725"/>
              <a:gd name="connsiteY55" fmla="*/ 403225 h 501650"/>
              <a:gd name="connsiteX56" fmla="*/ 666750 w 847725"/>
              <a:gd name="connsiteY56" fmla="*/ 393700 h 501650"/>
              <a:gd name="connsiteX57" fmla="*/ 638175 w 847725"/>
              <a:gd name="connsiteY57" fmla="*/ 371475 h 501650"/>
              <a:gd name="connsiteX58" fmla="*/ 628650 w 847725"/>
              <a:gd name="connsiteY58" fmla="*/ 365125 h 501650"/>
              <a:gd name="connsiteX59" fmla="*/ 612775 w 847725"/>
              <a:gd name="connsiteY59" fmla="*/ 361950 h 501650"/>
              <a:gd name="connsiteX60" fmla="*/ 593725 w 847725"/>
              <a:gd name="connsiteY60" fmla="*/ 390525 h 501650"/>
              <a:gd name="connsiteX61" fmla="*/ 584200 w 847725"/>
              <a:gd name="connsiteY61" fmla="*/ 409575 h 501650"/>
              <a:gd name="connsiteX62" fmla="*/ 577850 w 847725"/>
              <a:gd name="connsiteY62" fmla="*/ 419100 h 501650"/>
              <a:gd name="connsiteX63" fmla="*/ 571500 w 847725"/>
              <a:gd name="connsiteY63" fmla="*/ 438150 h 501650"/>
              <a:gd name="connsiteX64" fmla="*/ 568325 w 847725"/>
              <a:gd name="connsiteY64" fmla="*/ 447675 h 501650"/>
              <a:gd name="connsiteX65" fmla="*/ 565150 w 847725"/>
              <a:gd name="connsiteY65" fmla="*/ 457200 h 501650"/>
              <a:gd name="connsiteX66" fmla="*/ 558800 w 847725"/>
              <a:gd name="connsiteY66" fmla="*/ 479425 h 501650"/>
              <a:gd name="connsiteX67" fmla="*/ 542925 w 847725"/>
              <a:gd name="connsiteY67" fmla="*/ 466725 h 501650"/>
              <a:gd name="connsiteX68" fmla="*/ 533400 w 847725"/>
              <a:gd name="connsiteY68" fmla="*/ 457200 h 501650"/>
              <a:gd name="connsiteX69" fmla="*/ 527050 w 847725"/>
              <a:gd name="connsiteY69" fmla="*/ 447675 h 501650"/>
              <a:gd name="connsiteX70" fmla="*/ 517525 w 847725"/>
              <a:gd name="connsiteY70" fmla="*/ 438150 h 501650"/>
              <a:gd name="connsiteX71" fmla="*/ 501650 w 847725"/>
              <a:gd name="connsiteY71" fmla="*/ 415925 h 501650"/>
              <a:gd name="connsiteX72" fmla="*/ 492125 w 847725"/>
              <a:gd name="connsiteY72" fmla="*/ 409575 h 501650"/>
              <a:gd name="connsiteX73" fmla="*/ 482600 w 847725"/>
              <a:gd name="connsiteY73" fmla="*/ 400050 h 501650"/>
              <a:gd name="connsiteX74" fmla="*/ 463550 w 847725"/>
              <a:gd name="connsiteY74" fmla="*/ 387350 h 501650"/>
              <a:gd name="connsiteX75" fmla="*/ 431800 w 847725"/>
              <a:gd name="connsiteY75" fmla="*/ 390525 h 501650"/>
              <a:gd name="connsiteX76" fmla="*/ 419100 w 847725"/>
              <a:gd name="connsiteY76" fmla="*/ 393700 h 501650"/>
              <a:gd name="connsiteX77" fmla="*/ 393700 w 847725"/>
              <a:gd name="connsiteY77" fmla="*/ 396875 h 501650"/>
              <a:gd name="connsiteX78" fmla="*/ 349250 w 847725"/>
              <a:gd name="connsiteY78" fmla="*/ 422275 h 501650"/>
              <a:gd name="connsiteX79" fmla="*/ 330200 w 847725"/>
              <a:gd name="connsiteY79" fmla="*/ 441325 h 501650"/>
              <a:gd name="connsiteX80" fmla="*/ 320675 w 847725"/>
              <a:gd name="connsiteY80" fmla="*/ 450850 h 501650"/>
              <a:gd name="connsiteX81" fmla="*/ 311150 w 847725"/>
              <a:gd name="connsiteY81" fmla="*/ 454025 h 501650"/>
              <a:gd name="connsiteX82" fmla="*/ 295275 w 847725"/>
              <a:gd name="connsiteY82" fmla="*/ 466725 h 501650"/>
              <a:gd name="connsiteX83" fmla="*/ 279400 w 847725"/>
              <a:gd name="connsiteY83" fmla="*/ 479425 h 501650"/>
              <a:gd name="connsiteX84" fmla="*/ 263525 w 847725"/>
              <a:gd name="connsiteY84" fmla="*/ 498475 h 501650"/>
              <a:gd name="connsiteX85" fmla="*/ 254000 w 847725"/>
              <a:gd name="connsiteY85" fmla="*/ 501650 h 501650"/>
              <a:gd name="connsiteX86" fmla="*/ 241300 w 847725"/>
              <a:gd name="connsiteY86" fmla="*/ 482600 h 501650"/>
              <a:gd name="connsiteX87" fmla="*/ 234950 w 847725"/>
              <a:gd name="connsiteY87" fmla="*/ 473075 h 501650"/>
              <a:gd name="connsiteX88" fmla="*/ 231775 w 847725"/>
              <a:gd name="connsiteY88" fmla="*/ 463550 h 501650"/>
              <a:gd name="connsiteX89" fmla="*/ 222250 w 847725"/>
              <a:gd name="connsiteY89" fmla="*/ 450850 h 501650"/>
              <a:gd name="connsiteX90" fmla="*/ 209550 w 847725"/>
              <a:gd name="connsiteY90" fmla="*/ 431800 h 501650"/>
              <a:gd name="connsiteX91" fmla="*/ 196850 w 847725"/>
              <a:gd name="connsiteY91" fmla="*/ 412750 h 501650"/>
              <a:gd name="connsiteX92" fmla="*/ 190500 w 847725"/>
              <a:gd name="connsiteY92" fmla="*/ 403225 h 501650"/>
              <a:gd name="connsiteX93" fmla="*/ 171450 w 847725"/>
              <a:gd name="connsiteY93" fmla="*/ 393700 h 501650"/>
              <a:gd name="connsiteX94" fmla="*/ 139700 w 847725"/>
              <a:gd name="connsiteY94" fmla="*/ 384175 h 501650"/>
              <a:gd name="connsiteX95" fmla="*/ 50800 w 847725"/>
              <a:gd name="connsiteY95" fmla="*/ 390525 h 501650"/>
              <a:gd name="connsiteX96" fmla="*/ 41275 w 847725"/>
              <a:gd name="connsiteY96" fmla="*/ 393700 h 501650"/>
              <a:gd name="connsiteX97" fmla="*/ 31750 w 847725"/>
              <a:gd name="connsiteY97" fmla="*/ 400050 h 501650"/>
              <a:gd name="connsiteX98" fmla="*/ 15875 w 847725"/>
              <a:gd name="connsiteY98" fmla="*/ 415925 h 501650"/>
              <a:gd name="connsiteX99" fmla="*/ 9525 w 847725"/>
              <a:gd name="connsiteY99" fmla="*/ 425450 h 501650"/>
              <a:gd name="connsiteX100" fmla="*/ 0 w 847725"/>
              <a:gd name="connsiteY100" fmla="*/ 43180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847725" h="501650">
                <a:moveTo>
                  <a:pt x="66675" y="139700"/>
                </a:moveTo>
                <a:cubicBezTo>
                  <a:pt x="91412" y="119911"/>
                  <a:pt x="75911" y="135948"/>
                  <a:pt x="88900" y="114300"/>
                </a:cubicBezTo>
                <a:cubicBezTo>
                  <a:pt x="92827" y="107756"/>
                  <a:pt x="101600" y="95250"/>
                  <a:pt x="101600" y="95250"/>
                </a:cubicBezTo>
                <a:cubicBezTo>
                  <a:pt x="103375" y="88151"/>
                  <a:pt x="108033" y="68138"/>
                  <a:pt x="111125" y="63500"/>
                </a:cubicBezTo>
                <a:cubicBezTo>
                  <a:pt x="113242" y="60325"/>
                  <a:pt x="115768" y="57388"/>
                  <a:pt x="117475" y="53975"/>
                </a:cubicBezTo>
                <a:cubicBezTo>
                  <a:pt x="121328" y="46268"/>
                  <a:pt x="121651" y="36545"/>
                  <a:pt x="123825" y="28575"/>
                </a:cubicBezTo>
                <a:cubicBezTo>
                  <a:pt x="125586" y="22117"/>
                  <a:pt x="128058" y="15875"/>
                  <a:pt x="130175" y="9525"/>
                </a:cubicBezTo>
                <a:lnTo>
                  <a:pt x="133350" y="0"/>
                </a:lnTo>
                <a:cubicBezTo>
                  <a:pt x="134408" y="17992"/>
                  <a:pt x="134194" y="36104"/>
                  <a:pt x="136525" y="53975"/>
                </a:cubicBezTo>
                <a:cubicBezTo>
                  <a:pt x="138657" y="70318"/>
                  <a:pt x="146723" y="78798"/>
                  <a:pt x="155575" y="92075"/>
                </a:cubicBezTo>
                <a:cubicBezTo>
                  <a:pt x="161925" y="101600"/>
                  <a:pt x="160867" y="102658"/>
                  <a:pt x="171450" y="107950"/>
                </a:cubicBezTo>
                <a:cubicBezTo>
                  <a:pt x="174443" y="109447"/>
                  <a:pt x="177982" y="109628"/>
                  <a:pt x="180975" y="111125"/>
                </a:cubicBezTo>
                <a:cubicBezTo>
                  <a:pt x="184388" y="112832"/>
                  <a:pt x="187087" y="115768"/>
                  <a:pt x="190500" y="117475"/>
                </a:cubicBezTo>
                <a:cubicBezTo>
                  <a:pt x="216790" y="130620"/>
                  <a:pt x="182253" y="108802"/>
                  <a:pt x="209550" y="127000"/>
                </a:cubicBezTo>
                <a:lnTo>
                  <a:pt x="377825" y="123825"/>
                </a:lnTo>
                <a:cubicBezTo>
                  <a:pt x="389790" y="123398"/>
                  <a:pt x="387425" y="117425"/>
                  <a:pt x="396875" y="111125"/>
                </a:cubicBezTo>
                <a:cubicBezTo>
                  <a:pt x="399660" y="109269"/>
                  <a:pt x="403407" y="109447"/>
                  <a:pt x="406400" y="107950"/>
                </a:cubicBezTo>
                <a:cubicBezTo>
                  <a:pt x="420015" y="101143"/>
                  <a:pt x="412811" y="101906"/>
                  <a:pt x="425450" y="92075"/>
                </a:cubicBezTo>
                <a:cubicBezTo>
                  <a:pt x="431474" y="87390"/>
                  <a:pt x="444500" y="79375"/>
                  <a:pt x="444500" y="79375"/>
                </a:cubicBezTo>
                <a:cubicBezTo>
                  <a:pt x="446617" y="82550"/>
                  <a:pt x="450102" y="85158"/>
                  <a:pt x="450850" y="88900"/>
                </a:cubicBezTo>
                <a:cubicBezTo>
                  <a:pt x="453349" y="101397"/>
                  <a:pt x="448326" y="115601"/>
                  <a:pt x="454025" y="127000"/>
                </a:cubicBezTo>
                <a:lnTo>
                  <a:pt x="482600" y="136525"/>
                </a:lnTo>
                <a:lnTo>
                  <a:pt x="492125" y="139700"/>
                </a:lnTo>
                <a:cubicBezTo>
                  <a:pt x="520700" y="138642"/>
                  <a:pt x="549344" y="138775"/>
                  <a:pt x="577850" y="136525"/>
                </a:cubicBezTo>
                <a:cubicBezTo>
                  <a:pt x="586231" y="135863"/>
                  <a:pt x="612668" y="130659"/>
                  <a:pt x="625475" y="127000"/>
                </a:cubicBezTo>
                <a:cubicBezTo>
                  <a:pt x="637376" y="123600"/>
                  <a:pt x="634052" y="123131"/>
                  <a:pt x="647700" y="120650"/>
                </a:cubicBezTo>
                <a:cubicBezTo>
                  <a:pt x="655063" y="119311"/>
                  <a:pt x="662517" y="118533"/>
                  <a:pt x="669925" y="117475"/>
                </a:cubicBezTo>
                <a:cubicBezTo>
                  <a:pt x="673100" y="116417"/>
                  <a:pt x="676183" y="115026"/>
                  <a:pt x="679450" y="114300"/>
                </a:cubicBezTo>
                <a:cubicBezTo>
                  <a:pt x="702788" y="109114"/>
                  <a:pt x="724880" y="109476"/>
                  <a:pt x="749300" y="107950"/>
                </a:cubicBezTo>
                <a:cubicBezTo>
                  <a:pt x="762133" y="127199"/>
                  <a:pt x="753645" y="111241"/>
                  <a:pt x="758825" y="149225"/>
                </a:cubicBezTo>
                <a:cubicBezTo>
                  <a:pt x="760565" y="161982"/>
                  <a:pt x="761104" y="175111"/>
                  <a:pt x="765175" y="187325"/>
                </a:cubicBezTo>
                <a:lnTo>
                  <a:pt x="771525" y="206375"/>
                </a:lnTo>
                <a:cubicBezTo>
                  <a:pt x="772583" y="209550"/>
                  <a:pt x="773888" y="212653"/>
                  <a:pt x="774700" y="215900"/>
                </a:cubicBezTo>
                <a:cubicBezTo>
                  <a:pt x="776475" y="222999"/>
                  <a:pt x="781133" y="243012"/>
                  <a:pt x="784225" y="247650"/>
                </a:cubicBezTo>
                <a:lnTo>
                  <a:pt x="790575" y="257175"/>
                </a:lnTo>
                <a:cubicBezTo>
                  <a:pt x="797867" y="286342"/>
                  <a:pt x="787329" y="256292"/>
                  <a:pt x="803275" y="276225"/>
                </a:cubicBezTo>
                <a:cubicBezTo>
                  <a:pt x="820802" y="298133"/>
                  <a:pt x="788678" y="273902"/>
                  <a:pt x="815975" y="292100"/>
                </a:cubicBezTo>
                <a:cubicBezTo>
                  <a:pt x="834173" y="319397"/>
                  <a:pt x="809942" y="287273"/>
                  <a:pt x="831850" y="304800"/>
                </a:cubicBezTo>
                <a:cubicBezTo>
                  <a:pt x="834830" y="307184"/>
                  <a:pt x="835757" y="311394"/>
                  <a:pt x="838200" y="314325"/>
                </a:cubicBezTo>
                <a:cubicBezTo>
                  <a:pt x="841075" y="317774"/>
                  <a:pt x="844550" y="320675"/>
                  <a:pt x="847725" y="323850"/>
                </a:cubicBezTo>
                <a:cubicBezTo>
                  <a:pt x="842479" y="324433"/>
                  <a:pt x="818933" y="325029"/>
                  <a:pt x="809625" y="330200"/>
                </a:cubicBezTo>
                <a:cubicBezTo>
                  <a:pt x="802954" y="333906"/>
                  <a:pt x="796925" y="338667"/>
                  <a:pt x="790575" y="342900"/>
                </a:cubicBezTo>
                <a:lnTo>
                  <a:pt x="781050" y="349250"/>
                </a:lnTo>
                <a:lnTo>
                  <a:pt x="771525" y="355600"/>
                </a:lnTo>
                <a:cubicBezTo>
                  <a:pt x="770467" y="358775"/>
                  <a:pt x="769847" y="362132"/>
                  <a:pt x="768350" y="365125"/>
                </a:cubicBezTo>
                <a:cubicBezTo>
                  <a:pt x="766643" y="368538"/>
                  <a:pt x="763550" y="371163"/>
                  <a:pt x="762000" y="374650"/>
                </a:cubicBezTo>
                <a:cubicBezTo>
                  <a:pt x="759282" y="380767"/>
                  <a:pt x="757767" y="387350"/>
                  <a:pt x="755650" y="393700"/>
                </a:cubicBezTo>
                <a:lnTo>
                  <a:pt x="752475" y="403225"/>
                </a:lnTo>
                <a:lnTo>
                  <a:pt x="749300" y="412750"/>
                </a:lnTo>
                <a:cubicBezTo>
                  <a:pt x="748242" y="428625"/>
                  <a:pt x="751156" y="445281"/>
                  <a:pt x="746125" y="460375"/>
                </a:cubicBezTo>
                <a:cubicBezTo>
                  <a:pt x="744705" y="464635"/>
                  <a:pt x="740336" y="453341"/>
                  <a:pt x="736600" y="450850"/>
                </a:cubicBezTo>
                <a:cubicBezTo>
                  <a:pt x="733815" y="448994"/>
                  <a:pt x="730068" y="449172"/>
                  <a:pt x="727075" y="447675"/>
                </a:cubicBezTo>
                <a:cubicBezTo>
                  <a:pt x="723662" y="445968"/>
                  <a:pt x="720725" y="443442"/>
                  <a:pt x="717550" y="441325"/>
                </a:cubicBezTo>
                <a:cubicBezTo>
                  <a:pt x="705908" y="423863"/>
                  <a:pt x="717550" y="438679"/>
                  <a:pt x="701675" y="425450"/>
                </a:cubicBezTo>
                <a:cubicBezTo>
                  <a:pt x="698226" y="422575"/>
                  <a:pt x="695694" y="418682"/>
                  <a:pt x="692150" y="415925"/>
                </a:cubicBezTo>
                <a:cubicBezTo>
                  <a:pt x="686126" y="411240"/>
                  <a:pt x="673100" y="403225"/>
                  <a:pt x="673100" y="403225"/>
                </a:cubicBezTo>
                <a:cubicBezTo>
                  <a:pt x="670983" y="400050"/>
                  <a:pt x="669193" y="396631"/>
                  <a:pt x="666750" y="393700"/>
                </a:cubicBezTo>
                <a:cubicBezTo>
                  <a:pt x="657424" y="382509"/>
                  <a:pt x="651450" y="380325"/>
                  <a:pt x="638175" y="371475"/>
                </a:cubicBezTo>
                <a:cubicBezTo>
                  <a:pt x="635000" y="369358"/>
                  <a:pt x="632392" y="365873"/>
                  <a:pt x="628650" y="365125"/>
                </a:cubicBezTo>
                <a:lnTo>
                  <a:pt x="612775" y="361950"/>
                </a:lnTo>
                <a:cubicBezTo>
                  <a:pt x="582034" y="385006"/>
                  <a:pt x="617795" y="354420"/>
                  <a:pt x="593725" y="390525"/>
                </a:cubicBezTo>
                <a:cubicBezTo>
                  <a:pt x="575527" y="417822"/>
                  <a:pt x="597345" y="383285"/>
                  <a:pt x="584200" y="409575"/>
                </a:cubicBezTo>
                <a:cubicBezTo>
                  <a:pt x="582493" y="412988"/>
                  <a:pt x="579400" y="415613"/>
                  <a:pt x="577850" y="419100"/>
                </a:cubicBezTo>
                <a:cubicBezTo>
                  <a:pt x="575132" y="425217"/>
                  <a:pt x="573617" y="431800"/>
                  <a:pt x="571500" y="438150"/>
                </a:cubicBezTo>
                <a:lnTo>
                  <a:pt x="568325" y="447675"/>
                </a:lnTo>
                <a:cubicBezTo>
                  <a:pt x="567267" y="450850"/>
                  <a:pt x="565962" y="453953"/>
                  <a:pt x="565150" y="457200"/>
                </a:cubicBezTo>
                <a:cubicBezTo>
                  <a:pt x="561163" y="473147"/>
                  <a:pt x="563355" y="465760"/>
                  <a:pt x="558800" y="479425"/>
                </a:cubicBezTo>
                <a:cubicBezTo>
                  <a:pt x="543163" y="474213"/>
                  <a:pt x="553972" y="479982"/>
                  <a:pt x="542925" y="466725"/>
                </a:cubicBezTo>
                <a:cubicBezTo>
                  <a:pt x="540050" y="463276"/>
                  <a:pt x="536275" y="460649"/>
                  <a:pt x="533400" y="457200"/>
                </a:cubicBezTo>
                <a:cubicBezTo>
                  <a:pt x="530957" y="454269"/>
                  <a:pt x="529493" y="450606"/>
                  <a:pt x="527050" y="447675"/>
                </a:cubicBezTo>
                <a:cubicBezTo>
                  <a:pt x="524175" y="444226"/>
                  <a:pt x="520400" y="441599"/>
                  <a:pt x="517525" y="438150"/>
                </a:cubicBezTo>
                <a:cubicBezTo>
                  <a:pt x="508511" y="427333"/>
                  <a:pt x="513088" y="427363"/>
                  <a:pt x="501650" y="415925"/>
                </a:cubicBezTo>
                <a:cubicBezTo>
                  <a:pt x="498952" y="413227"/>
                  <a:pt x="495056" y="412018"/>
                  <a:pt x="492125" y="409575"/>
                </a:cubicBezTo>
                <a:cubicBezTo>
                  <a:pt x="488676" y="406700"/>
                  <a:pt x="486144" y="402807"/>
                  <a:pt x="482600" y="400050"/>
                </a:cubicBezTo>
                <a:cubicBezTo>
                  <a:pt x="476576" y="395365"/>
                  <a:pt x="463550" y="387350"/>
                  <a:pt x="463550" y="387350"/>
                </a:cubicBezTo>
                <a:cubicBezTo>
                  <a:pt x="452967" y="388408"/>
                  <a:pt x="442329" y="389021"/>
                  <a:pt x="431800" y="390525"/>
                </a:cubicBezTo>
                <a:cubicBezTo>
                  <a:pt x="427480" y="391142"/>
                  <a:pt x="423404" y="392983"/>
                  <a:pt x="419100" y="393700"/>
                </a:cubicBezTo>
                <a:cubicBezTo>
                  <a:pt x="410684" y="395103"/>
                  <a:pt x="402167" y="395817"/>
                  <a:pt x="393700" y="396875"/>
                </a:cubicBezTo>
                <a:cubicBezTo>
                  <a:pt x="371904" y="404140"/>
                  <a:pt x="368472" y="403053"/>
                  <a:pt x="349250" y="422275"/>
                </a:cubicBezTo>
                <a:lnTo>
                  <a:pt x="330200" y="441325"/>
                </a:lnTo>
                <a:cubicBezTo>
                  <a:pt x="327025" y="444500"/>
                  <a:pt x="324935" y="449430"/>
                  <a:pt x="320675" y="450850"/>
                </a:cubicBezTo>
                <a:lnTo>
                  <a:pt x="311150" y="454025"/>
                </a:lnTo>
                <a:cubicBezTo>
                  <a:pt x="292952" y="481322"/>
                  <a:pt x="317183" y="449198"/>
                  <a:pt x="295275" y="466725"/>
                </a:cubicBezTo>
                <a:cubicBezTo>
                  <a:pt x="274759" y="483138"/>
                  <a:pt x="303341" y="471445"/>
                  <a:pt x="279400" y="479425"/>
                </a:cubicBezTo>
                <a:cubicBezTo>
                  <a:pt x="274714" y="486453"/>
                  <a:pt x="270859" y="493586"/>
                  <a:pt x="263525" y="498475"/>
                </a:cubicBezTo>
                <a:cubicBezTo>
                  <a:pt x="260740" y="500331"/>
                  <a:pt x="257175" y="500592"/>
                  <a:pt x="254000" y="501650"/>
                </a:cubicBezTo>
                <a:lnTo>
                  <a:pt x="241300" y="482600"/>
                </a:lnTo>
                <a:cubicBezTo>
                  <a:pt x="239183" y="479425"/>
                  <a:pt x="236157" y="476695"/>
                  <a:pt x="234950" y="473075"/>
                </a:cubicBezTo>
                <a:cubicBezTo>
                  <a:pt x="233892" y="469900"/>
                  <a:pt x="233435" y="466456"/>
                  <a:pt x="231775" y="463550"/>
                </a:cubicBezTo>
                <a:cubicBezTo>
                  <a:pt x="229150" y="458956"/>
                  <a:pt x="225285" y="455185"/>
                  <a:pt x="222250" y="450850"/>
                </a:cubicBezTo>
                <a:cubicBezTo>
                  <a:pt x="217873" y="444598"/>
                  <a:pt x="213783" y="438150"/>
                  <a:pt x="209550" y="431800"/>
                </a:cubicBezTo>
                <a:lnTo>
                  <a:pt x="196850" y="412750"/>
                </a:lnTo>
                <a:cubicBezTo>
                  <a:pt x="194733" y="409575"/>
                  <a:pt x="194120" y="404432"/>
                  <a:pt x="190500" y="403225"/>
                </a:cubicBezTo>
                <a:cubicBezTo>
                  <a:pt x="155762" y="391646"/>
                  <a:pt x="208379" y="410113"/>
                  <a:pt x="171450" y="393700"/>
                </a:cubicBezTo>
                <a:cubicBezTo>
                  <a:pt x="161512" y="389283"/>
                  <a:pt x="150255" y="386814"/>
                  <a:pt x="139700" y="384175"/>
                </a:cubicBezTo>
                <a:cubicBezTo>
                  <a:pt x="104752" y="385694"/>
                  <a:pt x="80939" y="382990"/>
                  <a:pt x="50800" y="390525"/>
                </a:cubicBezTo>
                <a:cubicBezTo>
                  <a:pt x="47553" y="391337"/>
                  <a:pt x="44268" y="392203"/>
                  <a:pt x="41275" y="393700"/>
                </a:cubicBezTo>
                <a:cubicBezTo>
                  <a:pt x="37862" y="395407"/>
                  <a:pt x="34925" y="397933"/>
                  <a:pt x="31750" y="400050"/>
                </a:cubicBezTo>
                <a:cubicBezTo>
                  <a:pt x="14817" y="425450"/>
                  <a:pt x="37042" y="394758"/>
                  <a:pt x="15875" y="415925"/>
                </a:cubicBezTo>
                <a:cubicBezTo>
                  <a:pt x="13177" y="418623"/>
                  <a:pt x="12223" y="422752"/>
                  <a:pt x="9525" y="425450"/>
                </a:cubicBezTo>
                <a:cubicBezTo>
                  <a:pt x="6827" y="428148"/>
                  <a:pt x="0" y="431800"/>
                  <a:pt x="0" y="4318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703504DF-A419-4261-A9EF-815882236FED}"/>
              </a:ext>
            </a:extLst>
          </p:cNvPr>
          <p:cNvSpPr/>
          <p:nvPr/>
        </p:nvSpPr>
        <p:spPr>
          <a:xfrm>
            <a:off x="3565903" y="6077663"/>
            <a:ext cx="67112" cy="7550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A4A3E632-368C-438D-9F17-9D7823EB9A5F}"/>
              </a:ext>
            </a:extLst>
          </p:cNvPr>
          <p:cNvSpPr/>
          <p:nvPr/>
        </p:nvSpPr>
        <p:spPr>
          <a:xfrm>
            <a:off x="3565903" y="6154562"/>
            <a:ext cx="67112" cy="7550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500E322A-1666-4333-B3F9-4B7020122518}"/>
              </a:ext>
            </a:extLst>
          </p:cNvPr>
          <p:cNvSpPr/>
          <p:nvPr/>
        </p:nvSpPr>
        <p:spPr>
          <a:xfrm>
            <a:off x="3565903" y="6230063"/>
            <a:ext cx="67112" cy="7550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FFBAE7A-7BB8-40E0-9518-16D132F70C85}"/>
              </a:ext>
            </a:extLst>
          </p:cNvPr>
          <p:cNvSpPr/>
          <p:nvPr/>
        </p:nvSpPr>
        <p:spPr>
          <a:xfrm>
            <a:off x="3565903" y="6305564"/>
            <a:ext cx="67112" cy="7550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2907D1BA-09A5-4425-BF9E-85BD5B387152}"/>
              </a:ext>
            </a:extLst>
          </p:cNvPr>
          <p:cNvSpPr/>
          <p:nvPr/>
        </p:nvSpPr>
        <p:spPr>
          <a:xfrm>
            <a:off x="3565903" y="6381065"/>
            <a:ext cx="67112" cy="7550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87084D9F-2A32-4247-B5BF-B3FCB5EA0EB1}"/>
              </a:ext>
            </a:extLst>
          </p:cNvPr>
          <p:cNvSpPr/>
          <p:nvPr/>
        </p:nvSpPr>
        <p:spPr>
          <a:xfrm>
            <a:off x="3565903" y="6456566"/>
            <a:ext cx="67112" cy="7550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Flecha: a la derecha 36">
            <a:extLst>
              <a:ext uri="{FF2B5EF4-FFF2-40B4-BE49-F238E27FC236}">
                <a16:creationId xmlns:a16="http://schemas.microsoft.com/office/drawing/2014/main" id="{9BF8E0D1-B77F-42E0-818F-6C62F4F8171E}"/>
              </a:ext>
            </a:extLst>
          </p:cNvPr>
          <p:cNvSpPr/>
          <p:nvPr/>
        </p:nvSpPr>
        <p:spPr>
          <a:xfrm>
            <a:off x="2524124" y="6265414"/>
            <a:ext cx="837041" cy="1338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CCA1F87-3194-4CBB-9D63-30EA1AED0466}"/>
              </a:ext>
            </a:extLst>
          </p:cNvPr>
          <p:cNvSpPr txBox="1"/>
          <p:nvPr/>
        </p:nvSpPr>
        <p:spPr>
          <a:xfrm>
            <a:off x="2406833" y="6061139"/>
            <a:ext cx="100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/>
              <a:t>constructiu</a:t>
            </a:r>
          </a:p>
        </p:txBody>
      </p:sp>
    </p:spTree>
    <p:extLst>
      <p:ext uri="{BB962C8B-B14F-4D97-AF65-F5344CB8AC3E}">
        <p14:creationId xmlns:p14="http://schemas.microsoft.com/office/powerpoint/2010/main" val="536747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artes Célula Procariota Juego Online - Areaciencias">
            <a:extLst>
              <a:ext uri="{FF2B5EF4-FFF2-40B4-BE49-F238E27FC236}">
                <a16:creationId xmlns:a16="http://schemas.microsoft.com/office/drawing/2014/main" id="{7291ABA3-EBFB-490C-A667-FAC28C41F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07" b="89848" l="9007" r="98713">
                        <a14:foregroundMark x1="55699" y1="31472" x2="51471" y2="44924"/>
                        <a14:foregroundMark x1="83088" y1="11421" x2="89890" y2="7107"/>
                        <a14:foregroundMark x1="92463" y1="7614" x2="99449" y2="15990"/>
                        <a14:foregroundMark x1="99449" y1="15990" x2="98162" y2="28680"/>
                        <a14:foregroundMark x1="98162" y1="28680" x2="93566" y2="40355"/>
                        <a14:foregroundMark x1="93566" y1="40355" x2="64154" y2="73096"/>
                        <a14:foregroundMark x1="64154" y1="73096" x2="64522" y2="86041"/>
                        <a14:foregroundMark x1="64522" y1="86041" x2="73897" y2="83756"/>
                        <a14:foregroundMark x1="73897" y1="83756" x2="74265" y2="82234"/>
                        <a14:foregroundMark x1="97426" y1="12183" x2="98897" y2="25381"/>
                        <a14:foregroundMark x1="98897" y1="25381" x2="95772" y2="38579"/>
                        <a14:foregroundMark x1="26654" y1="37563" x2="26471" y2="32741"/>
                        <a14:foregroundMark x1="27206" y1="39848" x2="30515" y2="45685"/>
                        <a14:foregroundMark x1="33640" y1="40863" x2="31801" y2="34010"/>
                        <a14:foregroundMark x1="24081" y1="46193" x2="18566" y2="39340"/>
                        <a14:foregroundMark x1="18566" y1="53299" x2="15809" y2="47208"/>
                        <a14:foregroundMark x1="16176" y1="61675" x2="9007" y2="67005"/>
                        <a14:foregroundMark x1="18199" y1="68020" x2="14522" y2="71320"/>
                        <a14:foregroundMark x1="20037" y1="71320" x2="20037" y2="80711"/>
                        <a14:foregroundMark x1="24816" y1="75381" x2="23713" y2="79188"/>
                        <a14:foregroundMark x1="32537" y1="74365" x2="34559" y2="80964"/>
                        <a14:foregroundMark x1="37316" y1="75888" x2="39522" y2="81472"/>
                        <a14:foregroundMark x1="47610" y1="69461" x2="47610" y2="70558"/>
                        <a14:foregroundMark x1="47610" y1="67259" x2="47610" y2="67830"/>
                        <a14:foregroundMark x1="56985" y1="59137" x2="57537" y2="67259"/>
                        <a14:foregroundMark x1="38603" y1="33503" x2="34375" y2="29695"/>
                        <a14:foregroundMark x1="42831" y1="25127" x2="40074" y2="17005"/>
                        <a14:foregroundMark x1="48162" y1="20558" x2="47059" y2="18274"/>
                        <a14:foregroundMark x1="52757" y1="18274" x2="51654" y2="11421"/>
                        <a14:foregroundMark x1="66728" y1="9137" x2="68382" y2="12944"/>
                        <a14:foregroundMark x1="71691" y1="21320" x2="76103" y2="15736"/>
                        <a14:foregroundMark x1="76838" y1="33503" x2="81250" y2="30964"/>
                        <a14:foregroundMark x1="72243" y1="49492" x2="77022" y2="48985"/>
                        <a14:backgroundMark x1="46324" y1="69797" x2="47059" y2="70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66" y="1892406"/>
            <a:ext cx="6688203" cy="484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BCD25F-AA74-4AC4-8D28-4FF94C9DE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4. LA CÈL·LULA PROCARIOTA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FB804C-AB7E-40B8-AEFC-403B36289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398" y="2567247"/>
            <a:ext cx="3728121" cy="3976166"/>
          </a:xfrm>
        </p:spPr>
        <p:txBody>
          <a:bodyPr anchor="t">
            <a:normAutofit/>
          </a:bodyPr>
          <a:lstStyle/>
          <a:p>
            <a:r>
              <a:rPr lang="es-ES" sz="1400" b="1"/>
              <a:t>Dimensions reduïdes</a:t>
            </a:r>
            <a:r>
              <a:rPr lang="es-ES" sz="1400"/>
              <a:t> (1-10µm).</a:t>
            </a:r>
          </a:p>
          <a:p>
            <a:r>
              <a:rPr lang="es-ES" sz="1400"/>
              <a:t>Organització </a:t>
            </a:r>
            <a:r>
              <a:rPr lang="es-ES" sz="1400" b="1"/>
              <a:t>senzilla</a:t>
            </a:r>
            <a:r>
              <a:rPr lang="es-ES" sz="1400"/>
              <a:t>.</a:t>
            </a:r>
          </a:p>
          <a:p>
            <a:r>
              <a:rPr lang="es-ES" sz="1400"/>
              <a:t>No tenen </a:t>
            </a:r>
            <a:r>
              <a:rPr lang="es-ES" sz="1400" b="1"/>
              <a:t>nucli</a:t>
            </a:r>
            <a:r>
              <a:rPr lang="es-ES" sz="1400"/>
              <a:t>; el </a:t>
            </a:r>
            <a:r>
              <a:rPr lang="es-ES" sz="1400" b="1"/>
              <a:t>material genètic</a:t>
            </a:r>
            <a:r>
              <a:rPr lang="es-ES" sz="1400"/>
              <a:t> està dispers al </a:t>
            </a:r>
            <a:r>
              <a:rPr lang="es-ES" sz="1400" b="1"/>
              <a:t>citoplasma</a:t>
            </a:r>
            <a:r>
              <a:rPr lang="es-ES" sz="1400"/>
              <a:t>.</a:t>
            </a:r>
          </a:p>
          <a:p>
            <a:r>
              <a:rPr lang="es-ES" sz="1400"/>
              <a:t>Tenen </a:t>
            </a:r>
            <a:r>
              <a:rPr lang="es-ES" sz="1400" b="1"/>
              <a:t>ribosomes.</a:t>
            </a:r>
            <a:endParaRPr lang="es-ES" sz="1400"/>
          </a:p>
          <a:p>
            <a:r>
              <a:rPr lang="es-ES" sz="1400"/>
              <a:t>La </a:t>
            </a:r>
            <a:r>
              <a:rPr lang="es-ES" sz="1400" b="1"/>
              <a:t>membrana plasmàtica</a:t>
            </a:r>
            <a:r>
              <a:rPr lang="es-ES" sz="1400"/>
              <a:t> està envoltada per la </a:t>
            </a:r>
            <a:r>
              <a:rPr lang="es-ES" sz="1400" b="1"/>
              <a:t>paret cel·lular.</a:t>
            </a:r>
          </a:p>
          <a:p>
            <a:r>
              <a:rPr lang="es-ES" sz="1400"/>
              <a:t>Éssers vius procariotes: els </a:t>
            </a:r>
            <a:r>
              <a:rPr lang="es-ES" sz="1400" b="1"/>
              <a:t>bacteris</a:t>
            </a:r>
            <a:r>
              <a:rPr lang="es-ES" sz="1400"/>
              <a:t>.</a:t>
            </a:r>
          </a:p>
          <a:p>
            <a:r>
              <a:rPr lang="es-ES" sz="1400"/>
              <a:t>De vegades la paret està envoltada per la </a:t>
            </a:r>
            <a:r>
              <a:rPr lang="es-ES" sz="1400" b="1"/>
              <a:t>càpsula bacteriana</a:t>
            </a:r>
            <a:r>
              <a:rPr lang="es-ES" sz="1400"/>
              <a:t>.</a:t>
            </a:r>
          </a:p>
          <a:p>
            <a:r>
              <a:rPr lang="es-ES" sz="1400"/>
              <a:t>Poden presentar </a:t>
            </a:r>
            <a:r>
              <a:rPr lang="es-ES" sz="1400" b="1"/>
              <a:t>apèndixs</a:t>
            </a:r>
            <a:r>
              <a:rPr lang="es-ES" sz="1400"/>
              <a:t> amb </a:t>
            </a:r>
            <a:r>
              <a:rPr lang="es-ES" sz="1400" u="sng"/>
              <a:t>flagels</a:t>
            </a:r>
            <a:r>
              <a:rPr lang="es-ES" sz="1400"/>
              <a:t> o </a:t>
            </a:r>
            <a:r>
              <a:rPr lang="es-ES" sz="1400" u="sng"/>
              <a:t>fímbries</a:t>
            </a:r>
            <a:r>
              <a:rPr lang="es-ES" sz="140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771499D-46CB-43F0-9B34-1FB51BFA7F52}"/>
              </a:ext>
            </a:extLst>
          </p:cNvPr>
          <p:cNvSpPr txBox="1"/>
          <p:nvPr/>
        </p:nvSpPr>
        <p:spPr>
          <a:xfrm>
            <a:off x="167779" y="2197915"/>
            <a:ext cx="229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>
                <a:solidFill>
                  <a:schemeClr val="accent1"/>
                </a:solidFill>
              </a:rPr>
              <a:t>CARACTERÍSTIQUES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1A6B5A7-62EF-432B-8074-9762550E4E5A}"/>
              </a:ext>
            </a:extLst>
          </p:cNvPr>
          <p:cNvCxnSpPr>
            <a:cxnSpLocks/>
          </p:cNvCxnSpPr>
          <p:nvPr/>
        </p:nvCxnSpPr>
        <p:spPr>
          <a:xfrm>
            <a:off x="7651998" y="4285696"/>
            <a:ext cx="411061" cy="14649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6DC9C037-2B88-46D0-8322-05A65F144C6E}"/>
              </a:ext>
            </a:extLst>
          </p:cNvPr>
          <p:cNvSpPr/>
          <p:nvPr/>
        </p:nvSpPr>
        <p:spPr>
          <a:xfrm>
            <a:off x="7148659" y="5761196"/>
            <a:ext cx="1828800" cy="23668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ES" sz="1600">
                <a:solidFill>
                  <a:schemeClr val="tx1"/>
                </a:solidFill>
              </a:rPr>
              <a:t>material genètic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21E026D-8D7E-4A56-9374-499442FD1EAF}"/>
              </a:ext>
            </a:extLst>
          </p:cNvPr>
          <p:cNvSpPr/>
          <p:nvPr/>
        </p:nvSpPr>
        <p:spPr>
          <a:xfrm>
            <a:off x="6827080" y="6189695"/>
            <a:ext cx="2316760" cy="23668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ES" sz="1600">
                <a:solidFill>
                  <a:schemeClr val="tx1"/>
                </a:solidFill>
              </a:rPr>
              <a:t>cromosoma bacterià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BE5E4C1-F324-4739-B2A3-69277D0A8713}"/>
              </a:ext>
            </a:extLst>
          </p:cNvPr>
          <p:cNvSpPr txBox="1"/>
          <p:nvPr/>
        </p:nvSpPr>
        <p:spPr>
          <a:xfrm>
            <a:off x="7903400" y="5907934"/>
            <a:ext cx="319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/>
              <a:t>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BAE8D4-DE2F-4204-9429-EC3AA3E4C163}"/>
              </a:ext>
            </a:extLst>
          </p:cNvPr>
          <p:cNvSpPr txBox="1"/>
          <p:nvPr/>
        </p:nvSpPr>
        <p:spPr>
          <a:xfrm>
            <a:off x="6827080" y="6379705"/>
            <a:ext cx="2350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/>
              <a:t>situat al “NUCLEOIDE”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EE3D847B-744E-4022-8B3A-3869F28D9C2C}"/>
              </a:ext>
            </a:extLst>
          </p:cNvPr>
          <p:cNvCxnSpPr>
            <a:cxnSpLocks/>
          </p:cNvCxnSpPr>
          <p:nvPr/>
        </p:nvCxnSpPr>
        <p:spPr>
          <a:xfrm flipH="1">
            <a:off x="5822345" y="4790433"/>
            <a:ext cx="853378" cy="81412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6C4E7D1-58E5-4A9E-845F-78CB28A4FA48}"/>
              </a:ext>
            </a:extLst>
          </p:cNvPr>
          <p:cNvSpPr/>
          <p:nvPr/>
        </p:nvSpPr>
        <p:spPr>
          <a:xfrm>
            <a:off x="4951466" y="5739505"/>
            <a:ext cx="1213215" cy="236683"/>
          </a:xfrm>
          <a:prstGeom prst="rect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ES" sz="1600">
                <a:solidFill>
                  <a:schemeClr val="tx1"/>
                </a:solidFill>
              </a:rPr>
              <a:t>ribosomes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35C8ACE-30CD-4BF7-8E7F-C3C04F055EE3}"/>
              </a:ext>
            </a:extLst>
          </p:cNvPr>
          <p:cNvCxnSpPr>
            <a:cxnSpLocks/>
          </p:cNvCxnSpPr>
          <p:nvPr/>
        </p:nvCxnSpPr>
        <p:spPr>
          <a:xfrm flipH="1" flipV="1">
            <a:off x="5068189" y="4539157"/>
            <a:ext cx="1468074" cy="10786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DE587E3-5B32-4E21-91C7-70F4174CA8EB}"/>
              </a:ext>
            </a:extLst>
          </p:cNvPr>
          <p:cNvSpPr/>
          <p:nvPr/>
        </p:nvSpPr>
        <p:spPr>
          <a:xfrm>
            <a:off x="3610763" y="4472774"/>
            <a:ext cx="1320709" cy="236683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ES" sz="1600">
                <a:solidFill>
                  <a:schemeClr val="tx1"/>
                </a:solidFill>
              </a:rPr>
              <a:t>citoplasma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749409A-9341-4D8B-8CCD-D047C30F6B1C}"/>
              </a:ext>
            </a:extLst>
          </p:cNvPr>
          <p:cNvSpPr txBox="1"/>
          <p:nvPr/>
        </p:nvSpPr>
        <p:spPr>
          <a:xfrm>
            <a:off x="3529956" y="4177670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/>
              <a:t>amb CITOSOL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77FD95B0-691A-404B-8353-B4CA07B294D2}"/>
              </a:ext>
            </a:extLst>
          </p:cNvPr>
          <p:cNvCxnSpPr>
            <a:cxnSpLocks/>
          </p:cNvCxnSpPr>
          <p:nvPr/>
        </p:nvCxnSpPr>
        <p:spPr>
          <a:xfrm flipH="1" flipV="1">
            <a:off x="5802226" y="3807634"/>
            <a:ext cx="873497" cy="57093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80F1BFB-6FC9-4D59-BC43-47BF785B1137}"/>
              </a:ext>
            </a:extLst>
          </p:cNvPr>
          <p:cNvSpPr/>
          <p:nvPr/>
        </p:nvSpPr>
        <p:spPr>
          <a:xfrm>
            <a:off x="4229163" y="3474596"/>
            <a:ext cx="1459264" cy="458396"/>
          </a:xfrm>
          <a:prstGeom prst="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ES" sz="1600">
                <a:solidFill>
                  <a:schemeClr val="tx1"/>
                </a:solidFill>
              </a:rPr>
              <a:t>membrana plasmàtica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ECD6EFB1-53DD-4E5F-B6C4-1EBD65E4031C}"/>
              </a:ext>
            </a:extLst>
          </p:cNvPr>
          <p:cNvCxnSpPr>
            <a:cxnSpLocks/>
          </p:cNvCxnSpPr>
          <p:nvPr/>
        </p:nvCxnSpPr>
        <p:spPr>
          <a:xfrm flipH="1" flipV="1">
            <a:off x="6334927" y="3253719"/>
            <a:ext cx="527209" cy="87428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1C5B146-5CD6-4D40-A5A5-45C9AF6FAB32}"/>
              </a:ext>
            </a:extLst>
          </p:cNvPr>
          <p:cNvSpPr/>
          <p:nvPr/>
        </p:nvSpPr>
        <p:spPr>
          <a:xfrm>
            <a:off x="5195119" y="2792324"/>
            <a:ext cx="1148021" cy="458396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ES" sz="1600">
                <a:solidFill>
                  <a:schemeClr val="tx1"/>
                </a:solidFill>
              </a:rPr>
              <a:t>paret cel·lular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ACD965B0-A3CE-4AAE-B973-08AE64C09276}"/>
              </a:ext>
            </a:extLst>
          </p:cNvPr>
          <p:cNvCxnSpPr>
            <a:cxnSpLocks/>
          </p:cNvCxnSpPr>
          <p:nvPr/>
        </p:nvCxnSpPr>
        <p:spPr>
          <a:xfrm flipH="1" flipV="1">
            <a:off x="7080100" y="2720671"/>
            <a:ext cx="274190" cy="99518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BFC3EEE-A5FD-4F86-A253-999DE1A4C315}"/>
              </a:ext>
            </a:extLst>
          </p:cNvPr>
          <p:cNvSpPr/>
          <p:nvPr/>
        </p:nvSpPr>
        <p:spPr>
          <a:xfrm>
            <a:off x="5908964" y="2214951"/>
            <a:ext cx="1411358" cy="458396"/>
          </a:xfrm>
          <a:prstGeom prst="rect">
            <a:avLst/>
          </a:prstGeom>
          <a:noFill/>
          <a:ln w="9525" cap="flat" cmpd="sng" algn="ctr">
            <a:solidFill>
              <a:srgbClr val="7030A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ES" sz="1600">
                <a:solidFill>
                  <a:schemeClr val="tx1"/>
                </a:solidFill>
              </a:rPr>
              <a:t>càpsula bacteriana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2DC4F33E-4580-4C4D-878D-B24C3FFE0507}"/>
              </a:ext>
            </a:extLst>
          </p:cNvPr>
          <p:cNvCxnSpPr>
            <a:cxnSpLocks/>
          </p:cNvCxnSpPr>
          <p:nvPr/>
        </p:nvCxnSpPr>
        <p:spPr>
          <a:xfrm flipH="1" flipV="1">
            <a:off x="8700622" y="2214951"/>
            <a:ext cx="218109" cy="23759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418776B-D9E3-46B4-927C-F0C58A487D13}"/>
              </a:ext>
            </a:extLst>
          </p:cNvPr>
          <p:cNvSpPr/>
          <p:nvPr/>
        </p:nvSpPr>
        <p:spPr>
          <a:xfrm>
            <a:off x="7821044" y="1919867"/>
            <a:ext cx="1097687" cy="278048"/>
          </a:xfrm>
          <a:prstGeom prst="rect">
            <a:avLst/>
          </a:prstGeom>
          <a:noFill/>
          <a:ln w="9525" cap="flat" cmpd="sng" algn="ctr">
            <a:solidFill>
              <a:srgbClr val="FFFF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ES" sz="1600">
                <a:solidFill>
                  <a:schemeClr val="tx1"/>
                </a:solidFill>
              </a:rPr>
              <a:t>fímbries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E3C39CE-60FE-4766-A69D-7033953E7AF0}"/>
              </a:ext>
            </a:extLst>
          </p:cNvPr>
          <p:cNvSpPr/>
          <p:nvPr/>
        </p:nvSpPr>
        <p:spPr>
          <a:xfrm>
            <a:off x="10335329" y="5018172"/>
            <a:ext cx="1097687" cy="278048"/>
          </a:xfrm>
          <a:prstGeom prst="rect">
            <a:avLst/>
          </a:prstGeom>
          <a:noFill/>
          <a:ln w="9525" cap="flat" cmpd="sng" algn="ctr">
            <a:solidFill>
              <a:srgbClr val="FFFF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ES" sz="1600">
                <a:solidFill>
                  <a:schemeClr val="tx1"/>
                </a:solidFill>
              </a:rPr>
              <a:t>flagels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D9CF4A74-7FE3-44E3-80A6-0F9C701DB205}"/>
              </a:ext>
            </a:extLst>
          </p:cNvPr>
          <p:cNvCxnSpPr>
            <a:cxnSpLocks/>
          </p:cNvCxnSpPr>
          <p:nvPr/>
        </p:nvCxnSpPr>
        <p:spPr>
          <a:xfrm flipH="1" flipV="1">
            <a:off x="9887373" y="4730620"/>
            <a:ext cx="422794" cy="28755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493DF6D6-EC8F-42E7-AB5B-3ABB8901BDDA}"/>
              </a:ext>
            </a:extLst>
          </p:cNvPr>
          <p:cNvSpPr/>
          <p:nvPr/>
        </p:nvSpPr>
        <p:spPr>
          <a:xfrm>
            <a:off x="10103142" y="5823892"/>
            <a:ext cx="2088858" cy="69987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s-ES" sz="1200" b="1">
                <a:solidFill>
                  <a:schemeClr val="tx1"/>
                </a:solidFill>
              </a:rPr>
              <a:t>LLEGENDA</a:t>
            </a:r>
            <a:br>
              <a:rPr lang="es-ES" sz="1200" b="1">
                <a:solidFill>
                  <a:schemeClr val="tx1"/>
                </a:solidFill>
              </a:rPr>
            </a:br>
            <a:r>
              <a:rPr lang="es-ES" sz="1200">
                <a:solidFill>
                  <a:schemeClr val="tx1"/>
                </a:solidFill>
              </a:rPr>
              <a:t>      : estén sempre</a:t>
            </a:r>
          </a:p>
          <a:p>
            <a:r>
              <a:rPr lang="es-ES" sz="1200" b="1">
                <a:solidFill>
                  <a:schemeClr val="tx1"/>
                </a:solidFill>
              </a:rPr>
              <a:t>      </a:t>
            </a:r>
            <a:r>
              <a:rPr lang="es-ES" sz="1200">
                <a:solidFill>
                  <a:schemeClr val="tx1"/>
                </a:solidFill>
              </a:rPr>
              <a:t>: poden o no estar</a:t>
            </a:r>
            <a:endParaRPr lang="es-ES" sz="1200" b="1">
              <a:solidFill>
                <a:schemeClr val="tx1"/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EA47EE84-38D6-4F1F-A3D6-3DC3C13F6ADA}"/>
              </a:ext>
            </a:extLst>
          </p:cNvPr>
          <p:cNvSpPr/>
          <p:nvPr/>
        </p:nvSpPr>
        <p:spPr>
          <a:xfrm>
            <a:off x="10217849" y="6094851"/>
            <a:ext cx="223117" cy="125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8024DEF-D3B0-43B8-BD1B-83BDAF223D30}"/>
              </a:ext>
            </a:extLst>
          </p:cNvPr>
          <p:cNvSpPr/>
          <p:nvPr/>
        </p:nvSpPr>
        <p:spPr>
          <a:xfrm>
            <a:off x="10217849" y="6268979"/>
            <a:ext cx="223117" cy="12511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483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Citable</Template>
  <TotalTime>145</TotalTime>
  <Words>1453</Words>
  <Application>Microsoft Office PowerPoint</Application>
  <PresentationFormat>Panorámica</PresentationFormat>
  <Paragraphs>249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Wingdings</vt:lpstr>
      <vt:lpstr>Wingdings 2</vt:lpstr>
      <vt:lpstr>Citable</vt:lpstr>
      <vt:lpstr>explicacions L’ORGANITZACIÓ DEL COS HUMÀ</vt:lpstr>
      <vt:lpstr>ÍNDEX</vt:lpstr>
      <vt:lpstr>1. ELS NIVELLS D’ORGANITZACIÓ</vt:lpstr>
      <vt:lpstr>Presentación de PowerPoint</vt:lpstr>
      <vt:lpstr>2. LA COMPOSICIÓ QUÍMICA DELS ÉSSERS VIUS</vt:lpstr>
      <vt:lpstr>Presentación de PowerPoint</vt:lpstr>
      <vt:lpstr>3. LA CÈL·LULA, UNITAT BÀSICA DE L’ÉSSER VIU</vt:lpstr>
      <vt:lpstr>Presentación de PowerPoint</vt:lpstr>
      <vt:lpstr>4. LA CÈL·LULA PROCARIOTA</vt:lpstr>
      <vt:lpstr>5. LA CÈL·LULA EUCARIOTA</vt:lpstr>
      <vt:lpstr>Presentación de PowerPoint</vt:lpstr>
      <vt:lpstr>6. ELS TEIXITS HUMANS</vt:lpstr>
      <vt:lpstr>Presentación de PowerPoint</vt:lpstr>
      <vt:lpstr>7. ÒRGANS, SISTEMES I APARELLS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explicacions L’ORGANITZACIÓ DEL COS HUMÀ</dc:title>
  <dc:creator>Eva Arnau</dc:creator>
  <cp:lastModifiedBy>Eva Arnau</cp:lastModifiedBy>
  <cp:revision>18</cp:revision>
  <dcterms:created xsi:type="dcterms:W3CDTF">2021-10-18T18:40:21Z</dcterms:created>
  <dcterms:modified xsi:type="dcterms:W3CDTF">2021-10-26T20:53:28Z</dcterms:modified>
</cp:coreProperties>
</file>