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5B5"/>
    <a:srgbClr val="774931"/>
    <a:srgbClr val="177D36"/>
    <a:srgbClr val="92D050"/>
    <a:srgbClr val="FFA6CC"/>
    <a:srgbClr val="E54D86"/>
    <a:srgbClr val="2121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3:59:07.590"/>
    </inkml:context>
    <inkml:brush xml:id="br0">
      <inkml:brushProperty name="width" value="0.35" units="cm"/>
      <inkml:brushProperty name="height" value="0.35" units="cm"/>
      <inkml:brushProperty name="color" value="#57D200"/>
      <inkml:brushProperty name="fitToCurve" value="1"/>
    </inkml:brush>
  </inkml:definitions>
  <inkml:trace contextRef="#ctx0" brushRef="#br0">405 0 79 0,'-8'2'157'0,"-3"0"-9"16,0 1-13-16,0 3-3 0,-1-2-10 15,-2 6-8-15,-2-2-6 0,0 2-5 0,-2 0-3 16,1 2-7-16,4 4-8 0,-8-4 0 16,5 3-5-16,-1 3-5 0,1 0 0 15,-2-3-5-15,-1 5-2 0,3 0-2 0,1 0-4 16,1-1-1-16,1 5-2 0,-1 1 0 16,3-3-2-16,-1 3 2 0,1 1-2 15,3-3-4-15,-3-1-1 0,5 3 0 16,1 0-6-16,-1 1-2 0,-1-4-5 15,5 3-1-15,2-2-3 0,0 0-2 0,0-3-6 16,2 5 0-16,5-7-5 0,-4 2 4 16,5-3-2-16,-2 1-4 0,5 0-1 0,-3-1-2 15,5-4 1-15,0 0-2 0,3-1-1 16,-2-2 0-16,2-1-3 0,5 0 0 16,-5 1-4-16,3-5 2 0,2 0-1 15,0-2-1-15,-1 1-1 0,3-1 0 0,-7-3 0 16,3 3 0-16,2-3-2 0,-2-3-4 15,0 0 3-15,4-1 1 16,-4-2-1-16,5-1-3 0,-5 0 5 0,2-1-4 0,0-2 0 16,1 2 0-16,-3-2 1 0,4 3 0 15,-1-3 0-15,-3 0-2 0,4 0-2 16,-1-1 3-16,1 1 0 0,-6 2-12 0,2 1 2 16,1 0 1-16,2-1 1 15,0 1 2-15,1 2-1 0,-1-1 2 0,-3 2 0 16,7 1 0-16,-4-2 0 0,4 0 1 15,-4 3 0-15,0-1 0 0,4-1 1 16,-2 4 0-16,-1-1 1 0,2 1 0 0,-6 0-1 16,7 0 0-16,-10 0 1 0,8 1 0 0,-5-1 2 15,-3 7-3-15,0-5 2 0,2 0-2 16,-1 6 3-16,-4-5-2 0,1 1 1 16,-2 2 1-16,-1 1 0 0,0-2 2 15,-3 3-1-15,0-1-1 0,-2 0 1 0,1 4 0 16,-5-1 6-16,1 2-4 0,0-2-2 15,-3 3-2-15,0 2 0 0,0-2 2 16,-6 2-2-16,0 2 3 0,3-1 0 16,-5 1 1-16,0 1 0 0,2 0-1 0,-8-1 1 15,3 1-1-15,-1 0 1 0,1-1 1 16,-2 0 3-16,-1-1 3 0,0-1-6 0,-1 3 2 16,-1 2-1-16,0-3-2 15,-5 3 2-15,2 0-2 0,0-2-1 0,-2 2 0 16,2 1 2-16,-3-2-4 0,-1 5 3 0,1-2-3 15,-1-2 2-15,1 4-3 0,0-3 1 16,2 1-1-16,1 4-1 0,0-3 2 16,-2 2 0-16,2 3 2 0,0-4-2 0,1 2 1 15,5-1 1-15,-1 0-2 16,0 0 3-16,6-1 1 0,-1-5 0 0,0 4 2 16,4-3-2-16,2 2 3 0,3-1-3 15,0 0 2-15,3-2 7 0,2 1-7 0,4-2-1 16,0-1 2-16,-1-2-2 0,3 0 0 15,3 0 0-15,-1-2 0 0,8 0 1 0,-5-3-2 16,9-2-1-16,-2-3 2 0,2 2-3 16,1-5 3-16,1 1-1 0,4-3-4 15,-3-3 5-15,3 1-2 0,2-3-1 16,4-2 0-16,-4-1-4 0,1-2 5 0,0 0-1 16,-1-3 0-16,1-1 2 0,-2 0-2 15,3-3-3-15,1-1 1 0,-3-2 1 16,4 0-4-16,-4 1 2 0,1-5-1 0,-1 4 6 15,1-3-2-15,-3-2-6 0,-1 5 1 16,-1 3 0-16,1-6 1 0,4 0 0 16,-6 3 0-16,0 2 0 0,-1 1 0 15,-1-1 1-15,2 1-1 0,-1 1 2 0,2 4-2 16,-2 2-1-16,-1-3 4 0,1 3-3 16,-3 2 0-16,0 1 1 0,-1 2-1 0,-1 3 2 15,0 2 0-15,-2 0-1 0,0 0 3 16,-4 2-2-16,4 3 0 0,0 0-2 15,-4 3 3-15,2-4-3 0,-5 4 0 16,4 2 1-16,-4 0 5 0,-2 4-6 0,2-5 1 16,-5 3 1-16,0 1 1 0,0 0-2 15,0 0 2-15,-5-1 3 0,3 0 0 0,-4 4-4 16,2-4 2-16,-4 3-1 16,0 0-2-16,-4 3-1 0,2-3 1 15,-4 5 1-15,1-2-2 0,-4 2 1 0,1 0-1 16,-3 2 1-16,0 2 1 0,-1 1-4 0,-2 0 2 15,1 0 3-15,-1 0-2 0,-4 3-3 16,5-3 4-16,-1 3 0 0,0 0 2 16,2 1 0-16,-1-1 3 0,2 2 1 0,0 1 1 15,0-3 2-15,5 2 0 0,-1-5-4 16,2 0 3-16,2 0 2 0,3 0-5 16,3 3 4-16,0-3-1 0,2 0-3 0,5 0-2 15,-2 0 2-15,3 3-3 0,3-3 3 16,-1-2 3-16,5 2-4 0,-2-2 1 15,3-4-2-15,5 2 3 0,-3-3-2 16,5-1-5-16,-1-1 3 0,2-2 1 0,5-4-1 16,-1-2 0-16,-1 0 2 0,4-3-2 15,-4-3 8-15,4-2 2 0,-3 0-5 0,5-5 1 16,-3-1-1-16,1 0 2 0,3-4-14 16,-1-3 7-16,6-4-9 0,-2 1-16 15,-2-1-18-15,1-3-11 0,-2 0-20 16,2-1-28-16,-3 1-38 0,1 0-59 0,-1 0-74 15,1-5-718-15,-2-1 336 0,2 1 221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9.006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78 39 0,'0'0'146'16,"12"0"-4"-16,-12 0-15 0,22-5-9 0,-8 0-9 15,2 0-10-15,7-3-10 0,-4 1-14 16,5-1-26-16,0 3-36 0,-2-2-35 0,1-1-26 16,2 0-271-16,-2 1 109 0,-4 2 71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30:22.2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9.429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0 106 114 0,'14'-5'206'0,"-3"0"-15"0,6-2-17 0,0-3-16 15,-1 2-17-15,2-2-18 0,-2 2-28 16,1-2-37-16,2 3-31 0,1-1-47 0,-1 1-51 16,-5 2-336-16,1-3 138 0,1 0 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9.853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0 194 0,'0'0'230'0,"5"5"-4"0,-5-5-6 15,14 4-7-15,1-1-12 0,-1 1-13 0,2-2-20 16,7 2-21-16,2-1-7 0,4 2-15 16,3 0-12-16,5 3-18 0,-4-3-26 15,1 0-39-15,2 3-45 0,-2-1-45 0,0 3-54 16,-1-3-69-16,4 1-493 0,-10-3 230 15,2-2 151-15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8.136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0 133 149 0,'0'0'169'0,"11"-5"-12"15,0 3-16-15,-3-6-13 0,6 2-12 16,3-4-11-16,0 0-13 0,5 0-22 15,-2-2-27-15,5-1-48 0,1 1-44 0,-7 2-59 16,3-3-235-16,-2 0 116 0,-4 4 78 16</inkml:trace>
  <inkml:trace contextRef="#ctx0" brushRef="#br0" timeOffset="448">131 490 31 0,'0'0'190'0,"-8"9"-16"16,8-9-18-16,-3 4-16 0,3-4-15 0,-3 5-10 16,3-5-9-16,0 0-8 0,19 0-2 15,-19 0-9-15,32-13-10 0,-13 3-6 0,6-2-8 16,3-4-5-16,2 2-7 0,2-2-11 16,-2 1-9-16,4-3-18 0,3 1-30 15,4-1-12-15,-7 3-28 0,5 0-54 0,-9 0-402 16,-1 2 174-16,-2 1 115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5.40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0 109 158 0,'0'0'150'0,"3"5"-2"0,-3-5 1 0,0 0-9 16,0 0-2-16,0 0-12 0,25-12-13 15,-19 6-11-15,5 2-13 0,-3-2-5 16,3 2-10-16,0-4-8 0,1 0-11 16,-1 4-13-16,3-4-24 0,2-2-30 0,-5 5-34 15,4-4-23-15,-4 2-23 0,0 4-30 16,0-6-324-16,0 7 151 0,1-7 101 16</inkml:trace>
  <inkml:trace contextRef="#ctx0" brushRef="#br0" timeOffset="416">170 414 57 0,'0'0'192'0,"0"0"-6"0,0 0-14 16,22-13-12-16,-12 8-8 0,-5 3-13 16,4-6-16-16,-1 3-10 0,-3 0-14 15,6-3-6-15,-3 4-11 0,0-4-7 16,7 0-9-16,-6 1-9 0,4-3-13 16,1 2-19-16,1-4-22 0,1 4-25 15,-2-2-26-15,2-1-27 0,2 2-26 0,-1-1-34 16,-4 2-361-16,1 1 169 0,-2-1 111 0</inkml:trace>
  <inkml:trace contextRef="#ctx0" brushRef="#br0" timeOffset="858">433 610 75 0,'0'0'199'15,"15"-14"-11"-15,-10 8-15 0,1 1-11 0,2-2-13 16,0-4-18-16,3 3-10 0,4-5-14 15,-1 4-9-15,-1-1-13 0,4-3-5 0,-2 1-12 16,1 0-15-16,0 1-24 0,2-1-19 16,-1 2-31-16,-1 0-38 0,0 0-43 15,-1 0-424-15,-1 2 179 0,-3 3 118 16</inkml:trace>
  <inkml:trace contextRef="#ctx0" brushRef="#br0" timeOffset="1322">736 772 51 0,'0'0'196'0,"0"0"-10"0,0 0-16 15,0 0-8-15,0 0-12 0,0 0-14 0,22-14-8 16,-11 10-9-16,-3-2-13 0,4 2-10 16,-4-4-11-16,6 0-7 0,-1-1-6 15,1-1-9-15,1-4-5 0,2 4-12 16,2-5-17-16,-2 3-24 0,3-4-30 0,-1 4-34 15,4-3-33-15,-1 0-37 0,-6 2-426 16,2 1 189-16,-2 0 124 0</inkml:trace>
  <inkml:trace contextRef="#ctx0" brushRef="#br0" timeOffset="1800">872 1030 148 0,'-5'6'185'0,"5"-6"-18"0,-3 4-23 0,3-4-9 16,0 0-9-16,0 0-15 0,0 0-10 15,11 5-9-15,-11-5-7 0,0 0-8 16,31-7-9-16,-17 2-3 0,2-3-6 16,4 3-9-16,-3-5-3 0,5 3-12 0,-3-3-23 15,2 0-23-15,1 0-32 0,-2 0-32 16,-1-1-36-16,0 1-388 0,-2 3 169 15,-2-4 113-15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3.820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87 0 35 0,'0'0'40'0,"0"0"0"0,0 0-7 0,0 0-2 15,0 0-4-15,0 0-1 0,0 0-3 16,-11 10 2-16,11-10 0 0,0 0 2 0,-8 5 3 16,1-2 1-16,7-3 1 0,-6 7 1 15,6-7 3-15,-5 7 2 0,5-7-1 16,-8 8 3-16,5-3 5 0,0 3 2 16,-2-3 2-16,-1 2 7 0,4-1-2 0,-4-2 1 15,3 4 2-15,1-3-9 0,-5-1-2 16,4 2 0-16,3-6 2 0,0 13 0 0,-3-8 1 15,6 3 7-15,0-1-1 0,4 0 5 16,-2 1-5-16,3 2 2 0,1-2-7 16,1-1 3-16,-1 0 0 0,6-1-2 0,-2 1-4 15,1-2-8-15,2-1-1 0,2 3-2 16,-2-5-8-16,1 0-21 0,-1 1-36 16,5-3-43-16,-5-3-71 0,1-1-435 0,-2-4 197 15,-5 3 129-15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4.46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20 100 0,'-8'2'229'0,"8"-2"-14"15,0 0-14-15,0 0-12 0,0 0-15 16,0 0-15-16,0 0-14 0,0 0-16 16,36-8-11-16,-27 7-13 0,2-2-9 0,2 0-17 15,-2 0-34-15,4 1-45 0,-1 0-42 16,2 2-40-16,1 0-37 0,3 0-40 15,-4 2-379-15,4-2 183 0,-3-2 120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4.973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0 205 0,'0'0'222'0,"11"3"-6"0,-11-3-10 0,19 0-14 16,-4 3-15-16,1-3-16 0,1 0-16 16,0-3-11-16,3 3-17 0,-1 0-14 15,4 3-31-15,-4-3-51 0,3 0-57 0,4 2-56 16,-4 0-56-16,1 2-429 0,-4-4 196 15,-3 0 130-15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5.394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79 0,'0'7'235'0,"0"-7"-12"0,0 0-11 0,11 8-15 15,-6-6-18-15,-5-2-16 0,14 8-13 16,-3-3-17-16,1 0-11 0,-1-1-13 15,3 2-15-15,-1-1-29 0,1 0-43 16,4 2-43-16,-2 3-47 0,3-2-49 0,4-3-45 16,-6 2-388-16,2 1 187 0,-7-3 124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5.79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54 0,'0'0'224'16,"0"0"3"-16,0 0-12 0,0 0-9 15,0 0-16-15,33 0-15 0,-24 5-16 16,2-3-15-16,3 1-14 0,-3 2-10 0,3 3-12 16,3-1-12-16,0 3-22 0,-4-3-36 15,5 1-39-15,-2 2-47 0,1 1-50 16,-1-1-35-16,-1 0-507 0,-4-3 218 0,0 3 143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3:59:15.491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214 169 43 0,'-3'10'91'15,"6"-2"-8"-15,-3-1-5 0,3 1-3 16,1 0-3-16,-1-1-5 0,2 0-4 16,-2-1-6-16,5-4-5 0,-8-2-6 0,14 5-2 15,-14-5-4-15,13-3-8 0,-5-1-1 16,5-2 2-16,-5 2-10 0,0-4-2 0,0 0-2 16,-2-2 0-16,2 3-1 0,0-3-4 15,-4 2-2-15,2-3 4 0,-4 2-5 16,-2-1 1-16,0-1-6 0,0 4 3 0,-2-3 0 15,-4 0 1-15,-1 3-2 0,-1 1 5 16,0-1 6-16,0 2 4 0,-3 3 2 16,0-3-13-16,-1 2 15 0,12 3-4 15,-22 0 4-15,11 3-5 0,0-1 0 16,-4 1 4-16,4 1-3 0,0 2-3 0,3-2 2 16,-3 6 7-16,3-2-9 0,1 0-1 15,-1 2 1-15,2 0-5 0,4 0 2 16,-1 3 3-16,3-3 2 0,0 0-8 0,3 1 1 15,-3 1 0-15,5-2 0 0,1 0 4 16,-1-3-5-16,5 0-4 0,-2-1 7 16,3-1-11-16,-3-3-6 0,3-2 9 0,-11 0-1 15,23-5 0-15,-12 3-5 0,3-4 3 16,-4 2 0-16,1-4-2 0,-1-2-2 16,4 0 1-16,-6 0 1 0,0 2-1 0,0-2 0 15,-2 0 2-15,-1-3-2 0,-1 3-2 16,-4 0-4-16,0 3 6 0,0-3-1 15,-4 0-3-15,-1 0 0 0,-1 2-2 16,1 0 4-16,-3 1-2 0,-1 2 1 0,-2-3 0 16,1 4 1-16,-6-2 1 0,6 4-2 15,-4-1 0-15,0 1-3 0,14 2 1 0,-28 2 4 16,14 1-5-16,0 2 4 16,2-2 3-16,-2 4-2 0,3 1-1 0,0-3 1 15,1 5 1-15,1-3-5 0,0 3 9 16,3 0 0-16,1-2 0 0,-1 1 2 0,6 2 0 15,-2-3-10-15,4-1 8 0,-2 3 3 16,6-2 0-16,-1-3-3 0,4 2-1 16,-3-3 0-16,5 2-1 0,0-3 2 15,0 0-4-15,0-3 6 0,0 0-8 0,-11 0 5 16,26-6 0-16,-15 0-3 0,2 2-4 16,0-1 3-16,-2-2 1 0,2-1-2 15,-4 1 5-15,1-1-5 0,1-2 1 16,-1 2 0-16,-5-2-3 0,1 0 3 0,-1 0-5 15,1 3 4-15,-3-6-3 0,-3 6-7 16,-3-3 9-16,3 0-2 0,-6 2 1 0,1 1 2 16,-1-1 2-16,-2 3-5 0,1-3 3 15,-1 5 0-15,-3-1-5 0,3 2 3 16,8 2-1-16,-19 0 2 0,19 0-4 16,-23 4-5-16,12-2 11 0,0 6-2 0,3-3 0 15,-3 3-1-15,1 2 1 0,-1-2 4 16,3 4-4-16,3-2 0 0,-4 2 1 15,4 1 3-15,0 0-6 0,2 1 3 16,0-1 1-16,3 0 3 0,3 0-1 0,0 2-3 16,-1-5 4-16,4 2-5 0,-1-2 5 15,3-2-2-15,-2 0 0 0,2-1 0 0,3-2-13 16,-1-2 16-16,0-1-2 16,1-2 1-16,3 0-4 0,-3 0 0 0,1-5-1 15,-1 3 2-15,0-4 2 0,0-1-4 16,-3 0-1-16,5 1 4 0,-5-4-3 0,-3 0-2 15,1 0 5-15,2 0-6 0,-5 3 5 16,-1-6-4-16,-2 3 1 0,0 0 2 16,0 3-2-16,0-4 1 0,-5 1-2 15,-1 2 3-15,1-2-11 0,-1 3 7 0,-2 2 0 16,-1-2 0-16,-2 2 2 0,0-1 0 16,0 2 1-16,0 1-2 0,-4 0 3 15,1 3-1-15,3 0-2 0,-2 3 0 0,-1 2-1 16,2 0 2-16,-2 0-3 0,0 3 2 15,4 2-2-15,-5 0 4 0,4 0 1 0,2 5-2 16,1-6 3-16,0 4-2 0,3 3-3 16,2-4 0-16,-3 1 5 0,6 2 1 15,0-2 4-15,0 1-4 0,6-1 1 16,-3-3 1-16,2 0 0 0,0 0-1 16,4-2 2-16,-1 0-3 0,3-7 1 0,-2 5 2 15,2-3-6-15,-11-3 4 0,19 0 1 16,-8-3-5-16,-11 3 2 0,21-7-2 15,-13 1 2-15,3-1 2 0,-3 0-4 0,0-2 2 16,0 2-9-16,1-3 8 0,-2 3-1 16,1-3 1-16,-6 0 2 0,4 0-2 0,-3-3-2 15,-1 3-1-15,-2 0 1 0,0 0-4 16,-2 0 6-16,2 0-2 0,-3 0-4 16,-3-1 6-16,4 4-1 0,-4-1-3 15,-3-2-3-15,3 3 5 0,-2-1-2 0,0 3 2 16,0 0 0-16,-3 0-2 0,0 2-1 15,-1 1 1-15,-2 0 3 0,3 2-2 16,11 0 2-16,-25 2-3 0,13 3-2 16,-2-2 6-16,6 2-1 0,-5 0-5 0,4 2 8 15,-3 0-7-15,4 6-1 0,0-5 3 16,2 4 2-16,1-2 0 0,2 3 2 0,0 0-3 16,1-1 0-16,4 3-1 15,-2-2 6-15,6 0-3 0,-1 1 3 0,1-1-2 16,2-3 3-16,3 3-1 0,1-3-1 15,2 0 1-15,-3-6 1 0,5 2-2 0,-1-1 1 16,-1-5-4-16,2 0 3 0,1-2-3 16,-2-1 5-16,-2-3-4 0,6 2 0 15,-8-3 3-15,7-3-4 0,-7 1 3 16,3 0-2-16,-4-4-3 0,1 3 2 0,-1 0 2 16,-2 0-2-16,-2-4-2 0,-1 5 2 15,-2-1 2-15,0-2-4 0,-3-1 2 16,0 0 0-16,0 1-5 0,0-1 10 0,-6 3-4 15,3 0-2-15,-2 0-4 0,-3 0 3 16,0 2 1-16,1-2 0 0,-2 3 1 16,-1-2-8-16,1 5 8 0,1 2 0 0,0-4-6 15,-4 4 6-15,12 2-1 0,-22 0 5 16,11 2-5-16,0 4 5 0,3-4-6 16,-4 6 0-16,1-3 4 0,2 2-1 15,-2 1-2-15,3 2-1 0,0 2 1 0,1-2-1 16,2 3 5-16,-1 2-2 0,4-3 0 15,2 4 0-15,0-2 1 0,0 0 2 16,5-2-8-16,1 4 7 0,0-4-1 0,3-2 0 16,1 2 3-16,1 1 2 0,0-6-3 15,0 2-1-15,2-5-1 0,0 2 2 16,-2-2-2-16,0-1-6 0,3 0 6 0,-2-3-2 16,-12 0 2-16,25-6 2 0,-15 4 1 15,-1-3-7-15,3-2 5 0,-1-2-1 16,-3 2-2-16,0 0 3 0,-2-1-1 0,2-2-2 15,-3 0 0-15,5 2-1 0,-7-2 3 16,2 0-1-16,-5 0-3 0,3 0 1 16,-3 0 0-16,-3 3 1 0,0-3-1 15,1 0-2-15,-8-1 3 0,5 1-4 0,-4 2 1 16,1-2 2-16,-3 3 1 0,-2 0-2 16,0-1 2-16,0 0 0 0,2 4-5 15,-3-2 4-15,-2 1 0 0,3 1-1 0,-3 1 1 16,2-2-1-16,1 5-2 0,-2 0 2 15,1 0 2-15,0 0-3 0,1 5 0 16,1-2 5-16,1 4-1 0,0-2-3 0,0 2 3 16,3 4-3-16,-1-2 3 0,3 1 1 15,0 3-1-15,3 0 1 0,1 0-1 16,4 1-1-16,-2-1-2 0,6 5 2 16,-1-3 1-16,2 0 1 0,4 0 3 0,-3 0-6 15,3-2 4-15,3-1-3 0,-2 4 0 16,2-6 2-16,-1 0 1 0,-2-3-2 15,3-2 3-15,1-3-3 0,-1 1 2 16,-1-3-1-16,1-3-3 0,1-1 3 0,-4-3 0 16,3 1-4-16,-1-4 2 0,0 0 0 15,-3 0-3-15,1 0 2 0,-2 0 1 0,-1-3 1 16,-3 0 0-16,3 3-3 0,-1-2 0 16,-4-1 2-16,0 1 0 0,-1-1-2 15,1 0 4-15,-3 3-5 0,-3-2 2 16,1-1 1-16,-1 3-5 0,0-2 3 0,-4 2-6 15,2 2 2-15,-1-2 3 0,-2 0-3 16,0 3-4-16,0-1 2 0,0 0 2 16,-5 3 1-16,2 0 1 0,1 1-1 0,-1-3 2 15,0 6-2-15,-4 1 0 0,4-3 4 16,11 3-4-16,-22 3 5 0,8-2-4 16,6 2-1-16,-4 3-1 0,1-2-8 15,3 1 6-15,-1 3-1 0,4 0 0 0,0 2-13 16,-1 0-7-16,-1 0-3 0,5 2-10 15,2-2-14-15,0 0-10 0,0 3-11 0,6 0-20 16,0-3-23-16,-1 0-319 0,3-3 149 16,1 0 98-16</inkml:trace>
  <inkml:trace contextRef="#ctx0" brushRef="#br0" timeOffset="2658">1011 464 22 0,'-8'10'72'16,"3"0"-5"-16,2 0 8 0,0 0-18 0,3 0-1 15,-2 0-1-15,2 0 1 0,5 1-17 16,-2-1 1-16,-1-1-1 0,4-1 0 15,-1 2-9-15,6-5-1 0,-5 2-4 16,6-1 0-16,-4-4-3 0,0 0-1 0,3 1-6 16,-11-3-3-16,19 0 2 0,-6-3 7 0,-5 1-13 15,3-6 3-15,-3 3-1 0,3-2-2 16,-6-1-1-16,4 2 1 0,-5-5-5 16,1 1-1-16,-5 1 2 0,-3-5 2 15,1 4-3-15,-2-2-5 0,-5 2 8 16,1-4-1-16,0 4 2 0,-3 1 3 0,-5-1 1 15,1 3-1-15,-2-4 9 0,1 5 9 16,-7 2-8-16,4 2-3 0,-3-2 2 16,1 4-2-16,2 0 6 0,0 4-2 0,-4-2 2 15,4 6-8-15,0-4 10 0,1 5-6 16,2 0 3-16,-1 4 3 16,2-3-6-16,1 0 0 0,4 2 1 0,-1 4-3 0,0-4 5 15,5-2-1-15,-1 3-8 0,5-1 4 16,-1 1 2-16,0-3-7 0,3 0 9 15,3 0-5-15,2 0-1 0,2-2-6 0,4-1-1 16,0-2 5-16,3 0 1 0,-1-2 1 16,5-1 0-16,-1 0-8 0,-4-2-6 15,8 0 6-15,-5-2-2 0,0 0-4 0,-2-4 5 16,4 2 0-16,-5-2-3 0,4-1 5 16,-3 0-5-16,-2 1 0 0,-1 0-5 15,-3-5 5-15,0 2-1 0,-2-1 1 0,-4-1-6 16,-2 1 0-16,-2 1 0 0,-1-5 1 15,-3 4 5-15,-2 0-5 0,0-2-1 16,0 2 5-16,-4-4-4 0,1 7-3 16,-3-3 3-16,0 1 2 0,1 0-1 15,-2 5 4-15,1-3-7 0,0 4-1 0,1 3 4 16,-2 0-3-16,1 0 7 0,0 2-5 16,1 6 2-16,-2-4-1 0,4 5-2 0,-3 0 4 15,3 4 2-15,0-1-8 0,-1 4 6 16,4-2 2-16,2 1 0 0,1 2-2 15,2 0 1-15,-2-3 6 0,2 1-4 16,3 1 2-16,3-2 2 0,-3 2 1 0,2-4-5 16,4 1 5-16,2-1-3 0,3-2 0 15,4-2-1-15,-4 1-2 0,5-6 4 0,-2 0-1 16,4 0-3-16,-2-3 3 0,0-3 0 16,1 3-1-16,3-5 0 0,-3 0-1 15,2-2-2-15,-1-3 3 0,-2 2-2 0,0-2-5 16,-1-3 3-16,-1 3 1 0,-3-2-1 15,-3 2-8-15,-2-2 7 0,-1-2 2 16,-2 2 0-16,-1-1-3 0,-4 1 3 16,-1-1-1-16,3-3-1 0,-5 4-2 0,-4 0-2 15,1 2 1-15,0-2 0 0,-3 1 2 16,-4-1-1-16,-1 5 0 0,5 1-2 16,-6 1-1-16,2-1 2 0,-1 3 2 0,2 3 0 15,-2 0 4-15,1 7 0 0,-1-5-4 16,2 6-2-16,-4 2 0 0,4 0 1 15,4 3 3-15,-1-1 0 0,0 3 0 16,2 0-4-16,0 2 4 0,3 0 0 0,4 4 2 16,-1-1 2-16,0 1-4 0,3-4 4 15,3 0-3-15,0 3 0 0,2-4 5 0,7 1-2 16,-1-1 1-16,0-4 0 0,6 1 2 16,-1-3-1-16,5-2-2 0,-2-4 0 15,-3-1-1-15,5-3 1 0,-5-3 1 16,3-1-3-16,2-2 0 0,-2-1-4 0,0-3 2 15,-1-3 0-15,-2 3 1 0,0-3 4 16,-1-1-3-16,-4 1-6 0,-3-2 1 0,1 0 1 16,-4 2 1-16,1 0-1 0,-4 1 1 15,1-3-6-15,-3 2 10 0,0 0-4 16,-3 3-1-16,-2-2 2 0,-1 2-4 16,1-1-2-16,-1 2 6 0,-2 4-3 0,-3-5-3 15,2 4 5-15,-2 0-3 0,0 2 5 16,0 0-4-16,-3 2-1 0,-1-2 6 15,15 4-3-15,-24 4-2 0,10-2-1 16,2 0-1-16,-5 4 2 0,6 0 0 0,-2 2 2 16,-2 2-3-16,-2 2 2 0,7 4 1 15,-4-3-4-15,3 4 4 0,-1 1 1 16,3-2 2-16,1 3-4 0,3-2 2 0,-1 1-1 16,4 0 2-16,2-1-1 0,0-1 2 15,0-1 3-15,5 0-5 0,3 0-1 16,0-5 2-16,3 2 2 0,2-4-4 0,0-3 2 15,1 0-3-15,0-2 2 0,1-6-1 16,1 3 1-16,-2-5 4 0,2-2-7 16,2-1 4-16,-2-2-1 0,1-2 1 0,0-1-1 15,0 0-1-15,-4-1 0 0,-2-2 2 16,0 0 1-16,-1-1-5 0,-2 2 1 16,-3 0 6-16,-5 0-9 0,0-3 2 0,-2 6 0 15,-1-2-3-15,-2-3 3 0,-1 5 4 16,-4-6-7-16,-3 6 2 0,2-1-1 15,-3 1 4-15,1 2-1 0,-5 0-3 16,4 2 0-16,-2 1 0 0,-5 1-4 0,8 2 5 16,-4 1 1-16,1 3 5 0,1-3-6 15,-1 6 4-15,2 0 3 0,-4 1-6 0,2 2-3 16,2 1 4-16,-2 3 3 0,1 0-2 16,4 6 3-16,-3-2-7 0,6 1 2 15,-3 5 4-15,5-2-4 0,-3 0 6 0,6 5-2 16,0-6 1-16,1 0-1 0,4 1 2 15,1 0-2-15,0-3 2 0,4 0-2 16,-2-2 2-16,6-3 1 0,0-3 0 0,0-1-4 16,3-2-4-16,3 2-23 0,0-6-33 15,-4 0-33-15,5-3-37 0,-1 0-359 16,-4-1 166-16,6-2 109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6.50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0 213 0,'14'0'235'15,"-14"0"-17"-15,0 0-18 0,16 7-21 0,-8 1-11 16,2-3-15-16,1 2-15 0,0 0-14 15,2 4-11-15,1-1-13 0,1 1-18 16,-4-2-27-16,5 4-44 0,-5-1-59 0,4 1-62 16,-7 0-513-16,0-3 212 0,-5 0 140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6.940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73 0,'0'0'289'0,"15"-2"-19"0,-15 2-22 16,0 0-26-16,0 0-24 0,0 0-21 15,5 7-20-15,1-2-12 0,-4 3-18 16,7-2-24-16,-4 1-35 0,6 4-33 16,-3-2-37-16,0 3-36 0,7 4-43 0,-4-4-47 15,0 3-506-15,0-2 216 0,-5 2 142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37.38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0 166 0,'2'8'233'0,"8"-1"-12"0,-2 3-9 16,0-2-12-16,1 2-13 0,2 2-13 15,2 2-17-15,-1-3-13 0,-1 2-16 16,0 2-11-16,3 1-11 0,-3-4-20 0,1 3-52 16,-1 0-72-16,3 3-82 0,-3-3-563 15,-3-3 232-15,1-1 154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1.116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296 11 88 0,'0'0'205'0,"-13"0"-6"0,13 0-8 15,-21 0-9-15,21 0-11 0,-19-3-11 16,5 3-12-16,1 0-15 0,-2 0-12 0,1 0-10 16,-2 0-8-16,-2 0-13 0,4 0-6 15,-2-3-10-15,-1 3-8 0,2 0-5 16,2 0-8-16,13 0-18 0,-22-2-22 0,11 2-32 15,11 0-40-15,-21 0-41 0,21 0-47 16,-10 0-42-16,10 0-415 0,-14-3 206 16,14 3 135-16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1.56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293 5 46 0,'-26'-5'192'16,"26"5"-5"-16,-13-3-1 0,13 3-9 0,-19 0-6 15,10 3-10-15,-6-6-15 0,15 3-9 16,-27 3-13-16,11-3-14 0,1 2-9 16,-2-2-12-16,4 0-8 0,-1 3-11 15,-4-3-10-15,5 0-21 0,2 0-29 0,0 3-29 16,11-3-35-16,-21 2-30 0,13 3-30 16,0-2-33-16,2 1-421 0,-2 2 193 0,3 1 128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1.952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344 0 133 0,'-11'0'190'0,"11"0"-10"15,-20 3-11-15,6-3-8 0,1 2-5 0,-1-2-14 16,0 0-14-16,-4 2-9 0,2-2-14 16,2 6-8-16,-3-5-11 0,0 2-6 15,1 0-10-15,2 0-8 0,-1 0-6 16,2 1-4-16,-1 1-7 0,0 0-17 0,2 1-16 16,-2-2-21-16,6 1-26 0,-3 3-25 15,3-1-28-15,0 3-32 0,-2-2-26 16,2 2-403-16,3 0 187 0,-1 0 123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2.35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165 0 117 0,'-8'1'174'0,"8"-1"-9"0,-8 6-9 15,8-6-12-15,-11 7-14 0,4-2-14 16,-1 0-8-16,2 3-12 0,-2-3-8 0,0 5-10 16,0-3-10-16,-1 1-10 0,1 0-1 15,1 2-3-15,-1-3-8 0,0 3-11 16,3 0-19-16,-1 0-22 0,-2 0-31 0,2 3-31 15,4 0-25-15,-4-1-32 0,-1 3-344 16,-1 1 160-16,3-2 105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3.481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262 0 120 0,'0'0'184'0,"-11"6"-13"0,6-2-14 15,-3 2-10-15,-1-2-16 0,1 6-11 16,-5-2-11-16,0 4-12 0,0 1-7 16,-1-1-12-16,-2 2-7 0,0 0-4 0,3 1-13 15,-1 1-2-15,1-4-3 0,-2 3-8 16,1 0-9-16,0 0-17 0,6-2-30 15,-3 2-44-15,2 3-31 0,0-3-42 0,4-3-375 16,-3 1 173-16,5-3 113 0</inkml:trace>
  <inkml:trace contextRef="#ctx0" brushRef="#br0" timeOffset="358">400 367 85 0,'0'0'149'0,"5"6"-2"0,-5-6-10 16,0 0-5-16,-2 10-5 0,2-10-9 15,-8 10-8-15,2-3-8 0,1 3-5 0,-5 0-9 16,2 0-6-16,-3 3-9 0,0 2-6 16,0-2-6-16,0-1-8 0,-4 4-7 15,4-2-4-15,0 2-4 0,0-4-6 16,-1 3-3-16,1-2-3 0,3-1-15 0,0 1-14 16,2-3-20-16,1 4-31 0,-1-2-29 15,4-3-24-15,-1 4-42 0,-2-3-339 16,5 0 166-16,-5 3 110 0</inkml:trace>
  <inkml:trace contextRef="#ctx0" brushRef="#br0" timeOffset="673">603 712 62 0,'0'0'155'16,"9"6"-13"-16,-9-2-13 0,0-4 5 16,0 13-2-16,0-5-9 0,-3 2-3 0,-3 0-8 15,4 2-6-15,-4 1-6 0,1 2-6 16,-3-2-7-16,2 1-6 0,-2 4-9 15,-3 0-6-15,1-1-5 0,2-1-6 0,-3 1-9 16,3-2-2-16,0 3-4 0,-3-3-7 16,4 0-18-16,-1 2-19 0,3-4-32 15,2 3-35-15,-3-2-40 0,4-1-44 0,2 0-400 16,0-1 188-16,0-2 125 0</inkml:trace>
  <inkml:trace contextRef="#ctx0" brushRef="#br0" timeOffset="974">758 1020 113 0,'0'0'144'16,"16"9"-10"-16,-16-1-10 0,0-8-5 0,-3 13-5 16,1-6-11-16,-1 3-10 0,0 0-9 15,-2 3-7-15,-1-1-4 0,1 4-11 16,-1 1-5-16,-2-2-8 0,1 3-11 0,-1-3 4 16,5 3-5-16,-2-3-8 0,2 0-15 15,-2 0-37-15,2 0-37 0,3-2-38 16,-3-1-353-16,3 1 153 0,0-3 102 15</inkml:trace>
  <inkml:trace contextRef="#ctx0" brushRef="#br0" timeOffset="1291">1032 1265 38 0,'0'0'161'0,"0"0"-13"16,3 7-7-16,-3-7-10 0,0 9-10 16,0-4-5-16,0 3-5 0,-3 2-4 0,0 0-9 15,-2 3-3-15,1-1-9 0,-4 6-6 16,2-1-7-16,1 0-10 0,-3 4-6 15,-1-3-6-15,1 2-3 0,3 0-5 0,-5-3-7 16,5 4-2-16,-1-1-8 0,4-2-15 16,-4-1-20-16,3 1-37 0,3 0-17 15,0-4-30-15,0 1-38 0,0-2-391 0,0 0 178 16,0-3 117-16</inkml:trace>
  <inkml:trace contextRef="#ctx0" brushRef="#br0" timeOffset="1626">1311 1499 46 0,'0'0'160'0,"7"11"-8"0,-5-4-14 16,-2 2-12-16,0-9-6 0,-2 20-15 16,-1-10-7-16,3 5 4 0,-4-3-7 15,1 6-4-15,-2-1-9 0,2 3-10 16,-3-3-5-16,4 4-7 0,-4-1-13 0,1 1 1 16,-1-1-2-16,4 0-4 0,-1 0-13 15,0-3 1-15,0 0-7 0,1 2-9 16,-1-4-20-16,3 0-19 0,0 2-27 0,0-1-20 15,0 0-27-15,3-5-39 0,-1 2-339 16,1-3 162-16,0 3 107 0</inkml:trace>
  <inkml:trace contextRef="#ctx0" brushRef="#br0" timeOffset="1947">1614 1781 107 0,'0'0'132'0,"5"13"-17"16,-5-13-11-16,0 13-3 0,3-6-15 15,0 6-4-15,0-3-11 0,-3 6-1 16,0-2-6-16,2 2 6 0,-2 4 9 15,-2-3-8-15,2 6 0 0,0 0-11 0,-3 0-9 16,0 1 0-16,3-1-9 0,-5 3-2 16,5-2-2-16,-3-1-4 0,3 3-5 0,-3-4-5 15,3-2-6-15,-3 3-6 0,3-9-22 16,0 5-29-16,0-2-18 0,0-4-33 16,0-1-39-16,0 0-312 0,0 0 149 15,0-6 100-15</inkml:trace>
  <inkml:trace contextRef="#ctx0" brushRef="#br0" timeOffset="2281">2004 2049 125 0,'0'0'168'16,"0"0"-8"-16,13-3-6 0,-13 3-12 0,0 0-16 15,0 0-12-15,0 0-12 0,5 16-4 16,-8-6-8-16,3 0-9 0,-2 0-4 16,-1 5-9-16,-4 0-6 0,4 5-7 15,1-3-4-15,-1 6-6 0,0 0-5 0,-2 2-7 16,2 0-1-16,0 0-3 0,1 0 0 15,-1-1-8-15,0 1-7 0,3-3-19 0,-3-2-27 16,6 3-24-16,-3-6-24 0,3-2-15 16,0 3-21-16,-1-9-36 0,1 5-318 15,-3-4 160-15,3-3 106 0</inkml:trace>
  <inkml:trace contextRef="#ctx0" brushRef="#br0" timeOffset="2610">2447 2218 89 0,'3'4'162'15,"-3"-4"-11"-15,2 13-16 0,-2-3-5 0,3 3-12 16,-3 2-6-16,0-1-7 0,0 2-5 16,0 1-8-16,-3 1-5 0,1 0-12 15,-4 2-8-15,3 0-2 0,1-3-9 16,-1 1-4-16,-3 2-6 0,4-2-4 0,-1-2-6 16,0-2-3-16,-1-1-3 0,1 2-22 15,1-3-22-15,2 1-22 0,-3 0-34 16,3-1-34-16,0-2-51 0,0 0-326 15,0-3 164-15,-3 1 108 0</inkml:trace>
  <inkml:trace contextRef="#ctx0" brushRef="#br0" timeOffset="2930">2749 2359 39 0,'0'0'164'0,"8"1"-13"0,-8-1-15 0,5 6-14 16,1-1-13-16,-4 2-9 0,5 1-6 0,-4-1 2 16,2 3-7-16,-2 0 4 0,0 3-4 15,0 0-4-15,-1 3-5 0,1 1-5 16,-3-3-5-16,0 4-8 0,3 2-7 15,-3-2-2-15,0-1-7 0,0 1-2 0,0 2-9 16,0-5-3-16,0 3-1 0,0-6-4 16,0 4-4-16,0-4-7 0,0-1-13 15,3-1-19-15,-3-1-24 0,2 2-34 16,-2-3-31-16,6-1-33 0,-4-3-422 16,-2-4 190-16,3 8 126 0</inkml:trace>
  <inkml:trace contextRef="#ctx0" brushRef="#br0" timeOffset="3284">3244 2494 144 0,'3'5'157'16,"0"3"-10"-16,-3 2-12 0,2-3-13 0,1 4-5 16,0 1-9-16,-3-2-5 0,3 2-7 15,-3 4-8-15,0-4-6 0,0 3-7 0,0 1-5 16,-3-2-12-16,3 2-4 0,0-1-3 16,0-3-8-16,0 1 1 0,-3 2-7 15,3-2-4-15,0 2-6 0,0-2-2 16,-3-1-3-16,3 1-8 0,0-3-8 0,0 2-13 15,0-2-13-15,3 3-9 0,-3-3-19 16,0 1-13-16,0-5-16 0,3 5-21 16,-3-6-42-16,0 2-329 0,0-7 159 0,0 0 106 15</inkml:trace>
  <inkml:trace contextRef="#ctx0" brushRef="#br0" timeOffset="3586">3532 2608 102 0,'0'0'138'0,"3"7"-4"16,0-2-7-16,-3-5 2 0,5 10 0 0,-5-5 1 15,3 5-4-15,0 3 0 0,-3-1-1 16,0 1-4-16,0 4-9 0,-3 2-4 16,0 3-6-16,-2-2-11 0,2 3-9 0,0-1-6 15,-3 1-8-15,0-1-7 0,1 1-8 16,-1 0-3-16,1-3-9 0,2-3-19 16,-3 4-26-16,1-3-40 0,2-4-36 0,3-1-40 15,-2 0-44-15,-1-4-462 16,3-1 212-16,-6-2 141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2.750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207 0 138 0,'-11'1'198'0,"11"-1"-9"0,-11 4-4 0,5-1-17 16,6-3-16-16,-11 5-11 0,6-1-14 16,-5-2-9-16,10-2-13 0,-13 8-10 15,5 0-8-15,-1-3-11 0,-2 2-9 16,3 1-4-16,-4 2-10 0,4-3-2 0,-3 1-10 15,3 2-13-15,-3 0-23 0,3-2-21 16,-2 2-27-16,2-1-28 0,2-1-33 0,-2 3-32 16,5-4-448-16,-2 1 198 0,-1 2 132 15</inkml:trace>
  <inkml:trace contextRef="#ctx0" brushRef="#br0" timeOffset="364">532 354 80 0,'0'7'158'0,"0"-7"0"16,0 0-5-16,-9 9-11 0,9-9-10 16,-8 4-11-16,-1-1-16 0,-2 2 0 0,0 0-11 15,0-1-3-15,-3 5-11 0,-4 1-10 16,2-3-7-16,0 4-10 0,-2-4 1 16,2 3-9-16,2 0-2 0,-2 3-4 15,1-1-5-15,1 1-2 0,3 0-11 16,-3-3-14-16,3 5-23 0,5-3-31 0,-3 4-28 15,1-2-31-15,3 2-45 0,-1-4-354 16,1 0 171-16,-1-1 114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9.821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33 1508 81 0,'0'0'88'0,"0"0"-4"16,0 0 2-16,0 0-2 0,-11 4-9 0,11-4-1 15,-4 6-4-15,4-6-2 0,-3 7-7 16,3-7-5-16,-6 10-7 0,4-6-4 16,2-4-3-16,-3 11-2 0,3-6-15 0,0-5 7 15,-3 10-4-15,3-10-1 0,0 8-7 16,0-8-14-16,0 8-12 0,0-8-8 16,0 0-23-16,3 7-17 0,-3-7-16 0,5 5-23 15,-5-5-202-15,0 0 100 0,13 0 66 16</inkml:trace>
  <inkml:trace contextRef="#ctx0" brushRef="#br0" timeOffset="297">233 1437 48 0,'0'0'98'0,"3"8"-12"0,-3-8-5 16,0 10-1-16,3-5-6 0,-3 2-4 16,3 1-5-16,-1-1-2 0,-2 1-5 15,0-1-15-15,3 1 5 0,0-1-6 0,-3 1-4 16,2 0-6-16,-2-1-3 0,0-7-14 15,5 10-5-15,-3-5-20 0,1 0-17 16,-3-5-19-16,3 10-20 0,2-4-217 0,-5-2 96 16,0-4 64-16</inkml:trace>
  <inkml:trace contextRef="#ctx0" brushRef="#br0" timeOffset="621">567 1384 67 0,'5'8'95'15,"0"-3"-12"-15,-2-1-6 0,3 4-9 16,-1-2-7-16,1 1-4 0,-1 0-6 0,2 1-7 15,-2 0-3-15,1-1-4 0,-1 1-5 16,1-1 2-16,-4 3-10 0,4-2 3 16,-1 2 2-16,1-3-7 0,-1 3 0 15,1 0-3-15,1-2-7 0,-2 1-7 0,-2 0-13 16,2-2-18-16,1 3-19 0,-1-4-21 16,-2-2-194-16,2 2 89 0,-2-2 58 15</inkml:trace>
  <inkml:trace contextRef="#ctx0" brushRef="#br0" timeOffset="955">927 1349 16 0,'5'5'79'0,"1"0"3"0,-1 0-4 16,1 2-2-16,3 1-9 0,-3-1-6 0,-1 1-3 15,4-1-5-15,-4 1-7 0,3 3 2 16,-2-4-1-16,-1 3-13 0,3-2-3 15,-1 2 1-15,1-3-2 0,-2 3-5 0,-1-3-4 16,1 2-3-16,-1-2-1 0,1-2-7 16,-1 3-12-16,1-4-17 0,-1 2-15 15,-5-6-21-15,10 4-16 0,-5-1-184 0,-5-3 87 16,8 3 57-16</inkml:trace>
  <inkml:trace contextRef="#ctx0" brushRef="#br0" timeOffset="1291">1285 1273 54 0,'5'6'101'0,"3"-2"-10"0,2-1-4 15,1 2 1-15,-3 0-9 0,0 0-7 16,0 0-7-16,1 0-5 0,3 0-6 16,-4 0-4-16,0 0-3 0,1 0-1 0,-4 0-8 15,3 0-7-15,3 0 0 0,-1 1-3 16,-2-2-5-16,3 2-12 0,-3-2-20 15,0-1-20-15,0 2-15 0,3-3-20 0,-1 1-21 16,-2 0-196-16,0-1 96 0,-8-2 62 16</inkml:trace>
  <inkml:trace contextRef="#ctx0" brushRef="#br0" timeOffset="1641">1626 1190 8 0,'0'0'102'0,"14"0"-9"15,-14 0 2-15,15 0-18 0,-15 0 0 16,13 5-12-16,-2-2-4 0,-2-1-3 0,1 1-5 16,1 2-3-16,2-3-9 0,-2 3-2 15,-3 0-1-15,3-2-7 0,0 4 3 16,4-3-4-16,-4 2-6 0,0-1-4 16,-1-2-1-16,1 2 4 0,2 0-18 0,-2 1-7 15,0-2-11-15,-1-1-18 0,-1-1-9 16,-1 0-14-16,1 2-16 0,0-2-214 15,-9-2 97-15,10 2 63 0</inkml:trace>
  <inkml:trace contextRef="#ctx0" brushRef="#br0" timeOffset="2019">2135 848 88 0,'0'0'146'0,"20"7"-20"0,-15 0-7 0,6-3-3 16,-2 1-4-16,2 0-9 0,0 0-4 15,0 3-11-15,0-1-7 0,0 3-8 16,1-3-9-16,-1 4-1 0,3-1-8 16,-3 0-6-16,0 0 0 0,-2 0-12 0,2-2 3 15,0 1-8-15,-3 1-1 0,1-1-3 16,-1-2-13-16,1 1 9 0,0-4-6 0,-4 4-9 16,3-4-11-16,-2 2-17 0,-1-1-14 15,1 0-23-15,-6-5-21 0,8 5-19 16,-1-3-23-16,-7-2-311 0,0 0 146 15,11 3 97-15</inkml:trace>
  <inkml:trace contextRef="#ctx0" brushRef="#br0" timeOffset="3081">1352 1412 47 0,'0'0'95'16,"17"3"-4"-16,-17-3 0 0,14 2-6 15,-6-2-11-15,-8 0-1 0,14 5-9 0,-3-2 3 16,1-1-7-16,-4 0-6 0,6 1-3 16,-3 2 4-16,3-3 6 0,-2 4-6 15,2-1-8-15,-4 0 6 0,4 0-2 0,-3 0-16 16,4 0 2-16,-4 2-6 0,0-2 1 15,0-2-5-15,4 4-4 0,-7-4-3 16,3 4 2-16,0-4-9 0,0 1-5 16,0 3-14-16,-2-5-32 0,-1 2-7 0,1-1-23 15,-1 0-18-15,-8-3-16 0,13 0-265 16,-13 0 125-16,0 0 82 0</inkml:trace>
  <inkml:trace contextRef="#ctx0" brushRef="#br0" timeOffset="3516">1850 1256 18 0,'8'2'120'0,"0"4"-5"0,3-4-3 16,2 0-10-16,-2 3-3 0,2 1-8 15,1-2-5-15,0 2-5 0,6-1-9 16,-4 2-7-16,1 1-4 0,1-4-6 0,-2 4-3 16,0 2-4-16,2-2-6 0,-2-1-4 15,-2 1-13-15,2 2-31 0,2-3-34 16,-7-2-37-16,0 1-318 0,0-2 135 15,-3 2 88-15</inkml:trace>
  <inkml:trace contextRef="#ctx0" brushRef="#br0" timeOffset="4176">2381 924 60 0,'0'0'129'16,"17"5"0"-16,-17-5-18 0,11 7-1 0,-5-1-5 15,3 0-15-15,-4 2-3 0,0 0-10 16,1 0-3-16,-1-1-9 0,4 0-8 0,-4 1-4 16,3-1-7-16,-1 1-14 15,-1 0-9-15,2-4-20 0,-3 5-20 0,3-4-24 16,-2-3-23-16,2 0-30 0,-8-2-258 15,15 0 119-15,-15 0 80 0</inkml:trace>
  <inkml:trace contextRef="#ctx0" brushRef="#br0" timeOffset="5268">2395 976 100 0,'0'0'103'15,"20"15"-5"-15,-14-9-4 0,-1 1-7 0,3 0-2 16,-2 1-9-16,2 0-3 0,0 2-5 16,1 0-8-16,0 0-7 0,-1 0-9 15,0 3-3-15,3-3-3 0,-2 0-1 16,-1 2 1-16,-3-2-10 0,5 1 1 0,-2-1-7 16,0 0 0-16,0-3-1 0,-2 3-5 15,2-2-8-15,-3 2-28 0,1-3-16 16,1-2-21-16,-2 3-21 0,1-3-279 15,-4 0 121-15,-2-5 80 0</inkml:trace>
  <inkml:trace contextRef="#ctx0" brushRef="#br0" timeOffset="5811">2658 866 68 0,'0'0'120'0,"0"0"-3"16,30 10-18-16,-24-5-7 0,2-3-6 15,2 4-9-15,-2 1-7 0,0-2-7 16,3 0 2-16,-3 2-15 0,3 1 2 15,1 0-14-15,-1 1-4 0,0-1-9 0,-3 0-26 16,3 0-28-16,-2-4-25 0,0 4-30 16,-1-3-218-16,0 0 102 0,-2-3 68 15</inkml:trace>
  <inkml:trace contextRef="#ctx0" brushRef="#br0" timeOffset="6227">2891 631 115 0,'13'9'131'0,"-5"-7"4"15,1 0-13-15,1 3-12 0,3 0-7 0,-5 1-13 16,3 1-5-16,0 0-13 0,0 1-2 16,4 0-5-16,-4-1-5 0,0 3-12 15,2 0-7-15,1 0 18 0,1 3-16 0,-1-7-29 16,-1 5-41-16,-2-2-40 0,1-2-38 16,-3-2-291-16,2 0 134 0,-6-5 89 15</inkml:trace>
  <inkml:trace contextRef="#ctx0" brushRef="#br0" timeOffset="6606">3220 501 96 0,'8'5'142'0,"1"-3"-12"0,2 4-9 16,0-4-14-16,0 3-10 0,3 0-5 0,1 0-14 15,1 5-3-15,1-3-11 0,0 3-12 16,0-2-21-16,-1 2-32 0,0 0-23 16,-1 1-25-16,2-1-30 0,-1 0-238 0,-2-3 107 15,-2 0 72-15</inkml:trace>
  <inkml:trace contextRef="#ctx0" brushRef="#br0" timeOffset="7048">3422 209 97 0,'5'5'155'0,"3"2"0"0,3-1-11 16,0 1-10-16,4-2-10 0,-4 2-12 16,3-1-9-16,-1-2-18 0,5 4 2 0,-1 0-12 15,-1-1-8-15,0-2-6 0,2 3-11 16,-2-4-9-16,1 5-22 0,3-5-32 15,-6 4-27-15,2-3-25 0,-2 2-31 0,1-4-345 16,-1 2 150-16,-3-3 99 0</inkml:trace>
  <inkml:trace contextRef="#ctx0" brushRef="#br0" timeOffset="7408">3710 0 5 0,'5'5'151'0,"3"2"-8"0,1-1 1 16,2 1-12-16,6 0-6 0,-6 1-12 15,6 3-11-15,-1-1-7 0,4-3-6 16,0 3-15-16,-1 0-8 0,1 0-21 0,2 0-36 15,-3 0-51-15,2 0-58 0,-2 0-297 16,-3-4 135-16,2 1 89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3:59:26.535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272 81 93 0,'0'0'157'0,"0"0"-11"15,0 0-10-15,0 0-11 0,-5-6-12 0,5 6-14 16,0 0-9-16,0 0-12 0,0 0-2 15,-25 8-3-15,13-3-2 0,4 1-6 16,-1-4-6-16,-1 3-1 0,-1 2-6 16,2-1 0-16,-3-2-3 0,4 4-5 0,0 0 0 15,0-4-5-15,-1 6 0 0,1-2-4 16,1 0-1-16,2 2-4 0,-1-3 1 16,4 3-2-16,2-1 1 0,-3 0-4 0,6-1-3 15,-1 2 0-15,1-3-4 0,3-2 2 16,3 0-3-16,-1-2-2 0,1-1-1 15,-9-2 1-15,19 0-3 0,-8 0-1 0,-11 0-2 16,20-7 0-16,-9 4-2 16,0-4-2-16,-3 2-2 0,3-2 2 0,1-2 1 15,-3 2 0-15,1-3-3 0,-4 3 2 16,-1-4-2-16,1 1 0 0,-1 0 0 0,-2 0-4 16,-3 0-1-16,0 0 3 0,-3 0 0 15,1 2-1-15,-1-2-1 0,-3 3 1 16,1-1 0-16,-1 0-1 0,1 4-3 0,-3-2-1 15,0 2 4-15,-2 1-3 0,10 3 0 16,-19-3 2-16,19 3 1 0,-16 6-1 16,5-2 2-16,2 2 0 0,-3 1-2 15,4 1 4-15,0 4 2 0,0-2 3 0,2 3 1 16,1 0 3-16,-1-1-4 0,3 3 5 16,-1 0-2-16,2 0 0 0,2 1 2 0,2-2 1 15,-2 2-2-15,4-1 0 0,-1-3-1 16,3 1-1-16,-1-3 1 0,1 3-2 15,2-6 1-15,0 3-1 0,3-4 1 16,-2-1-2-16,2-3 0 0,-2 1-1 16,1-3 0-16,-10 0 0 0,20-3-3 0,-8-2-1 15,-4 0-1-15,0-3 4 0,-2 1-1 16,2 0-2-16,-3-4-3 0,1-2 3 16,-3 1-1-16,-3-1 0 0,2-4-4 15,-4 2 5-15,-1-3-9 0,0 0 7 0,-2 1-1 16,-4-3-1-16,1 4-3 0,0-1 2 15,0 0 0-15,-4 1 1 0,1 3-2 16,2 1 2-16,-1 0-1 0,-1 1 1 0,-2 4-1 16,2 2-1-16,0 0 0 0,1 5 0 15,-4 0-1-15,14 0 0 0,-23 5 3 0,12 0-2 16,0 2-1-16,0 1-1 16,3 2 7-16,-5 6-4 0,8-2 0 0,-3-1 4 15,2 4 1-15,1-4-1 0,2 2-1 16,3 3 4-16,0-3 1 0,0-1-1 0,6 2 1 15,-4-1 0-15,6 3 0 0,1-6 1 16,-1 6-1-16,4-6 0 0,2 1 0 0,-1 2 1 16,4-5-3-16,1-2 2 15,-2 0 0-15,0-3-1 0,2-1 2 0,-4-2-5 16,2 2 3-16,1-4-2 0,-2-4 2 16,-2 2-1-16,1 0-1 0,0-5-2 0,1 2-4 15,-5-6 4-15,1 4 0 0,-2-3 1 16,-1-1-4-16,-3-1 1 0,1 0-2 15,1-4 0-15,-5 1-3 0,-2-3 4 0,0 4-6 16,-2-4 5-16,-3 3-5 0,3-5 3 16,-4 2-2-16,-2 0 2 0,3 4-3 15,-4-5 3-15,1 5-2 0,-3 1-1 16,2 3-3-16,1 0 5 0,-6 0-1 0,3 2-3 16,0 3 5-16,0 2-1 0,-4 1 2 15,4 2 0-15,-2 0 2 0,2 5-4 16,-4 0 5-16,1 0-3 0,3 0 0 0,0 3-1 15,-3 2 4-15,2 3-3 0,1-3 2 16,0 2 1-16,0 3-4 0,3 0 4 16,-1-2-1-16,0 2 2 0,4-2 0 15,2-1 2-15,0 3-5 0,1-3 5 0,2 2 0 16,0-2-1-16,2 0-1 0,1 1 4 16,0-3-3-16,2 0 1 0,4 0 1 15,0 0 0-15,-1-2 1 0,3-3-6 0,-3 3 7 16,6-5-2-16,1-1 0 0,-1 0 0 15,-1-2 2-15,1-2-1 0,1 0-2 0,2-4-1 16,-4 1 0-16,4-3 1 0,0-1-4 16,0 1 0-16,-4-2 2 0,1-3-2 15,1 1 1-15,-4-1 0 0,0-1 0 16,-3 4-2-16,0-4 1 0,-2 2 2 0,1-1 0 16,-5 0-1-16,1 1 0 0,-6 0 0 15,3 1-1-15,-7-1-2 0,5 2 0 16,-6-3 1-16,-1 6 2 0,1-3-2 15,-3 2 1-15,-2 3-2 0,0-3 2 0,0 6-1 16,-1-3-3-16,-2 2 5 0,1 1-1 16,-2 2 0-16,1 0-2 0,-1 2-1 15,0 1 4-15,0 2-2 0,-2 2 3 16,-1 1-2-16,3 2 2 0,4 1 0 0,-5-2 4 16,4 6 1-16,3-2-3 0,3 2 4 15,-3 0-1-15,6 2 0 0,-2 1 0 0,4-3 1 16,0 1 2-16,3-2 0 0,0 2-1 15,3 1-3-15,4-4 2 0,-2 4 1 16,4-1 0-16,2-4 0 0,-1 2 0 16,1-2-1-16,4-1-1 0,-1 0 0 0,0-3-1 15,2-1 3-15,2 1-2 0,-4-3 3 16,-1-3-3-16,1 1-3 0,4-3 2 16,-5 0 1-16,1-3-8 0,0 1 6 0,1-1 1 15,-4-2 0-15,2 0 0 0,-2-2-3 16,0-4 2-16,-1 3-2 0,0-1 1 15,-4-1-2-15,-1-3 2 0,1 4-2 16,-1-5-1-16,-2 0 1 0,0 1-1 0,0-2 2 16,-6 2-4-16,3-2 2 0,0 1-1 15,-3 1-2-15,3 0-2 0,-5-1 4 16,-1 0-2-16,3 2 0 0,-2 2 1 0,-3 2-5 16,0-2 4-16,-2 2 0 0,2 4-2 15,-3 1 4-15,0 0-1 0,11 3-2 16,-22 0 4-16,10 6-3 0,1-4 2 0,0 3-8 15,0 5 10-15,0-3-2 0,-1 3 0 16,4 0 0-16,-1 3-1 0,1-3-5 0,3 3-5 16,-1-4-5-16,4 2-8 0,-1 2-16 15,3-3-16-15,3 2-36 0,2-2-20 16,3 0-32-16,3-2-512 0,3 2 224 16,1 2 147-16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50.067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3827 2983 151 0,'-14'-8'185'0,"6"5"-9"0,8 3-14 0,-18-6-4 15,5 2-8-15,-1-1-9 0,0 0-8 16,-1 0-4-16,-4-2-7 0,0 1-13 0,-1-1-8 15,1 2-12-15,-3-3-5 0,1 4-11 16,2-4-4-16,-3 0-10 0,2 1-5 16,-2-1-6-16,3 0-4 0,1 4-6 15,2-4-4-15,-3 0-7 0,1 1-10 0,1 0-15 16,4 1-23-16,-1 1-23 0,2 0-27 16,4 0-30-16,-3 3-39 0,11 2-42 0,-17 0-429 15,17 0 208-15,-16 2 137 0</inkml:trace>
  <inkml:trace contextRef="#ctx0" brushRef="#br0" timeOffset="533">3491 3274 140 0,'-8'-3'202'0,"8"3"-5"0,-14-6-6 16,6 1-7-16,-3-1-14 0,-1 1-12 15,-2 4-14-15,1-6-13 0,-4 3-9 0,-1 1-12 16,2 0-9-16,0-2-11 0,2 3-11 16,-4-1-9-16,2 1-19 0,2-1-23 15,-4 1-27-15,5-1-33 0,-1 0-33 0,3 1-40 16,0 0-48-16,-1 0-464 0,12 2 210 15,-16-4 138-15</inkml:trace>
  <inkml:trace contextRef="#ctx0" brushRef="#br0" timeOffset="-1141">4185 2157 161 0,'-19'0'194'0,"8"0"-6"0,-2-3-2 16,13 3-9-16,-30-2-5 0,11-3-10 0,-4 2-8 15,-2-2-10-15,-1 0-12 0,-1 0-13 16,-1-2-10-16,-3 1-11 0,-3-3-9 16,2 1-10-16,0-3-9 0,2 2-12 15,-4-1-16-15,7 2-29 0,3 0-32 0,3 2-30 16,2 0-33-16,-2 1-39 0,7 2-25 16,3 1-23-16,3-1-430 0,8 3 203 0,-15-2 135 15</inkml:trace>
  <inkml:trace contextRef="#ctx0" brushRef="#br0" timeOffset="-8444">7901 317 2 0,'0'-10'228'0,"0"-3"-4"0,-2 0-18 16,4-2-15-16,-4 3-15 0,2-4-16 15,0 2-13-15,0-4-16 0,-3 3-11 0,0-1-12 16,3 2-12-16,-2 1-14 0,-1-2-24 15,0 0-35-15,0 2-30 0,1 1-41 16,-3-1-52-16,3 0-55 0,-4-1-404 16,4 0 190-16,-1 0 126 0</inkml:trace>
  <inkml:trace contextRef="#ctx0" brushRef="#br0" timeOffset="-7849">7459 343 203 0,'-11'-8'233'15,"0"0"-10"-15,0-2-17 0,0 0-20 16,-1-4-18-16,1-2-17 0,0 2-14 16,3-5-14-16,0 2-15 0,2-1-28 15,1 0-37-15,-2-2-35 0,4 3-42 0,1 0-41 16,2 1-38-16,0-1-45 0,2-1-349 15,1 3 173-15,0 2 113 0</inkml:trace>
  <inkml:trace contextRef="#ctx0" brushRef="#br0" timeOffset="-11593">10511 1020 41 0,'0'0'163'15,"0"0"-6"-15,0 6-4 0,0-6-10 16,0 0-6-16,0 0-9 0,0 0-3 16,0 0-3-16,0 0-5 0,0 0-3 0,0 0-10 15,0 0-9-15,0 0-10 0,0 0-7 16,0 0-9-16,0 0-6 0,13-17-9 16,-7 10-1-16,2-4-9 0,-2 4-2 0,2-3-5 15,1-1-13-15,0 1-22 0,-1-2-29 16,0 2-39-16,0-3-24 0,0 3-27 15,0 0-36-15,-2 0-424 0,-2-2 196 16,-1 2 129-16</inkml:trace>
  <inkml:trace contextRef="#ctx0" brushRef="#br0" timeOffset="-11113">10194 904 149 0,'3'-8'224'0,"-1"0"-11"16,1-4-11-16,3 2-13 0,0-3-12 0,3-2-14 15,-1-2-17-15,0 1-14 0,0-1-12 16,0 1-12-16,1 2-13 0,0-4-9 16,-1 3-14-16,3-1-32 0,-2 2-36 15,-1-2-41-15,0 4-46 0,0-1-74 0,-1 1-470 16,-4-1 213-16,-1 3 141 0</inkml:trace>
  <inkml:trace contextRef="#ctx0" brushRef="#br0" timeOffset="-10645">9991 770 46 0,'0'0'228'0,"0"0"-17"0,0 0-18 15,0-22-17-15,2 16-12 0,1-4-13 0,0 1-13 16,-1-2-10-16,1 1-13 0,0-3-12 16,0-2-9-16,2 3-12 0,1-6-8 15,-1 1-7-15,5-4-17 0,-2 4-27 0,0-3-34 16,0-3-30-16,0 6-48 0,1-4-55 16,-4-1-454-16,1 2 203 0,-4-1 134 15</inkml:trace>
  <inkml:trace contextRef="#ctx0" brushRef="#br0" timeOffset="-10159">9657 649 100 0,'0'0'260'0,"-2"-10"-19"15,2 3-16-15,0-3-18 0,0 0-19 16,2-3-10-16,1-2-20 0,3-2-15 15,-1-2-13-15,1 2-15 0,-1-1-10 16,2-2-12-16,1 3-15 0,-3-3-37 0,1-1-44 16,-1 3-40-16,4-2-41 0,-4 3-62 15,-2 2-530-15,-3 0 230 0,0-1 152 16</inkml:trace>
  <inkml:trace contextRef="#ctx0" brushRef="#br0" timeOffset="-9734">9278 518 132 0,'-4'-10'213'16,"1"-2"-17"-16,3 2-21 0,-3-5-18 0,1 2-11 15,2 0-18-15,0-2-12 0,-3-2-11 16,3-1-11-16,0 0-11 0,3-2-7 16,-1 0-9-16,-2 0-14 0,0-3-27 15,0 0-29-15,3 3-35 0,-3 3-39 0,0-3-45 16,0-3-398-16,-3 3 177 0,-2 0 117 15</inkml:trace>
  <inkml:trace contextRef="#ctx0" brushRef="#br0" timeOffset="-9313">8833 390 199 0,'-3'-13'202'0,"3"1"-17"0,-3-1-21 0,3-2-15 15,-3 0-11-15,3-3-16 0,-2 3-13 16,2-3-9-16,-3 1-16 0,3 0-20 15,0-1-26-15,0 1-29 0,0-1-39 16,3 0-41-16,-3 1-44 0,-3-1-343 0,0 3 155 16,1 0 103-16</inkml:trace>
  <inkml:trace contextRef="#ctx0" brushRef="#br0" timeOffset="-8917">8497 299 114 0,'-3'-15'216'15,"3"2"-15"-15,-3-1-20 0,1-2-18 0,2 1-16 16,-3-3-15-16,0 4-12 0,0-3-22 16,1-2-27-16,-1 4-36 0,0 0-45 15,3 0-37-15,-3 0-46 0,3-2-359 0,-2 2 154 16,2-2 101-16</inkml:trace>
  <inkml:trace contextRef="#ctx0" brushRef="#br0" timeOffset="-7067">8284 244 143 0,'-8'-7'222'0,"5"3"-9"0,-3-2-13 16,1 1-14-16,-1-3-14 0,4 1-9 0,-4-1-21 15,1-2-14-15,-1 2-15 0,1-2-10 16,2 1-9-16,-4-4-17 0,5 1-20 0,-1-1-32 15,3 0-35-15,0 1-38 0,0-4-39 16,3 2-42-16,2-9-471 0,-1 0 204 16,4 0 134-16</inkml:trace>
  <inkml:trace contextRef="#ctx0" brushRef="#br0" timeOffset="-6120">7023 302 18 0,'0'0'170'16,"0"0"0"-16,-2-10-6 0,2 10-5 15,0-8-2-15,0 8-6 0,-6-10-1 0,6 3-5 16,-2-1-8-16,-1-2-7 0,-3 2-9 16,2-2-3-16,2 0-15 0,-4-1-10 15,1 0-7-15,-1-2-10 0,1 3-9 0,-1-2-13 16,1 2-16-16,-1 0-32 0,4-3-29 16,-4 3-27-16,3 3-36 0,1-4-30 15,-2 6-31-15,4-5-42 0,-3 3-390 16,3 7 197-16,-6-11 130 0</inkml:trace>
  <inkml:trace contextRef="#ctx0" brushRef="#br0" timeOffset="-5752">6789 378 168 0,'-6'-11'211'15,"1"1"-13"-15,-1 1-8 0,-1-5-8 0,2 4-10 16,-1-2-11-16,-2-3-16 0,-3 0-9 16,3 3-12-16,0-1-12 0,-7 0-11 15,7 0-11-15,-3 3-10 0,3 0-7 16,-1 0-16-16,-1 3-27 0,0-3-33 0,2 2-29 16,0 0-35-16,-1 4-29 0,4-2-37 15,-1 2-34-15,6 4-422 0,-10-6 200 0,0 4 132 16</inkml:trace>
  <inkml:trace contextRef="#ctx0" brushRef="#br0" timeOffset="-5355">6481 443 90 0,'-9'-7'220'0,"3"-1"-6"0,-2 0-8 15,0-2-15-15,-3-3-9 0,0 3-13 0,-7-2-10 16,5 0-16-16,-1-1-13 16,0 0-14-16,-6 0-11 0,4 1-10 0,-1 2-22 15,-3-2-44-15,1 1-44 0,2 2-46 16,-1-2-48-16,2 1-73 0,0 2-415 0,2 4 203 15,-1-4 134-15</inkml:trace>
  <inkml:trace contextRef="#ctx0" brushRef="#br0" timeOffset="-4872">6090 485 169 0,'-9'-7'229'0,"4"3"-11"0,-1-4-7 15,0 2-15-15,-3 1-11 0,1-2-15 16,0-1-10-16,0 4-15 0,-3-7-16 0,-1 6-11 16,1-2-12-16,0-3-11 0,-3 2-10 15,3 0-11-15,-4-1-30 0,1-4-38 16,1 0-46-16,-1 3-36 0,3-3-30 0,-1 1-41 16,-2-1-524-16,3-1 229 0,0 1 150 15</inkml:trace>
  <inkml:trace contextRef="#ctx0" brushRef="#br0" timeOffset="-4427">5849 639 180 0,'-11'-5'209'0,"-4"1"-13"16,4-3-11-16,-5 3-19 0,0-4-11 0,-8 1-18 15,5-1-12-15,-1-2-12 0,-2 0-15 16,3 0-16-16,-4-2-31 0,1 1-43 16,3-1-36-16,-2 2-60 0,5 2-58 15,-3-4-345-15,4 2 167 0,1 0 110 0</inkml:trace>
  <inkml:trace contextRef="#ctx0" brushRef="#br0" timeOffset="-3946">5614 866 148 0,'-11'-6'212'0,"11"6"-7"0,-12-7-8 16,7 2-5-16,-4 0-6 0,-1-2-10 0,-1-1-7 15,0 1-10-15,-4-3-11 0,1 0-15 16,-2-3-13-16,-5 3-12 0,5-3-9 16,-1 0-12-16,-3-1-9 0,1-2-8 0,2 4-15 15,1-3-14-15,-4-1-29 0,3 2-34 16,3-2-24-16,-1 1-25 0,2 3-28 15,-1-4-19-15,6 6-35 0,-3-5-33 16,3 6-460-16,1-2 219 0,-1 4 145 0</inkml:trace>
  <inkml:trace contextRef="#ctx0" brushRef="#br0" timeOffset="-3481">5268 1055 37 0,'-6'-6'223'0,"1"2"-4"16,-2-4-10-16,-1 0-9 0,-3 1-5 0,2 1-3 16,-4-1-11-16,-1 1-11 0,-6-3-18 15,1 1-12-15,-1 4-11 0,-3-2-9 0,-1 1-16 16,-2 0-10-16,1 0-9 0,-1 0-10 16,2 2-4-16,-1-1-23 0,-1 2-22 15,4-4-22-15,-1 2-32 0,1-4-43 16,6 6-51-16,1-1-58 0,1 0-593 0,3 1 263 15,0-4 173-15</inkml:trace>
  <inkml:trace contextRef="#ctx0" brushRef="#br0" timeOffset="-2886">4999 1349 192 0,'-9'-8'196'0,"7"4"-6"0,-7-2 2 15,4-1-9-15,-6 2-9 0,-1-3-14 16,-2 3-10-16,0-3-7 0,-5 4-11 0,-1-4-13 16,1 0-11-16,0 1-7 0,-2 0-15 15,-1 1-7-15,2-1-19 0,1-1-27 16,2-2-35-16,1 2-44 0,-2 1-47 16,4 2-36-16,4 0-41 0,-1 0-462 0,2-3 215 15,0 4 141-15</inkml:trace>
  <inkml:trace contextRef="#ctx0" brushRef="#br0" timeOffset="-2352">4708 1596 83 0,'-9'-5'216'0,"1"0"-1"0,-3-1-4 15,0-1-4-15,-4 0-8 16,-1-3-14-16,0 0-9 0,-8-1-9 0,3-1-17 16,-1 2-12-16,-1 0-13 0,-2 0-12 15,-1-3-11-15,1 3-11 0,-1-3-9 0,5 3-7 16,-1-4-12-16,1 5-9 0,2-3-17 16,0 0-30-16,-1-1-28 0,3 0-32 15,1 0-29-15,2 3-34 0,-1 0-31 16,4 0-27-16,0 3-34 0,0-3-437 0,3 2 220 15,-1 3 144-15</inkml:trace>
  <inkml:trace contextRef="#ctx0" brushRef="#br0" timeOffset="-1751">4409 1827 54 0,'0'0'107'0,"0"0"2"0,0 0 8 15,0 0-4-15,0 0 5 0,0 0 3 16,-34-7 5-16,25 4 8 0,9 3 6 0,-19-7-3 15,8 4 3-15,-2-2-3 0,-5-3-3 16,4 3-7-16,-2-1-10 0,-5-3-10 16,2 2-8-16,0-1-11 0,-1 0-10 15,1 1-7-15,-1 0-7 0,0-3-10 0,4 2-22 16,-4-2-32-16,3 3-31 0,0-1-33 16,4 2-37-16,2 0-43 0,0 0-35 15,-4-2-503-15,7 4 232 0,-3-3 153 0</inkml:trace>
  <inkml:trace contextRef="#ctx0" brushRef="#br0" timeOffset="-544">3944 2504 62 0,'-13'2'210'0,"13"-2"-2"15,-14-2-6-15,14 2-10 0,-20-2-10 0,9-1-4 16,11 3-9-16,-25-5-7 0,10 0-6 16,-1 0-10-16,-3-1-14 0,-5 2-13 15,3-3-10-15,-1-1-9 0,-2-3-11 16,0 4-8-16,-2-3-9 0,1 2-8 0,4-2-6 15,-3 1-9-15,2 1-11 0,2-2-25 16,1 0-34-16,0 2-24 0,2 1-29 0,2-2-39 16,4 3-40-16,0 3-32 15,3 1-563-15,8 2 254 0,0 0 168 0</inkml:trace>
  <inkml:trace contextRef="#ctx0" brushRef="#br1" timeOffset="33376">3701 2917 134 0,'0'0'150'0,"0"0"-2"0,0 0-6 16,0 0-4-16,0 0-4 0,0 0-8 0,0 0-6 15,0 0 3-15,0 0 1 0,-2-23-1 16,2 23-9-16,0-12-1 0,0 1-6 15,-3-1-4-15,3 0-3 0,-6-1 0 16,4 0-2-16,-1-2-2 0,-7 0-3 0,2-2-5 16,0-1-3-16,0 0-2 0,-3-2 1 15,-3-5-10-15,-4 2-4 0,-1 1-3 16,0-4-4-16,-1 4 0 0,-2-2 0 0,-3 0 2 16,-3-1-8-16,0 0-1 0,-3-1-1 15,1 3-5-15,-1-1 5 0,-4 1 0 16,0 1 0-16,1 2 0 0,1-3-1 15,-1 3 2-15,4 4-1 0,-7-4-7 0,6 3-1 16,-2 1 1-16,-1 2-6 0,4-2 7 16,-5 4-4-16,3-2 0 0,-2 2-5 0,-1 0-1 15,0 2 2-15,-2 0-2 0,4 0-4 16,-4 2 0-16,1 1 0 0,0-1-2 0,-1 1-4 16,0 2 4-16,-1 0-7 0,1-1-3 15,-2 2-2-15,0-2-2 0,-3 4-2 16,0-3-1-16,1 3-2 0,-4-1 1 15,-3 3-5-15,3 0-2 0,-6 0-2 0,-5 0 2 16,2 3 0-16,-2-3-4 0,0 2-1 16,0-2 5-16,3 3 1 0,-3-1 5 0,2 0 4 15,-2-2-1-15,6 0 0 0,-6 0 2 16,5 0 3-16,-5 0-1 0,0-2 2 16,-2 0 1-16,-1-1-1 0,3-5 2 15,-3 3 0-15,0-3-1 0,3-1-5 0,-2-1 8 16,-4-6-7-16,9 1-3 0,-8-2 9 15,10-1-11-15,-1-2-3 0,7-3 1 0,-5-2-1 16,5-3-4-16,0-4-1 0,4 0 1 16,1-7 0-16,3-1-6 0,2 0 5 15,3-3-7-15,5 5 2 0,1 1 2 16,-1-11-1-16,-2 0-1 0,10 5 0 16,-3 3 4-16,4-3-6 0,-1 0 1 0,3 0-2 15,-2 0-2-15,7 1 2 0,-3 1-3 0,6 6 3 16,0 0-3-16,0 2 2 0,5 0-2 15,-4-2-1-15,7 5-1 0,0 2 2 16,0-1-2-16,4 1-4 0,2-5-2 16,-1 5 4-16,1 1-7 0,-1 4-1 15,3-3 1-15,1 4-1 0,-4 0-3 0,3 2 0 16,2-1 4-16,-5 3-4 0,3 2 3 0,1-3-3 16,-4 4 6-16,3 0-4 0,-2 0 2 15,2 2-3-15,-1 1 3 0,-2-1-4 16,1 3 9-16,2-2-7 0,-3 2 1 0,1-1 1 15,-1 2 3-15,1 1-2 16,-3-2-1-16,2 2 0 0,0 1 7 0,0 2-6 16,-3-3 5-16,4 3-2 0,-4-3 0 15,-2 8 3-15,6-7 2 0,-3 2 0 0,-3 5-4 16,5-5 4-16,-5 5 0 0,3-7-4 16,-3 7 5-16,0 0-1 0,3-8 0 0,-3 8-2 15,0 0 1-15,2-5 1 0,-2 5-1 16,0 0 3-16,0 0-2 0,0 0 2 15,0 0 1-15,0 0-1 0,0 0 0 16,0 0 0-16,0 0 2 0,0 0 1 0,0 0-1 16,0 0-1-16,0 0 9 0,0 0-9 15,0 0 1-15,0 0-2 0,0 0 9 16,-8 17-5-16,8-17 0 0,-3 8 1 0,3-8-4 16,-5 8-1-16,2-4 3 0,0 4-1 15,3-8 1-15,-5 13 0 0,2-6-2 16,-4 1 0-16,5-1 1 0,-1 1 1 0,-2 2 0 15,2-3 1-15,-3 4 3 0,4-1-4 16,-1-1-2-16,0 4 4 0,-2-2-1 16,2 1 0-16,0-2-2 0,0 5 0 0,1-2 4 15,-4 2-2-15,4 0-2 0,-1 0 2 16,-1 0 0-16,4 0-1 0,-3 0 0 0,3 3-2 16,-3-3 5-16,3 3 0 0,3-3-1 15,-3 2 3-15,3-1-4 0,1 4 2 16,1-3-5-16,-2 3 5 0,2-2-1 15,1 2 1-15,2-3 1 0,0 1-4 0,1 2 4 16,-1-2-4-16,4-1-1 0,-1 1 6 16,3 2-3-16,-1-2 2 0,8 2-1 0,-5 0 7 15,3-2-3-15,2 2-2 0,1-2 4 16,-1 2 0-16,3-3-1 0,0 3 1 16,2-2 5-16,1 0-6 0,-1-1 1 15,4-1 6-15,-1 1 1 0,-2-2 0 0,5 0 0 16,-5 1-2-16,0-2-3 0,5-1 2 15,-1 2-3-15,-3-2 2 0,3-3 4 0,-1 2-2 16,1-2 2-16,-1 0 9 0,2 1-8 16,-2 0-3-16,-1-4 0 0,1 3 2 15,-2-6-2-15,0 2-1 0,-3 1 0 16,3-2 1-16,0-4-1 0,-3 6 0 0,2-2-1 16,5-3-1-16,-5 4 3 0,2-2 1 15,1-1-4-15,1-1 1 0,3 1 2 0,-1-1-1 16,4 1-1-16,1 0-2 0,-1-3 2 15,5 2-2-15,-3 0 6 0,3-2-9 16,3 3 1-16,0-3 1 0,-1 3 1 0,4-3-3 16,-3 0 2-16,0 2 1 0,0-4-2 15,-2 2 1-15,2 0-3 0,1-3 0 16,-4 3 1-16,2 0 0 0,-2-3-2 16,-2 3 1-16,-2 0 1 0,1-2-1 0,-5 2-4 15,-1-2 3-15,-1 2 0 0,0 0-1 16,0 0 1-16,1 0 8 0,-2 0-11 0,-4 0 2 15,5 0-1-15,-1 0 0 0,-1 2 2 16,-1-2-1-16,1 0 1 0,-1 2 0 16,1 1-2-16,-2-3 1 0,2 3-3 15,-5-1 3-15,4 0-1 0,1 1-1 0,-4 0 2 16,1 1-3-16,2-1 1 0,-2 2 1 16,1 0 1-16,0 0 0 0,0 3 0 0,3-3-1 15,3 2-2-15,-4 4 2 0,1-1-2 16,-1 0 2-16,2 0 1 0,-5 0 0 15,4 0 3-15,-2 2-5 0,-2 1-1 16,5-1 3-16,-8 4-1 0,4-4 1 0,-5 1 0 16,1 0 0-16,0-2-2 0,-5 0 3 15,0 1-2-15,1-2-5 0,-3 0 5 16,-4 0 1-16,4 3-2 0,-2-3 1 0,-2 0 1 16,1 0-3-16,0 0 1 0,-2-1 2 15,-1 0 1-15,0-1-1 0,0-1-3 16,-3 1 1-16,4 2 2 0,-1-3-2 0,-3 1-1 15,3-1 0-15,-3 1 3 0,1 0-2 16,-1-1 0-16,1-2 1 0,0 3 0 16,-1-1-2-16,-3-2 2 0,3 2-2 0,1 0-1 15,-1 0 1-15,-1-2 3 0,1 2 0 16,0-2-3-16,0 0 1 0,0 3-1 0,-2-3 0 16,2 2 4-16,0-2-1 0,2 0-2 15,-2 3 1-15,-3-3 2 0,4 0-2 16,-1 0-1-16,-3 0 1 0,1 0 0 15,-1 0-4-15,5-2 0 0,-5 1-4 16,-5-4-5-16,8 8-1 0,-2-6-3 0,-1 3-2 16,-5-5-1-16,9 8-8 0,-7-5-9 0,-2-3-12 15,8 8-11-15,-8-8-22 0,6 5-18 16,1-1-24-16,-7-4-20 0,8 8-26 16,-5-6-29-16,-3-2-34 0,8 6-28 15,0-4-35-15,-8-2-907 0,14-2 408 0,-14 2 270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7:43.673"/>
    </inkml:context>
    <inkml:brush xml:id="br0">
      <inkml:brushProperty name="width" value="0.10583" units="cm"/>
      <inkml:brushProperty name="height" value="0.10583" units="cm"/>
      <inkml:brushProperty name="color" value="#D75BCD"/>
      <inkml:brushProperty name="fitToCurve" value="1"/>
    </inkml:brush>
  </inkml:definitions>
  <inkml:trace contextRef="#ctx0" brushRef="#br0">280 356 27 0,'0'0'148'0,"0"0"-9"0,0 0-8 15,-23 5-17-15,17-3-7 0,1 3-9 0,5-5-7 16,-8 11 0-16,5-7-13 0,0 4-5 16,3-1 3-16,0 4-12 0,-2-3-10 15,4 1 0-15,4-1-4 0,-1 2-5 16,1-2-2-16,2-4-7 0,3 2-1 0,1-4-3 16,2 0-3-16,-1 1 4 0,1-6-2 15,4 1-9-15,-2-3-5 0,-2-2 0 0,-1-1-2 16,3-2-5-16,-8 0 1 0,3-1 1 15,-6-1 2-15,-5 0-2 0,0-1 4 16,-3 0 9-16,-2 1 9 0,-3-1 7 16,-6 1 7-16,-1 2 11 0,-1 2 4 0,-3-2 6 15,1 3 6-15,1 1-1 0,-2 1 1 16,3 3-6-16,-5-1-5 0,8 0-6 16,-1 6-8-16,-4 0-4 0,7 2-3 0,-2 3-5 15,2-1 0-15,3 1-8 0,2 2-1 16,-1 2-4-16,5-2-1 0,2 3-2 15,0-1-1-15,2 1-4 0,5-3-1 0,1 0-1 16,1 0-3-16,2-3-1 0,2 1-4 16,2-3-7-16,-1 0-8 0,2-5-9 15,1 0-9-15,3-3-7 0,-4-1-5 0,4-1-2 16,-3-5-3-16,2 2 3 0,-2-2 0 16,-4 2 9-16,3-4 1 0,-8 2 7 15,0 0-2-15,-3-3 6 0,-2 3 5 0,0 0 5 16,-3 2 8-16,-3 0 5 0,-2 4 6 15,5 4 6-15,-14-5-1 0,6 5 2 16,8 0 2-16,-23 7 4 0,6 1 8 0,4 5 5 16,-2-4 2-16,-2 7 2 0,3 1-1 15,4 1 0-15,-4 2 1 0,4-2 4 16,2 5-9-16,3-3 0 0,2-3-2 16,0 3-8-16,3-4-1 0,0-2-1 0,3 2-5 15,5-4 2-15,-2-3 0 0,2 2-4 16,4-6-5-16,2 1-1 0,-1-4-7 15,4-2-8-15,-2-2-9 0,4-6-7 0,-3 2-4 16,2-2-2-16,-2-1-1 0,-2-3 2 16,2-4-2-16,-3 4 3 0,-5-3 4 15,0-3 1-15,-2 3 1 0,-6 2 4 0,0-1 0 16,-3-2 4-16,-3 3 5 0,1 1 3 16,-3 0 7-16,-2 2 3 0,-1-1-1 0,0 4 4 15,0-1 0-15,1 6-1 0,-6-1 3 16,3 6-2-16,-1 2 5 0,1 0 4 15,2 5 2-15,-4 2-1 0,4 1-3 16,0 2 5-16,5 0-3 0,-2 1-1 0,5-2 1 16,1 2 0-16,2 1-1 0,2-2-3 15,4-2-2-15,-1 1 1 0,3-2-2 0,3-3 0 16,0-1-3-16,4-4-1 0,2 2-2 16,-4-6-9-16,6-4-4 0,-1 0-8 15,1-6-8-15,0 1-2 0,2-7-12 16,-5-5 1-16,1 4-2 0,-5 0 0 0,-1-3 5 15,-6 2 2-15,1-3 7 0,-3 4 12 16,-3 2 7-16,-3 0 7 0,0 0 6 0,-2 0 3 16,-4 5 4-16,-3 0 1 0,1 2-3 15,-5 2 2-15,-1 4 5 0,0 0-1 16,0 4 1-16,-2 0 4 0,-1 6 3 16,1 0-1-16,0 4-1 0,1 1-3 0,4 2-2 15,0 0 2-15,1 1-2 0,5-2-2 16,-2 4 0-16,5 0 1 0,2-3-1 0,0-3-3 15,6 4 1-15,2-4-7 0,1-2 3 16,1 1 1-16,4-5-5 0,2 2 2 16,4-2 0-16,0-6-9 0,0 0-9 0,5-6-13 15,1-2-12-15,4-4-6 16,-4-3-16-16,2-2-5 0,-3-4-5 0,-2-1 2 16,-1 1 3-16,-2-3 6 0,-6-2 6 15,-2 3 5-15,-6 1 6 0,-3 2 6 16,-3-3 9-16,-2 3 13 0,-5 0 8 0,-1 0 11 15,-5 5 3-15,2-1 4 0,-6 4 6 0,1 5 0 16,-1-1 4-16,-3 5 1 0,4 2-1 16,0 2 2-16,-1 5 0 0,0 1 0 15,1 2-4-15,2 5-3 0,0 0 3 16,4 9-1-16,-1-3 2 0,2 3 0 0,3-2-2 16,4 1-3-16,-1 3 0 0,6-2-3 15,0-3-2-15,3 2-3 0,0-1 5 0,5-3-3 16,0-1-3-16,5-2 1 0,-2 0-2 15,2-5 0-15,4-5-1 0,0 0-5 16,0-5-7-16,2-3-12 0,4 1-11 16,-1-8-9-16,-3 0-6 0,1-2-4 15,-3-1 4-15,-1-2 2 0,-5-1 2 16,1-1 1-16,-3 2 4 0,-7-2 7 0,-2-1 0 16,-2 3 3-16,-4-3 2 0,1 0 5 0,-8 3 3 15,0 0 4-15,-1 2 3 0,-2 1 3 16,-5 4 4-16,5 1 2 0,-6 2-2 15,-1 3 2-15,6 2 2 0,-2 2-1 0,-4 3 0 16,4 2 3-16,0 3 0 0,-2 3 5 16,0 5 1-16,4-4 3 0,2 5 0 0,2 0 4 15,2 2-1-15,0 1 0 0,5-2-3 16,-1 1 0-16,7-3-1 0,0-1 1 16,4-2-2-16,5 3 0 0,-1-6-2 15,3 1-1-15,5-3-1 0,2-6-1 16,-2 0-3-16,3-4-8 0,5-4-12 0,-5-2-10 15,3-2-11-15,1-5-5 0,-4-2-3 16,0 3 1-16,-4-3 0 0,-1-3 4 0,-6 0 3 16,0 1 4-16,-5-1 5 0,-6 0 4 15,0 1 7-15,-5-1 8 0,-3 1 6 16,0 2 6-16,-9 2 7 0,3 0 4 16,-2 3 4-16,-4 3-2 0,1 1 3 0,-1 2-1 15,1 1-2-15,0 3-1 0,-1 3 0 16,4 1 3-16,0 4 0 0,-2 2 2 0,5 0 2 15,0 5-4-15,1 1 0 0,6 1 3 16,1 1-7-16,3 2 3 0,2 0 1 16,3-5-5-16,3 5 4 0,5-2-4 15,0 0-4-15,4-3 1 0,2-3 3 0,3 1-5 16,2 0 1-16,4-9-3 16,-1 4-3-16,1-6-7 0,-4-4-10 15,3 0-2-15,1-4-8 0,-1-4-7 0,-3-2-1 0,2-3 0 16,-5-1 3-16,0 2 2 0,-5-7 1 15,2 3 4-15,-8-2 4 0,-2 0 1 16,-3-2 1-16,-3 1 2 0,0 1 3 0,-2 1 3 16,-8-2 7-16,5 4 7 0,-3-1 2 15,-2 3-3-15,-1 2 1 0,2 1 1 0,-2 1-2 16,3 3-1-16,-2 4 1 0,-1-1-2 16,-1 5-2-16,1 3 1 0,1 1-2 15,2 5-1-15,-7 0 3 0,4 3-2 16,3 4-2-16,-2-1 6 0,7 0-6 0,-1 2 3 15,5 1 2-15,2-3-2 0,0 3 1 16,2 0-4-16,8-3 4 0,1 2 1 16,0-4-1-16,2-1 7 0,5-2-12 0,4-4 5 15,-3-2 1-15,4-4-7 0,2-2 4 16,-3 0-10-16,4-6-6 0,-4 0-7 0,1-2-3 16,-4-2 2-16,0 2-1 0,-1-5 3 15,-7-1 1-15,0 4 2 0,-3-4 5 16,-3 2 1-16,-5-2-4 0,0 1 4 15,-5 0 0-15,-3 0 3 0,-3 3 1 0,-3-1 3 16,-1 3 2-16,-4 1 2 0,-3 0 6 16,-1 5-1-16,1 1-1 0,-1 1 0 0,1 2 0 15,0 5 1-15,-1-1-2 0,4 2 5 16,0 4-1-16,-5 2 0 0,5 3 2 16,3 3 2-16,-2 2 0 0,7 0 5 15,0 5-2-15,3 1 4 0,5-4-2 0,1 6 2 16,4-6-3-16,1 4 0 0,5-3 0 15,3 2 0-15,3-3-3 0,1-4-2 16,7-1-1-16,-3-3-1 0,4-5 2 0,-1-1 1 16,4-4-3-16,-2-4-2 0,1-4 0 15,1-1-10-15,-1-5-5 0,-5 0-2 16,5-6-8-16,-4-1 9 0,-3-1-5 0,-4 0 0 16,-3-1 1-16,-3-2 1 0,0 4 1 15,-8-3 2-15,3-3-1 0,-6 3 3 16,-2 0 0-16,-3 0 0 0,-1 2 1 0,-4 0 0 15,2 1 0-15,-4-1 1 0,-2 3-3 16,1 2 6-16,-2 1 2 0,2 1-2 16,-1 1 2-16,1 3-2 0,-2 2-1 15,5 0-1-15,-4 5 3 0,1 3 2 0,1 2-4 16,-4 2 0-16,5 4 2 0,-4-2-3 16,5 6 4-16,2 0 3 0,0 3 4 0,0-1-1 15,5 4-1-15,0-1-2 0,3 0 4 16,3 2-2-16,0-1 2 0,5 1-3 0,5-2 5 15,-5-2-1-15,6 0-5 0,3-3 6 16,0-3-2-16,3-1-3 0,0-4 2 16,5-5 1-16,-2-2-4 0,-1-2-8 15,3-8-6-15,1 0-1 0,-1-2-8 0,-3-6-4 16,2 1 0-16,-2-4 2 0,-6-2 7 16,0 3-4-16,-5 0 3 0,-3 0 1 0,-5-2 4 15,0-2-1-15,-5 2 1 0,-3 2 6 16,-5 2 0-16,0-5 4 0,-6 4 2 15,-2 0-3-15,-3 4 2 0,2 3-1 16,-1 2 0-16,-2 2-3 0,2 4 1 0,1 1 0 16,-3 3-2-16,5 3 2 0,-2 1 0 15,0 6 0-15,-1 0 2 0,4 6-1 0,-4 0 2 16,6 1-1-16,1 3 3 0,2 0 0 16,-1 3 2-16,4-1 1 0,6 1 3 15,2-1 1-15,-2 1-1 0,5 0-2 16,2-1 2-16,1 1-1 0,5-3 5 15,3 0-2-15,4-2-6 0,4-1 0 0,0-4 5 16,7 0-4-16,-1-3-2 0,4-6 5 0,-2-1-3 16,2-3-2-16,-2-3 2 0,4-1-4 15,-1-4-1-15,2-2 0 0,-5-2-5 16,2-4-2-16,-5-1-2 0,2-1 0 16,-4-2 0-16,-3 0 1 0,-1 0 2 0,-4-3 0 15,-3 3 1-15,-3-3-2 0,0 0 1 16,-5 4 5-16,-1-7 0 0,-2 6-5 15,-2-3 4-15,-1 1-1 0,-2 2-3 0,-1-1 5 16,-2 4 1-16,-3 0 2 0,0-1-6 16,-4 3 3-16,1 2-3 0,1 0 0 0,-4 1 1 15,2 4-1-15,-4 1 1 0,3 4-2 16,-7 3-1-16,1 3 2 0,-1 2-2 16,1 0 1-16,0 5 2 0,-4 5 0 15,1 0-3-15,2 3 6 0,1 0-3 0,3 4-1 16,-1-2 0-16,6 4 0 0,0-1 1 15,6-2 1-15,3 2 2 0,2-1 1 16,0 1 6-16,3 0-3 0,6-3 1 0,-1 2 2 16,1-4 1-16,5 0-3 0,-1-1 0 15,5-2-1-15,2-2 2 0,2-3-2 0,0-3 3 16,2 1-3-16,3-5-1 0,-1-6 2 16,2 1 0-16,-3-4-2 0,6-5 7 15,-3-3-9-15,1 0 0 0,-4-4 2 16,1 0 0-16,-7-2-1 0,1 0-1 0,-6-2 2 15,1 1-4-15,-7-2 4 0,1 3-2 16,-6-3-4-16,-3 3 2 0,0-2 1 16,-6 2-2-16,1-1 0 0,-3 4 2 0,-3 0-3 15,-2 1-2-15,1 2 4 0,-2 1 0 16,1 0-2-16,-2 6-1 0,2-1 2 16,-1 5-2-16,1 3 1 0,-4 5-1 15,-2 4-3-15,3 0 1 0,-2 6 3 0,5 3-1 16,-6 0 0-16,4 4 0 0,2 0 1 15,-1 4 0-15,6 1 2 0,-1-1 4 16,7-1-2-16,-1 1 3 0,6 1 3 0,3-2 2 16,0 0-3-16,2-2 3 0,3-3-6 15,5 0 3-15,0-2 1 0,4-1 2 0,-1-4-4 16,5-3 1-16,0-3 5 0,3-1-5 16,0-6 2-16,1 0-1 0,1-6-2 0,-2-1-4 15,2-3-2-15,-4 0-6 16,4-3-1-16,-7-4 1 0,-2 1 0 0,-4-1-2 15,-1-3 1-15,-1 0-1 0,-5 0 1 16,-3-1 3-16,-3 1-3 0,-3-2 4 0,-8 2-1 16,3-1 3-16,-7-1-5 0,-2 2 1 15,-2-1 0-15,-1 3-1 0,-2 4 3 16,-3-2 1-16,5 4-2 0,-5 2 1 0,2 2 0 16,1 3-1-16,-2 0 0 0,0 2 1 15,0 3 0-15,1 6-1 0,1-1 1 16,0 2-1-16,-1 6 3 0,1 2-2 0,3 2 0 15,-2 4 0-15,2 2 2 0,6-1 2 16,-3 3 4-16,6 3 2 0,1-1 3 0,7-1 2 16,-4-1 1-16,9 3 0 0,-3-3 2 15,8 0-3-15,-2 0 13 0,7-2 0 16,5-1-6-16,1-2 0 0,0-4 0 16,4-1 0-16,2-5-6 0,-2-2 1 0,2-7 0 15,2-1-1-15,-1-1-2 0,1-7-1 16,2-2-3-16,-2-1 5 0,-1-3-6 15,-4-1 5-15,1-3-4 0,-4 1 1 0,-2-4-5 16,-4 3 6-16,-3-2-6 0,1 0 1 16,-8 3 2-16,-1-3 1 0,-2 0-9 0,0 2 3 15,0 0 2-15,-8-2-6 0,3 3 3 16,-5-1 2-16,2 0-2 0,-3 1 1 16,0 4-3-16,0 0 3 0,-4 1-2 15,4 1 0-15,-2 4 1 0,2 0-3 0,0 1-1 16,-4 4 1-16,-2 2-2 0,4 2 1 15,-1 4 6-15,-4 1-10 0,2 0 4 16,0 6 4-16,2 0-2 0,-1 2 2 0,1 0 1 16,1 2-4-16,4-1 2 0,4 4 0 15,-1 1-3-15,6-4 2 0,0 0 3 16,6 4-1-16,-1-4 0 0,6 1 1 0,0-3-4 16,0-2 5-16,7-1 3 0,-2 0-4 15,1-6 0-15,2-2 3 0,1-4 2 0,-1 0-6 16,1-4 5-16,3-4-10 0,-7-2-8 15,3-2 3-15,-1 1-1 0,-4-4-1 16,-3 0-3-16,-3 3 3 0,-3-4 1 16,-1 4 3-16,-4-3-7 0,-4 2 3 0,1 0-9 15,-2 3-6-15,-3-2-10 0,2 2-17 16,-5 0-25-16,3 2-32 0,-3 1-46 16,-1 2-66-16,1 0-770 0,0-2 338 0,0 0 223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7:52.870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1058 33 125 0,'3'-6'153'0,"-3"-2"-8"16,0 8-5-16,2-7-10 0,-2 7-9 0,0-8-15 15,0 8-10-15,0 0-8 0,0 0-9 16,0 0-4-16,0 0-13 0,-30 13-5 16,19-3-3-16,-2-1-11 0,0-2-2 15,3 7-2-15,-4-1-5 0,3-4-6 0,0 5-2 16,1-4 2-16,5 4-10 0,0-1-2 16,5-1 2-16,-3 1-3 0,8 3-1 15,1-5 0-15,6 2-1 0,4 0-4 16,4 0 3-16,5-1 0 0,3 0-1 0,3 1-2 15,5 0 1-15,-2-1-2 0,1 2-6 16,8 0 5-16,-4 2 0 0,-3-4 1 16,-5 6-4-16,3-4 2 0,-6 4-2 0,-1 0 3 15,2-2-1-15,-5 3 0 0,-1 4 0 16,-6-3 0-16,-1 5 3 0,-1-2 4 16,-4 5 6-16,-3-1 6 0,-2 1 0 0,-4-1-2 15,-4 9 7-15,-1-1 1 0,-5 0 2 16,-3 1 3-16,-7 4-7 0,2-3 6 15,-1-2-5-15,-3 0-3 0,-2 1 1 16,3-8-4-16,-2-1-1 0,2-1-2 0,-5-5-1 16,1 0-1-16,-2 0-6 0,-1-4-1 15,-1-2 0-15,-5 0 0 0,0-2-3 0,-3 1 0 16,0-8-6-16,-2 1 4 0,0 1-1 16,2-3 1-16,1 0-2 0,1-5-17 15,1 0 2-15,5-2-1 0,1-1-2 16,2-2-2-16,3 0 2 0,7-1-4 0,3-1 0 15,3-3 2-15,6 0 2 0,4 0-3 16,4-3 1-16,7-1-2 0,4 1-3 0,6-6 7 16,7 2-2-16,10-3 2 0,2 0 1 15,6 0 4-15,6-3-3 0,2 4-2 16,3-2-3-16,-8 4 1 0,-1 5-6 16,-2-4-2-16,2 6-1 0,-5 0 2 0,-4 2 5 15,-1 3 0-15,-3 1-5 0,-7-2-1 16,-1 4 3-16,-5 0 0 0,1 2 5 0,-2-4 1 15,-4 4-1-15,-3-2 8 16,2 0 0-16,-1 2 1 0,-4-2 7 0,2-1-3 16,-4-2-1-16,0-1-1 0,0-4 1 15,0 1 0-15,-3-1 1 0,2-4 4 0,-2-2-4 16,-3 0-4-16,4-1 4 0,-7-1-4 16,1 1 6-16,-3-2-3 15,0 2-1-15,-3-1 0 0,-2-2 0 0,-3 3 0 16,-3 1 0-16,-2 2 0 0,0-2 1 15,-4 4-7-15,-2 2 2 0,-1 0 3 0,-2 2 1 16,-1 3-2-16,-2 1 1 0,1 4 4 0,-2 0 1 16,-2 2-5-16,2 2 1 0,2 1 0 15,-2 3-2-15,-1 5 3 0,5-4 1 16,-1 7 2-16,1 2-4 0,4-1 2 16,2 3 1-16,5 0-4 0,0 0 3 0,2 1 2 15,4 1 1-15,-2-1 4 0,2 1-4 16,-1 0 0-16,1 0 3 0,2-3-3 15,-2 1-2-15,-1 0 1 0,-2-2-1 16,0-3 1-16,-2 0 1 0,-1 0 1 0,-2-5 2 16,-4 0-3-16,-1-3 3 0,-1-4 0 15,3-3 0-15,-7-3-2 0,1 1-5 0,-3-5-2 16,-1-1 5-16,2-5 0 0,-2-2 0 16,4 0 1-16,3-5-3 0,-2-2-3 15,8-4-2-15,2-2-1 0,3 1-3 0,5 0 0 16,6-3 2-16,2-5-3 0,3-3 4 15,9-1 0-15,3-1 4 0,2 1-10 16,3 0 13-16,6-7-5 0,3 4 1 16,2-1 2-16,1 6-6 0,-2-6-1 15,2 5-1-15,-6 8-3 0,-1-1-9 0,-1 8 2 16,-7-1 2-16,-3 6 0 0,1 0 2 16,-6 4-4-16,0 1 5 0,-1 4-5 0,-4 0 8 15,0 1-1-15,-3 5 3 0,-6 3-3 16,0 0 1-16,0 0 1 0,0 0-2 0,0 0 10 15,0 0-5-15,-15 29 2 0,9-19 2 16,-2 1 5-16,3 3-10 0,-4 4 6 16,4-1-1-16,-1 3 0 0,4 0 5 15,-1 3-7-15,0 3 1 0,6-4 4 0,0 3 1 16,2 3 11-16,6 0-11 0,0 2-1 16,3 0 1-16,6 6 3 0,2-1-3 15,1-3 4-15,-1 2-6 0,3-2 1 0,1 1 7 16,-2-1-4-16,2 1 0 0,-1-3-4 15,-4 3 6-15,3-3 0 0,-5 3-3 16,-6-3-3-16,5-3 4 0,-7 3 3 16,-3-2 0-16,1 5-1 0,-7-6-3 15,-2 3 4-15,-5 1 2 0,-3 2-1 0,-3 2-2 16,-6 3 2-16,2-8-1 0,-7 3-2 16,3-6 1-16,-4 1-2 0,-4 0 3 0,-5-3-1 15,2 0 1-15,-1-2-2 0,-2-3 4 16,-4 0-6-16,-2-2-2 0,6-3 3 15,-7 0-3-15,-2 0-3 0,-2-2 9 0,5-3-5 16,-6 0 0-16,2-4 1 0,5 1-2 16,-7-3-3-16,3-1 6 0,1 0-2 15,-2 0-4-15,1-6 8 0,0 0 2 0,4-2-7 16,-2-4 6-16,3 3-2 0,4-4-3 16,-1-4-2-16,4 0 2 0,4-4-2 15,2 1-8-15,4-3-2 0,0-3 2 0,4 0-5 16,5 3-3-16,2-2 1 0,3-1 5 15,0 1-4-15,3-1-1 0,3 3 7 16,3-3 1-16,7 3-1 0,1 2 1 0,0-2 1 16,0 5 0-16,2 0-4 15,5 2 4-15,-4 3 1 16,2 6 3-16,0-3-8 0,-1 6 6 0,2 5-3 0,-1 2 0 16,2 4 2-16,-4 1 3 0,-1 8 1 0,4 4 0 15,-6 1 1-15,1 5 2 0,-1 1-3 16,-3 3 7-16,0-3-2 0,-2 2 1 15,-4 3-2-15,-2 1 0 0,0-1 0 0,0-5-3 16,0 8 5-16,0-5 3 0,-2 2-3 16,2-5-5-16,0-3 2 0,0 4 3 15,2-6 0-15,6 5 5 0,2-3-2 16,1-4-4-16,3 3-1 0,2-6 4 0,7-3-5 16,-1-1 3-16,4-1 3 0,4-5 2 15,-1 1-1-15,1-7-2 0,-6 3-2 0,5-4 0 16,-4 2 0-16,1-3-1 0,-5 1 2 15,-4 0 0-15,1 0 0 0,-8-3-2 16,1 0 4-16,-11 0-6 0,0 0-3 16,0 0 1-16,0 0 0 0,0 0 0 0,-35-6 3 15,9 6-4-15,-11-3 2 0,-4-1 4 16,-9 1-2-16,-6-4 5 0,0 0-6 16,-6-2 0-16,-2-3 0 0,-3-3 4 0,3-1-6 15,-2-1 4-15,5-3 3 0,2-3 3 16,10 6 5-16,4-4-8 0,5-1-2 15,4 2 0-15,3-3 2 0,11 1-6 0,-1-2 4 16,12 1 2-16,0 1-4 0,8 0-1 16,0-1-4-16,9 1 0 0,-1-1 11 15,6-1-10-15,6 0 0 0,6-1-2 0,1 2 8 16,11 0-6-16,3 3 5 0,4 0 2 16,3 3-6-16,3 4-2 0,2 3 5 15,0 0-2-15,3 3 0 0,-5 7-3 0,-1 0 8 16,-1 2-9-16,4 6 4 0,-4-1 3 15,0 6-3-15,-4 2 0 0,-3 2 4 16,-6-2-3-16,-1 2 2 0,-2 2-1 0,-2 1 2 16,0 0-6-16,-2 0 7 15,1 0-5-15,-3 0 5 0,2-2-5 0,-1 0 4 16,4-1 5-16,-5-1-6 0,2-4 0 16,2 0 1-16,-5-4 10 0,4 0-9 0,-2-6-3 15,3 1 5-15,-3-3 4 0,1-5-9 16,1-1 2-16,-1-1 1 0,1-4 1 0,-1-1 0 15,-1-3-2-15,-3-3 2 0,1 1-6 16,-7-6 4-16,-2 2-6 0,-2-3 6 16,-6-1-8-16,-4 2 5 0,-2-3 6 15,-5 2-14-15,-5 1 9 0,-3 0-2 0,-4 1 0 16,-2 2-4-16,-9 5 6 0,0-1 0 16,0 3-8-16,-5 6 4 0,-1 0 9 15,0 4-11-15,1 3 4 0,-4 3 4 0,1 2-2 16,0 4-3-16,-7 4-2 0,2 0 5 15,-1 5-1-15,-3 0-2 0,3-1 5 16,1 3-2-16,-2-2-1 0,-2 2 0 16,0-2 0-16,1-5 0 0,-6 4-4 0,-1-2 5 15,1-3 1-15,-1 1-1 0,1-6 3 16,-1 1-1-16,8-3 2 0,-5-2-5 16,3-6 6-16,-3 3 3 0,3-5-6 0,-1-3 3 15,-5-2 0-15,3 0-3 0,0-5 1 16,6-2 3-16,4-1-7 0,1 1 2 0,7-2 3 15,4 2-6-15,4 0 6 0,9-1-6 16,0 0 2-16,5 1 0 0,8-1 2 16,3 3-5-16,5-1 3 0,7-4-1 15,7 3 5-15,9 0-4 0,2 1 2 0,12 0 0 16,8 5-5-16,6 1 0 0,2 4 5 16,6 3-4-16,0 3 3 0,0 0-2 15,7 9 7-15,-2 1-8 0,-2 5 5 0,-6 5 0 16,-2 2-1-16,-4 4-2 0,-2 1 2 15,-5 4 1-15,-1 1-2 0,-5 1-2 16,-1 0 1-16,4 0-2 0,-6-1 4 16,3 1 2-16,-4 0 4 0,2-8-7 15,-4 1 3-15,3-2 4 0,-3-4-4 0,3-2 2 16,-2-4-3-16,-2-5 4 0,-1-2 0 16,2-3-1-16,-3-8 1 0,3-1-3 0,-2-2 1 15,-1-3-4-15,-2-6-1 0,-4 2-6 16,1-7 3-16,-6 2-3 0,-2-4-2 15,-4-5 0-15,-2 3-4 0,-6-3-2 0,-6 3-1 16,-1-1 3-16,-4-1 1 0,-4-1-4 16,-7-2-1-16,0 0 8 0,-5 2 1 15,-1-2-5-15,-3 2 5 0,-2 3 2 16,2 0 7-16,-2 2-4 0,-3 3 0 0,-1 2 4 16,2 3-4-16,-2 0-1 0,4 5 3 15,0 3 9-15,2-3-12 0,0 0-1 0,4 2-1 16,-2 2 4-16,7-1 8 0,-2 0-6 15,5 2-4-15,-3-3 1 16,4-2 3-16,1 0-3 0,4-3 6 0,2-2-6 0,0 0-2 16,2-2-3-16,4-6-7 15,1 4 0-15,1-5-3 0,0-1 3 0,-3-3-6 16,6 1 7-16,-2-1 3 0,-4 3 0 16,5-3-5-16,-2 3 4 0,-3 0 7 0,-2 0-6 15,2-1 5-15,4 2-1 0,-4-2 0 16,1 3 2-16,-1-1-2 0,-2 1-1 0,4 0 0 15,-2 3-2-15,-2 0 8 16,-1 0 1-16,4 0-4 0,-3 2 3 0,-3 0 2 16,2 3-7-16,-2 0 6 0,0 0-2 15,3 0 12-15,-3 2-12 0,-3 0 1 16,3 2-3-16,-2-1 1 0,-4 1 9 16,1 0-14-16,-1 1 4 0,-3 0-2 0,-2 6 2 15,0-4 0-15,-3 6 2 0,-4-2-4 0,-1 2 2 16,0 2 2-16,-4 0-3 0,-2 2 2 15,1 4 3-15,-2-4 0 0,1 4-5 16,2-2 5-16,4 1-1 0,0 0-6 16,1 0 2-16,5 0 1 0,2 3 6 0,2-1-5 15,7 1-1-15,4 0 6 0,7 0-3 16,2 1 2-16,5 1-3 0,7 3 4 16,4 0-3-16,5 1 3 0,1 2-1 0,3 1 1 15,4 3 2-15,-2 3-2 0,2 0 1 16,-3 2-1-16,-4 0 0 0,-2 3-2 0,-1 2-1 15,-7 0 1-15,-1 3 3 16,-3-1-2-16,-7-1-3 0,-1 4 4 0,-5-2 1 16,-6 4-1-16,0-1 12 0,-6 2-9 15,-2-3 9-15,-1 0-2 0,-5 6 1 0,0-2 4 16,-2 1-2-16,-5-1 2 0,2-4-7 16,-3 0 1-16,2 0-4 0,-5-4 3 15,4 1-3-15,-3-2 2 0,0 1-1 16,-5-1-4-16,5-3 5 0,-2 3-2 15,1-2-2-15,-4 3-1 0,5-4-1 0,-1 3 8 16,-1 0-9-16,2 1 2 0,3-6 0 0,5 0-4 16,-1 2 3-16,1-1 3 15,1-3-6-15,4-3 0 0,3 1-1 0,0-5-2 16,-1 2 9-16,1 0-7 0,4-6-1 16,-1 0 3-16,-1 1-1 0,1-3 4 0,2 0-4 15,-2-2 0-15,2 1 1 0,-3-3 2 16,4 2-4-16,-1-1 0 0,-3 1-6 0,-2-1-10 15,-1 1-7-15,1 0-9 0,-3-1-12 16,-3 3-12-16,-2-3-16 0,-5 1-216 16,2 0 98-16,-4-3 65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7:58.86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272 1125 48 0,'-5'-8'59'0,"5"8"1"0,-9-5 1 15,5 0 1-15,4 5 1 0,0 0-2 16,-5-5 4-16,5 5 9 0,-6-5-7 15,6 5 8-15,0 0 8 0,0 0 2 0,-8-5 3 16,8 5 0-16,0 0-6 0,-5-7-3 16,5 7-2-16,-6-6-3 0,1 2-3 0,5 4 0 15,-6-8 2-15,4 3 3 0,-4-2-7 16,4-1-4-16,-5 2 4 0,4-3-3 16,-3 1-2-16,4-2-3 0,-4 0-2 15,4 0-1-15,-1-3-4 0,3-2-4 0,-3 2-5 16,3-1-4-16,0-4-4 0,0 1-4 15,0-4-1-15,3 1-4 0,2-3-3 0,1-2-2 16,-1 6-1-16,5-4 0 0,-5-3-4 16,3 3 0-16,1 1-1 0,-1-3-4 0,3-1-1 15,0 1 1-15,1-3-1 0,2 1-2 16,-1 2 0-16,4 0-2 16,0-3-1-16,3 3-1 0,-1 3 4 15,1-4-6-15,2 1 0 0,3 3 2 0,3-4-3 0,-3 3 1 16,9 1 0-16,-4 0 0 0,4-1-1 15,-2 7-1-15,-2 1 2 0,-2 0-1 0,0 2 0 16,3-1-1-16,-4 1 1 16,-1 0-1-16,-4 3 0 0,0 3-2 0,1-3 0 15,-4 3 0-15,-2-2 3 0,-2 5-2 16,-2-2 2-16,-2 2-1 0,3-2 1 0,-6 2-1 16,4 1 5-16,-3-2 6 0,-1 2 0 15,-8 3 3-15,11-5 2 0,-11 5 1 16,8-5 0-16,-8 5 1 0,0 0 1 0,3-5 1 15,-3 5-4-15,0 0 2 0,0 0-4 16,0 0 1-16,-22-3-1 0,22 3-2 16,-17 6-2-16,5-4 0 0,1 3-3 15,-3-2 2-15,1 2-3 0,-5 0 0 0,-1 2-3 16,0 1 5-16,-2 2-6 0,2 1 3 16,-3 1-3-16,-1 0-1 0,-1 4-2 0,-2 1 1 15,1-2 0-15,3 3-1 0,-1-2 1 16,1 4-2-16,-1-3 4 0,1 3-3 15,3 3 0-15,-4-3 0 0,1 2 0 16,6 2-1-16,-5-3 0 0,-1 0 1 0,6 1-2 16,-5 0 1-16,5 1 1 0,0 0 1 15,2 2-1-15,-4 0 5 0,2-2 0 0,-1 2 2 16,2 0 2-16,2 1 4 0,-1-1 0 16,0 0 0-16,-1 0 0 0,4 2 0 15,-2-1-2-15,2-1-2 0,-3 3 2 16,2-3 0-16,1 3 1 0,-3-4-4 15,6 2 1-15,-3-3-2 0,2-3 0 0,1 0 1 16,-1 0-2-16,1-3 11 0,0-1-10 0,2-1 7 16,1-2-2-16,0-1-1 0,-1-2 6 15,2 0-5-15,1 1 7 0,-2-5 2 16,2 0 1-16,0 2 1 0,1-4 1 16,2-4 0-16,-6 8-6 0,6-8 0 0,0 0-2 15,0 0-5-15,0 0 3 0,-16-12 1 16,13 2-9-16,0 2-1 0,1-3 0 15,2-1 2-15,-3-3-4 0,3 0-2 0,0-5 0 16,3 0-1-16,2-3 1 0,-2-2 2 16,5-5-5-16,0 0 1 0,3-3 7 15,0-3-8-15,7-1 1 0,-2-1 1 16,3-3-5-16,2 4 9 0,1-3-3 16,4 2-1-16,-5 3 0 0,4-1-3 0,1 3 1 15,-2 3-1-15,2 0 3 0,2 3 1 0,-5 2-1 16,1 1-4-16,7 2 0 0,-3 2 1 15,0-1 0-15,3 5 0 0,-1-2-2 16,1 3-1-16,1 2 2 0,1-1 1 0,3 1-2 16,-3 0 4-16,4 3-1 0,-3 0-5 15,-1-3 0-15,1 3 2 0,-1 3-1 16,-2-1-2-16,-6 3 4 0,1-2 1 0,-4 4-4 16,-3-2 3-16,-2 0-5 0,-3 2 4 15,0 1 1-15,-1-1 3 0,0 1-1 0,-13 2 2 16,13-3-2-16,-13 3-2 15,9 0 3-15,-9 0-1 0,0 0-2 0,0 0 3 16,0 0 0-16,-22 15-2 0,9-7 3 16,0-3-1-16,-1 3-3 0,-5 2 3 0,1-3 0 15,-4 6 2-15,-4-1-2 0,-1 3 0 16,-4 3 2-16,3-3-3 0,0 5-1 16,-8 0 2-16,2 6 0 0,4-4-3 0,-7 3 2 15,2 3 0-15,1-1-1 0,-1 3 3 16,3 3-3-16,-2 1 0 0,-2 3 1 15,-1 1-1-15,3 2 1 0,1 0 0 16,-1 3 2-16,1 2-2 0,2 1-1 0,4-1 2 16,1-5 2-16,1 6 0 0,2-4 1 15,1-1 5-15,3-3-6 0,1-1 1 0,2 0 4 16,2-6-1-16,3-1-1 0,-4-2 3 16,4-1-5-16,3-3 6 0,0-4 1 15,2-3-4-15,-2-2-1 0,3 0 2 0,-1-5-7 16,2 3 2-16,-1-1-11 0,2-4-20 15,-2 0-28-15,2-4-39 0,0 1-49 16,3-5-58-16,0 0-44 0,0 0-756 0,0-17 341 16,8-1 225-16</inkml:trace>
  <inkml:trace contextRef="#ctx0" brushRef="#br0" timeOffset="1294">1516 151 155 0,'8'-10'230'0,"-5"5"-4"0,2-3-10 15,5 4-15-15,-5-2-12 0,6-1-9 16,0 1-14-16,6 2-12 0,3 1-13 0,-1-3-11 16,6 6-10-16,1 0-11 0,-2 6-9 15,5-3-9-15,4 4-4 0,-2 3-10 16,-1 0-1-16,2 5-1 0,-2 0-1 0,1 3-2 16,-4 0-2-16,5 2 1 0,-5 3-3 15,5 0-2-15,-5 4 7 0,2 0-6 16,-2 1-5-16,2 0 2 0,-5-1-8 15,5 1 4-15,-7 3-3 0,4-3-3 16,-5 2-8-16,4 0 2 0,-2 0-2 0,-1 2-3 16,-1-7 1-16,-2 5-4 0,-3-2-1 0,0 0 0 15,2-1-4-15,-1 2-6 0,-7-2 3 16,7 3 2-16,-5-2-4 0,2-1 1 16,-3 1-2-16,-3 0-1 0,0 2-3 0,2-5-2 15,-5 3-2-15,3-3 0 16,-2 1-2-16,-1-2-2 0,1-1 2 0,-4 3-5 15,4-4-1-15,-3 1-2 0,2-3 1 0,-2 0-3 16,2 0 1-16,-1-3-1 0,-1 1 0 16,0-5-5-16,0 2 3 0,-1-2 2 15,1-3-1-15,0 0-3 0,0-3 3 0,-1 3 0 16,-2-5 0-16,3 3 0 0,-3-8 0 16,3 10 0-16,-3-10 0 0,2 3-1 15,-2-3-2-15,0 0 1 0,0 0-2 0,0 0-1 16,0 0-2-16,-5-31 0 0,5 21 0 0,-3-2-2 15,-2-3-12-15,2-1-3 0,0-4-3 16,-2 0-6-16,2-3-2 0,-4 1-1 16,2-6-2-16,-1 1-5 0,1-7 4 15,-3 5 6-15,2-1-5 0,1-4-5 16,-3 4 2-16,-1-2 7 0,0-1 1 0,1 2 4 16,-1-1 7-16,1 2-6 0,0-3 3 15,-3 2-1-15,-1-1-2 0,1 2 6 0,0 0 0 16,-3-3-1-16,1 0 3 0,-2 3 3 15,-2 0 1-15,4 0-1 0,-6 0 2 0,1 3-5 16,1-1 6-16,-2 0 2 0,-1 3-3 16,3-1 0-16,-2 1 4 0,-1 3-4 0,-2-1 3 15,3 0 0-15,-4 3-2 0,-2 0 0 16,2 2 0-16,1 1 2 0,0-1 0 16,-4 3-3-16,4 0 4 0,-4 0 4 15,2 2-7-15,2 1 5 0,-1-1 0 16,1 3-3-16,-1-3 1 0,4 3 9 0,-3 0-13 15,1 3 4-15,5-3 1 0,0 4-5 16,-2-1 3-16,4 4-2 0,0-1 12 0,4-2-7 16,1 2 0-16,-3 1-3 0,4 0 0 15,0-2 1-15,-1 3-7 0,9 2 8 0,-10-5-1 16,10 5 1-16,0 0-3 0,0 0 13 16,0 0-11-16,0 0-2 0,0 0 2 15,16 25-1-15,-5-18 2 0,7 6 2 16,-2 0-1-16,6 4 0 0,1-1 3 0,2 1-2 15,3 0-3-15,5 9 2 0,1-1 2 16,2 3-2-16,1 2-2 0,2 3 8 0,2 2-2 16,-1 0-4-16,-3 4 6 0,-2 0 4 15,2 2 5-15,-10-6 3 0,5-1-4 16,-8 2 10-16,2 1-2 0,-1-1 10 0,-2 1 1 16,-4 2 1-16,0-5 1 0,-1 2 3 15,-7-3-1-15,3-3-1 0,-4 3-2 0,-1-5-1 16,-4-3-1-16,5-1-3 0,-5-1-6 15,-2 0 1-15,2-3-2 0,-2 0-3 16,3-2-4-16,-4-3-4 0,1 0-14 16,0 0-25-16,2-2-34 0,-2 0-28 15,-3-1-40-15,3-3-39 0,-3 7-39 16,2-3-47-16,4 4-33 0,-3-1-781 0,1-2 363 16,1-1 241-16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8:01.39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2760 0 14 0,'-8'4'201'0,"8"-4"-12"0,-6 11-7 16,4-6-7-16,-4 5-6 0,4 0-6 0,-1 0-7 15,-3 3-8-15,1 0-3 0,-1 4-11 16,0 2-4-16,0 1-11 0,-2-1 5 0,0 4-7 16,-3-3-2-16,0 5-4 0,-1 0-2 15,-5 2-14-15,4-1-4 0,-4 1 5 16,-1 1-6-16,2-3-7 0,0 1-3 16,-5 1-8-16,2-1-5 0,-3-2-9 0,-4 7-2 15,-1-6-8-15,-2 2-5 0,2-1-3 16,-7 1-4-16,4-4 5 15,-4 0-8-15,-2 0 6 0,2-3-4 16,-3 0 5-16,7-3-13 0,-4-1-2 0,1-2 1 0,-1 0-1 16,1-5 0-16,-1 1-5 0,0-2 3 15,1 0-1-15,-1-1-8 0,4-2 1 16,-1 0 0-16,3-2-4 0,-3-1 2 0,4-2-3 16,-2 0-1-16,2 0-5 0,-2 0 3 15,4 0 1-15,-1-2-8 0,2-1 7 0,2 0-1 16,-1 1-2-16,4 2 0 0,2 0-2 15,0-2 0-15,3-1 2 0,3 3-8 16,-3 0 0-16,5-3 3 0,9 3-4 16,-17 0-6-16,17 0 5 0,-13 3 4 0,13-3 0 15,0 0-3-15,0 0 7 0,0 0-2 16,0 0 2-16,0 0 0 0,30 10-6 16,-15-10 5-16,-2 0 1 0,7 3 0 0,6-6-4 15,-2 3 2-15,5 0 4 0,1-5-2 0,1 3-5 16,5-4 8-16,1 2-4 0,-1-1 0 15,0 0-5-15,4-3 2 0,-8 2 6 16,5-3 1-16,0 1-1 0,-4-2-7 16,1 2 12-16,-1-4-13 0,1 2 7 0,0-3-2 15,-4 1-3-15,1-6 4 0,-1 3 3 16,2 0 0-16,-5-4-3 0,5 0 0 0,0-4 1 16,-6 6-3-16,-1-3-2 0,1 0 9 15,-2 2-10-15,-2-2 3 0,1-1 3 16,-1 4-6-16,2-3-4 0,-5 0 4 15,0-3-8-15,1 3 3 0,-1 0-6 0,0 0-5 16,2 2 0-16,-5-4-2 0,1 4 3 16,-1 1-1-16,-1 0-2 0,-1-3 4 15,-3 6 1-15,0-2-1 0,-3 6 2 0,1-2 6 16,0 2 0-16,-1 3-2 0,-3-3 1 16,1 2 0-16,2-1 5 0,-5 6-2 0,2-3 4 15,-2-1-2-15,-3 7-1 0,0 0-2 16,8-3 0-16,-8 3 4 0,0 0-4 15,0 0 11-15,0 0-1 0,-5 19 3 16,2-10 5-16,-3 2 1 0,4-2 0 0,-4 6 2 16,1-3 5-16,-1 2-2 0,-2 6-6 15,0-3 12-15,-2 1-3 0,-1 3 1 0,0-2 3 16,1-2-1-16,1 3-4 0,-2 0 12 16,-1 0-6-16,-2-4-1 0,4 4-6 15,-4-2-2-15,-1 0 2 0,-2 2-2 0,-2 0 2 16,0-3-1-16,-4 3 5 0,1-1-2 15,-4 0 4-15,2 2-2 0,-5-1-2 16,-1 0-1-16,-4 2 4 0,4 2 1 16,-7-5-4-16,4 1 1 0,-4-2 3 0,0 3-4 15,7-7-3-15,-4-1 4 0,1-1 1 16,2-2-4-16,-2 3 4 0,-1-6-5 0,0 3 0 16,1-2-3-16,-1 0 2 0,1-3-1 15,-1 0-1-15,7-3 2 0,-5 3-1 0,5-2-4 16,-4-3 0-16,3 3-2 0,3-3 1 15,0 0-2-15,2 2-4 0,1-2-15 16,3-2-21-16,-2-1-21 0,5 3-19 16,0 0-29-16,-2-3-36 0,4 1-53 0,0-1-53 15,4 1-43-15,-1-3-876 0,-2 0 395 16,2-3 262-16</inkml:trace>
  <inkml:trace contextRef="#ctx0" brushRef="#br0" timeOffset="1889">123 108 148 0,'0'0'191'0,"0"0"-14"0,0 8 3 0,3-3-2 16,0 6-1-16,0-2-7 0,-1 3-7 15,4 1-11-15,3 7-9 0,2 0-8 16,3 3-8-16,0 2-6 0,2 0-8 0,4 3-9 16,2 3-7-16,4-2-1 0,-1 4-8 15,1-3-6-15,1 3-7 0,0-3-4 16,2 0-7-16,-2 0-3 0,5 1-6 16,-2-3-4-16,-2-1-7 0,3-1-2 0,3-4-2 15,0 3-3-15,-4-5-3 0,1-2-5 16,-1-1 1-16,2 2-7 15,-5-4-1-15,2-3 0 0,-2 0-6 0,-1-2-1 0,-1-2 2 16,-4 0-6-16,0-1 3 0,-2-2-3 16,3-2-1-16,-7 2 1 0,1-2-1 15,1-1-2-15,-6 0 4 0,1 1 4 0,-1 0-2 16,0-3-5-16,-3 2-4 0,-8-2 2 16,16 0 2-16,-16 0-3 0,13 2 1 0,-13-2 1 15,0 0-1-15,10 0 4 0,-10 0 1 16,0 0 4-16,0 0-2 0,0 0 3 15,0 0-1-15,0 0-2 0,0 0 3 16,0 0 3-16,0 0-6 0,0 0 7 0,-28-12 3 16,28 12 1-16,-17-2-6 0,4-1 0 15,2 0-3-15,-4-2 1 0,1 3-2 0,-2-3 0 16,-3 2-4-16,-2-2-3 0,2 0 0 16,-3 0-1-16,-1 0 2 0,-2-3 0 15,2 1-9-15,1 2 9 0,-2-3-4 16,1 0 3-16,-2-1-7 0,-1 1 7 0,-1-5-6 15,-2 4 1-15,2-4 1 0,-5 0-3 16,5 1-2-16,-2-3 3 0,-1-3-3 16,-1 2 0-16,4-3 0 0,-2 1-5 0,-1-2 8 15,-2-2-7-15,2-1 6 0,2 3 4 16,3-3-5-16,-1 3-3 0,2-3 2 0,2 0 0 16,-1 1 2-16,1-1-6 0,5 1 1 15,-3 1 1-15,6-1 0 0,1 2-6 16,-2 2 6-16,6 0-7 0,-2 3-2 15,3-3 0-15,0 4-6 0,0-1 4 0,2 2-5 16,1 0-2-16,1 3-3 0,-2-2 1 16,4 2-1-16,-1 2 3 0,0 1 0 0,0-1 1 15,3-1 2-15,-2 3 0 16,2 6 2-16,-3-10-8 0,0 5 7 0,3 5 3 16,0 0 3-16,-2-10-2 0,2 10 1 15,0-8 1-15,0 8 2 0,0 0 1 0,0-7 2 16,0 7 1-16,0 0-2 0,0 0 2 15,0 0 2-15,0 0-3 0,0 0 7 0,0 0 3 16,0 0 3-16,0 0 0 0,5 20 4 16,-5-13 0-16,3 3-1 0,-3-1 4 15,2 5 6-15,1 1-3 0,3 0 3 0,-4 3 0 16,4 2-4-16,1 0-1 0,1 3 3 16,0-1-6-16,0 7 12 0,6-3-1 15,0 2-10-15,1 0 4 0,1 0 2 0,3 0-1 16,2-1-9-16,0 3 6 0,1-4-5 15,4 1 7-15,4 1-8 0,-1 0 10 16,-2-6-6-16,5 3 0 0,-2-2-6 0,-2-5 1 16,2 2-1-16,-1-2-2 0,1-4 6 15,-1 2-5-15,4-1 1 0,-5 0 3 0,2-5-3 16,2 0-6-16,-1 0 1 0,-4-2-2 16,-2-1 9-16,1-2-6 0,-2-2-1 15,0 2-1-15,-2-3 1 0,-1 4 2 16,0-6-6-16,-5 0 2 0,1 0-3 0,0 2 8 15,-3-2-5-15,0-2-1 0,-3 4 3 16,4-2 1-16,-15 0-2 0,16-2 6 0,-16 2-8 16,16 0 2-16,-7 2 4 15,-9-2-2-15,0 0 3 0,17 0-8 0,-17 0 10 16,0 0-8-16,9-2-1 0,-9 2 4 0,0 0-1 16,0 0-8-16,0 0 5 0,0 0 5 15,0 0 1-15,0 0-5 0,-15-13 2 16,4 10 2-16,0 1-2 0,-3-3 1 15,-2 0-4-15,1 2-2 0,-7-2-4 0,3-2 1 16,-5 1 2-16,3 2-3 0,-5-6 5 16,1 2 6-16,-2 0-9 0,-2-1 6 0,-1-5-1 15,1 2-3-15,-2-3 0 0,1-3-2 16,-4-1 2-16,1-4-4 0,2 0 5 16,-5 0-3-16,5 0 2 0,-2-1-1 0,4-2-2 15,-1 1 7-15,-1-3-6 0,4 3 2 16,3 3 1-16,0-1-2 0,1 0-1 15,3 0-1-15,-1 1 0 0,3 2 4 16,-1-3-2-16,5 5 2 0,0 1 1 0,2-3-7 16,1 2 6-16,0 3-2 0,3-3-2 15,3 4 1-15,-4 4 3 0,7-3-8 0,-5 0 4 16,4 0 0-16,0 1-1 16,3 2-1-16,0-2 0 0,-2 2 1 15,4 2 1-15,-4-1 2 0,4 0-6 0,-2 2 1 0,0-1 4 16,0 8-2-16,0-10-3 0,3 5 3 15,-3 5-2-15,0-7 1 0,0 7 3 16,0 0 3-16,6-6-5 0,-6 6 6 0,0 0-5 16,0 0 1-16,23 10 4 0,-18-2 3 15,6 0-5-15,0 4 2 0,1 2-6 0,2-4 6 16,2 10 2-16,1-3-5 0,3 0 3 16,-1 6 2-16,3-4-3 0,-1 2 2 15,1-1 6-15,1 2-7 0,-1 1 3 0,-1 1 1 16,3-4-2-16,-2-1 0 0,-3 1 3 15,4-1-6-15,-4 2 4 0,3-3-2 16,1 0 4-16,-1-3-5 0,1 0-3 0,-4-2-18 16,0-1-19-16,7 3-27 0,-4-2-33 15,7-3-37-15,-2 0-44 0,5 3-35 16,3-3-67-16,2 0-642 0,-2-5 315 0,8 3 208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8:50.001"/>
    </inkml:context>
    <inkml:brush xml:id="br0">
      <inkml:brushProperty name="width" value="0.10583" units="cm"/>
      <inkml:brushProperty name="height" value="0.10583" units="cm"/>
      <inkml:brushProperty name="color" value="#422E5B"/>
      <inkml:brushProperty name="fitToCurve" value="1"/>
    </inkml:brush>
  </inkml:definitions>
  <inkml:trace contextRef="#ctx0" brushRef="#br0">2319 466 30 0,'0'0'99'0,"0"0"-6"0,0 0-12 16,0 0 1-16,0 0-3 0,0 0-7 15,0 0-3-15,0 0 2 0,0 0-5 0,0 0-4 16,0 0 1-16,0 0-2 0,0 0-10 16,31-8 4-16,-31 8-4 0,14 0-2 15,-14 0-4-15,14 0-3 0,-14 0-2 0,17 0-3 16,-6 0-4-16,-11 0-2 0,22 0-8 15,-11 0 6-15,-11 0-3 0,23 0-6 16,-12 0 0-16,0 4 0 0,0-2-1 16,1 0 1-16,-1 1-3 0,0 0-6 0,0-1-2 15,0 0 5-15,1 4-6 0,-3-4 1 0,2 0-1 16,-3 1 2-16,0-1-4 16,3 3 0-16,-3 0 3 0,2-2 0 0,-2 2-5 15,0 1 1-15,3-2 3 0,-3-2-1 16,3 3-4-16,-4-2 3 0,1 3-14 0,0-4 15 15,0 6 0-15,1-6-3 0,-1 3-3 16,-3-1 2-16,3 2-2 0,-1-1 9 16,1 0-7-16,-2 0 3 0,2 0-3 15,-2-3-4-15,2 4 7 0,-3-2-5 0,1 2 3 16,3-1-4-16,-3 2 4 0,-1-2-3 16,1 0 3-16,2 0-3 0,-3 1 2 15,1-2 1-15,-1 2-3 0,1-2 3 0,3 3-2 16,-3-6-12-16,-1 4 8 0,-5-5 3 15,11 4 2-15,-5-1 3 0,-1 3-12 16,-5-6 11-16,11 5-2 0,-6 1 2 16,1-2-7-16,-6-4 5 0,9 6 0 0,-3-2-3 15,-1 1-2-15,-5-5 2 0,11 7 0 16,-8-4 0-16,-3-3 0 0,11 5 1 16,-8 0 0-16,2-2 1 0,-5-3-2 0,10 7 0 15,-8-4-2-15,4 1 5 0,-6-4-1 16,8 6-1-16,-5-1 4 0,-3-5-3 15,8 7-3-15,-3-5 0 0,-5-2 0 0,9 6 2 16,-4-4-1-16,1 3 2 0,-6-5-4 16,6 7 2-16,-6-7 2 0,9 3-2 15,-4 0-1-15,-5-3-5 0,8 4 8 0,-8-4 2 16,11 3 1-16,-11-3-6 0,0 0 0 16,11 3 8-16,-11-3-2 0,8 5-3 15,-8-5 0-15,0 0 1 0,0 0-9 16,0 0 12-16,0 0-1 0,18-8 4 0,-18 8-6 15,6-7 2-15,-6 7 0 0,2-10 2 16,-2 5-1-16,3-6-2 0,-3 4 2 16,-3-3-8-16,3 0 6 0,0 0 2 0,-2-3-4 15,-1 3 5-15,0 0-4 16,0-2 4-16,-2-2-1 0,-2 4 0 0,2-7-3 16,-1 5-1-16,1-3-1 0,-4-3 2 0,1 1-5 15,0 2 0-15,0-3 0 0,-2 1 2 16,2 1 0-16,3-2-2 0,-6 3 6 0,5 1-5 15,-2-2 1-15,3 4-2 16,-1-1-1-16,1 1 1 0,-2 2 1 16,1-3 1-16,4 3 0 0,-1 0-1 0,0 2 0 15,0-2-6-15,1 2 7 0,2 1-4 16,0 7 2-16,-3-13-1 0,6 9 1 0,-1-4-1 16,-2 8 3-16,6-8-3 0,-6 8 4 15,8-5-1-15,2 3-2 0,-10 2-1 16,13-3-4-16,-13 3 7 0,17 3-2 15,-6-1 4-15,-3 1-3 0,1-1 4 0,0 1-3 16,2 2 0-16,-3 0-1 0,-3 0 2 16,6 3-10-16,-5-4 11 0,3 6-4 0,2-2 2 15,-5 0 7-15,2 2-10 0,0 0 10 16,0 3-1-16,-2-3-2 0,2 2 4 16,-1-2 0-16,1 3 2 0,-3-1-2 0,1 4 4 15,2-4-3-15,0 3 1 0,0 0 5 16,2 0 2-16,-5 3-4 0,3-3 1 15,1 3 0-15,-4-6-1 0,3 3 0 16,-2-2 1-16,-1-1-1 0,3 3 0 0,-3-5 1 16,3 3 0-16,-3 0-2 0,-2-1 2 15,5 1-2-15,-2-3-3 0,-1 0-1 0,0 2 4 16,1-2-2-16,-1 3-2 0,2-3 5 16,-4 0-3-16,2 0 2 0,1 0-4 15,-1 3 1-15,1-3-2 0,-1 0 1 16,1 0-2-16,-1 0-1 0,1 0 0 15,-1 0 0-15,-2 0 1 0,4-2 1 0,-2 2-1 16,1-2-6-16,-4-1 2 0,4 0 0 16,-3 2 2-16,2-2-1 0,0-2-1 15,-2 3 1-15,0-4 0 0,2 2 1 0,-2-1 0 16,-3-5-5-16,10 10 1 0,-8-5 3 16,-2-5-1-16,9 7-2 0,-9-7-1 15,2 8 2-15,-2-8 1 0,3 5-2 0,-3-5 2 16,6 5 0-16,-6-5-1 0,5 5-1 15,-5-5 2-15,3 5-2 0,-3-5 0 16,0 0 0-16,5 8-1 0,-5-8 0 0,3 4 3 16,-3-4 0-16,5 6-3 0,-5-6 1 15,0 0 2-15,3 5-1 0,-3-5-2 0,0 0 0 16,0 0 3-16,6 7-2 0,-6-7 0 16,0 0 1-16,6 4-1 0,-6-4 1 15,0 0-1-15,0 0 3 0,6 4-2 16,-6-4-1-16,0 0 0 0,0 0 0 0,5 5 1 15,-5-5-5-15,0 0 5 0,0 0 0 16,6 5-2-16,-6-5 2 0,0 0-1 16,0 0-1-16,5 5 2 0,-5-5-1 15,0 0 3-15,0 0-4 0,6 5 3 0,-6-5-2 16,5 3 0-16,-5-3 0 0,0 0-1 16,0 0 0-16,0 0 3 0,0 0-3 0,6 4 1 15,-6-4 1-15,0 0-2 0,0 0 3 16,0 0-2-16,0 0 0 0,8 6-2 15,-8-6-3-15,0 0 5 0,0 0 1 16,5 2-2-16,-5-2 0 0,0 0 4 0,0 0-4 16,7 5 1-16,-7-5 2 0,0 0-3 15,0 0 0-15,0 0-1 0,8 5 2 0,-8-5 0 16,0 0 0-16,0 0 1 16,0 0 0-16,0 0 0 0,8 5 0 0,-8-5-2 15,0 0 0-15,0 0 3 0,0 0-4 16,6 3 1-16,-6-3 2 0,0 0 0 0,5 5-1 15,-5-5 1-15,0 0-4 0,0 0 4 16,0 0-1-16,3 5 0 0,-3-5-2 16,0 0 2-16,0 0-3 0,0 0 3 15,8 5 0-15,-8-5-1 0,0 0 0 0,0 0 1 16,6 5 1-16,-6-5-1 0,0 0-2 16,5 5 1-16,-5-5 0 0,0 0 0 0,0 0 0 15,10 2 2-15,-10-2-1 0,0 0-2 16,0 0 4-16,3 6-4 0,-3-6 3 15,0 0 0-15,8 2-1 0,-8-2 1 16,0 0-1-16,0 0 2 0,0 0-6 0,8 2 3 16,-8-2 2-16,0 0-1 0,0 0 1 15,5 6-3-15,-5-6 0 0,0 0 0 16,0 0 4-16,0 0-8 0,0 0 8 0,0 0-3 16,9 2 0-16,-9-2 1 0,0 0 0 15,0 0-2-15,0 0 1 0,0 0 0 16,0 0 3-16,5 4-4 0,-5-4 2 0,0 0 2 15,0 0-2-15,0 0-1 0,0 0 3 16,0 0-3-16,0 0 1 0,0 0-6 16,8 4 6-16,-8-4-3 0,0 0 3 15,0 0-1-15,0 0 3 0,0 0 0 16,10 2-3-16,-10-2-1 0,0 0 2 0,0 0 0 16,0 0 0-16,8 2-1 0,-8-2 1 0,0 0-3 15,0 0 1-15,3 6 3 0,-3-6-2 16,0 0-1-16,0 0 4 0,0 0-2 15,8 4 0-15,-8-4 2 0,0 0-6 16,0 0 6-16,0 0-5 0,11 3 4 0,-11-3-1 16,0 0 0-16,0 0 1 0,8 3-3 15,-8-3 3-15,0 0-2 0,8 2 2 16,-8-2-1-16,0 0-1 0,8 3 0 16,-8-3 1-16,0 0 2 0,0 0-3 0,10 5 0 15,-10-5 1-15,0 0 2 0,5 2-4 16,-5-2 3-16,0 0 2 0,9 3-4 0,-9-3-2 15,0 0 2-15,0 0 1 0,0 0-1 16,11 5 1-16,-11-5 1 0,0 0 2 16,0 0-3-16,5 6-1 0,-5-6 0 0,5 3 2 15,-5-3-1-15,3 6 1 16,-3-6-3-16,0 0 1 0,3 8 1 0,-3-8-1 16,3 4 1-16,-3-4-5 0,2 9 6 15,-2-9-2-15,3 4 2 0,-3-4 1 16,0 0 1-16,4 8-4 0,-4-8 2 0,0 7 0 15,0-7-2-15,3 7 2 0,-3-7 0 16,-3 8 1-16,3-8-2 0,3 8-3 16,-3-8 4-16,0 10-2 0,0-10 2 0,0 7-4 15,0-7 3-15,3 10 2 0,-3-5-2 16,0-5 0-16,0 8 4 0,2-3-5 0,-2-5-2 16,3 10 3-16,0-5-3 0,-3-5 5 15,5 7-1-15,-5-1-2 0,0-6 0 16,3 7 2-16,-3-7 1 0,6 8-7 15,-6-8 7-15,5 5-2 0,0 0 0 0,-5-5 1 16,9 5 1-16,-9-5-3 0,8 5 4 16,-8-5-3-16,9 2-3 0,-9-2 5 0,9 3-4 15,-9-3 2-15,11 3 1 0,-11-3 2 16,8 2-4-16,-8-2 1 0,0 0 5 16,19 0-3-16,-12 2 1 0,-7-2-3 15,11 0 0-15,-11 0-1 0,13 0-4 16,-13 0 5-16,14 0-3 0,-14 0 3 0,0 0-2 15,16 0 2-15,-16 0 4 0,15 3-5 16,-9 0 1-16,-6-3-1 0,11 2 1 16,-11-2-1-16,11 2 3 0,-11-2-3 0,11 6 1 15,-5-4 0-15,-6-2-1 0,9 5 1 16,-4-2-1-16,-5-3 1 0,8 4 1 16,-8-4 2-16,8 8-5 0,-2-4 1 0,-6-4-1 15,8 9 3-15,-2-4 1 0,-1 0 1 16,2 0 0-16,-4 1-3 0,2 1 0 15,0-3 2-15,-2 4 1 0,3-3-5 0,-1 1 2 16,-2 1 2-16,2 0-4 0,-2-2 4 16,0 3-2-16,2-1 2 0,-2 1-2 15,4 0 2-15,-4-1 0 0,-1 0-2 0,-2 3 4 16,3-2-4-16,0 2 0 0,-3 1 0 16,2-4 2-16,-2 6 1 0,3-3-4 15,-3 2 1-15,0-2 0 0,3 5 1 0,-3-2 1 16,0 4-1-16,3-2-2 0,-3 4 1 15,2 0-1-15,-2-1-1 16,3 5 4-16,0-1 3 0,2 1-2 0,-2 0 0 16,0 2 3-16,2 0 0 0,-2-2 4 0,0 2-3 15,3 1 4-15,-3-3-3 0,0 1 5 16,0 1-2-16,-1 3 0 0,1-4-1 0,0 1 2 16,-3 3-3-16,3 0-2 0,-3 3 1 15,2-3 0-15,-2 2-2 0,-2-1 0 16,2 1 2-16,-3 3 0 0,3 3-3 15,-6-1-3-15,4-2 7 0,-1-1-2 0,0 1-2 16,0-5 1-16,-1 0-4 0,2-1 3 16,-1-4 1-16,0 2-2 0,0-2 2 15,1-3-6-15,2-2 4 0,-3-4-2 16,3 2 1-16,-3-4 1 0,3 1 0 0,0-1-1 16,0-2 3-16,-2-1-3 0,2 0 2 15,0-2 1-15,-3 1-1 0,3-8 2 0,-3 10-5 16,3-10 3-16,-5 6-3 0,5-6 2 15,0 0-3-15,0 0 1 0,0 0-1 16,-26-18 1-16,17 12-4 0,1-4 4 16,-3-2-2-16,0-1 1 0,1-1 0 0,-3-2-1 15,0-1 1-15,2 1-2 0,0-2-2 16,0 1-1-16,-1-1 1 0,1 1 1 0,0 0-2 16,2-1 1-16,-1-3 3 0,4 4-2 15,-3 0 0-15,3-1 0 0,-2 0-2 16,5-2 0-16,-2 5 3 0,2 0-2 15,-3 0 1-15,4 0 0 0,-1-1 1 16,0 2 1-16,1 1-5 0,2-2 5 0,-3 2-1 16,3 1 1-16,0-1-2 0,-3 0 1 15,3 0-2-15,0 3 2 0,-3-2 1 0,3 0 0 16,0 2-3-16,3-3-2 0,-3 3 3 16,0 0 0-16,3 0-2 0,-6-3 3 15,3 3 0-15,3 0-3 0,-6 0 0 16,3 0 3-16,0 2-3 0,0-2 2 0,0 0 2 15,-3 2 0-15,1-1-2 0,2-2-2 16,-4 3 2-16,4-1 0 0,-3 1 2 16,3 0-6-16,-3 2 6 0,0-2-5 15,3 0 3-15,-5 0-1 0,5 1 2 0,0 7-1 16,-3-13 0-16,0 8 0 0,3 5 3 0,-2-10-2 16,2 2 1-16,0 8-4 15,-6-6 5-15,6 6 0 0,0-11-2 0,-2 6 2 16,2 5 0-16,0 0-4 0,-6-10 5 15,6 10-2-15,0 0 1 0,-3-7-1 0,3 7 0 16,-2-6 0-16,2 6-1 16,0 0 0-16,-3-6 1 0,3 6-1 0,0 0 1 15,-6-7-1-15,6 7 0 0,0 0 0 16,0 0 4-16,-2-7-4 0,2 7 1 0,0 0-2 16,0 0 2-16,0 0 0 0,0 0 1 15,-7-4-2-15,7 4 2 0,0 0-4 0,0 0 1 16,0 0 2-16,-6-6 2 15,6 6-2-15,0 0-2 0,0 0 1 0,0 0-1 16,0 0-3-16,0 0 3 0,0 0 1 16,0 0 0-16,0 0-3 0,0 0 4 0,0 0-3 15,0 0 2-15,0 0 0 0,0 0 1 16,0 0 0-16,0 0-4 0,0 0 3 16,0 0 1-16,0 0-1 0,-19 8-1 15,19-8 2-15,0 0-3 0,-5 8 0 0,5-8 3 16,-3 8 1-16,3-8-4 0,-5 4 3 15,5-4 1-15,-6 8-4 0,6-8 1 16,-3 7 4-16,3-7-3 0,-2 4-2 16,-1 2 1-16,3-6 2 0,0 0-4 0,0 8 6 15,0-8-2-15,0 0 3 0,-7 5-3 16,7-5-4-16,0 0 4 0,-3 7 0 0,3-7 0 16,0 0 0-16,-2 6 1 0,2-6-3 15,0 0 0-15,0 0 3 0,-3 6-2 16,3-6 3-16,0 0-3 0,-3 8 0 15,3-8 2-15,0 0-1 0,0 0-2 0,-3 5 2 16,3-5 2-16,0 0-4 0,-2 8 3 16,2-8-1-16,0 0-3 0,0 7 5 0,0-7-2 15,0 0 2-15,0 8-1 0,0-8 1 16,0 0-1-16,-3 7 0 0,3-7-4 16,0 0 5-16,0 8-5 0,0-8 2 15,0 0 0-15,0 0 3 0,0 7 0 0,0-7-5 16,0 0 3-16,0 8 1 0,0-8 2 15,0 0-3-15,0 0 1 0,0 0-1 16,-3 8-1-16,3-8 3 0,0 0-3 16,0 0 4-16,0 0-3 0,0 0 0 0,0 7-2 15,0-7 2-15,0 0-1 0,0 0 3 16,0 0-1-16,0 0-2 0,0 0 3 0,0 0-1 16,0 0-3-16,0 0-1 0,0 0 4 15,0 0-2-15,0 0 0 0,0 0 3 16,0 0-1-16,0 0-1 0,0 0-3 15,0 0 5-15,0 0-1 0,3 7 0 0,-3-7-3 16,0 0 4-16,0 0-2 0,0 0-2 16,0 0 2-16,0 0-2 0,0 0 0 0,0 0-1 15,0 0 4-15,0 0 0 0,0 0-1 16,0 0 1-16,0 0-2 0,0 0 0 16,0 0-1-16,0 0 2 0,0 0 1 0,0 0-3 15,0 0-1-15,0 0 4 0,0 0 2 16,0 8-3-16,0-8 2 0,0 0 0 15,0 0-3-15,3 6 1 0,-3-6 0 16,0 0 1-16,0 0-1 0,2 7-1 16,-2-7-1-16,3 5 4 0,-3-5-6 0,0 0 6 15,3 10 0-15,-3-10-2 0,3 8-1 16,-3-3 4-16,0-5-4 16,5 10 1-16,-5-5 0 0,0-5 0 0,4 10 0 0,-1-5 0 15,-3-5 1-15,3 10 0 0,-3-10 0 16,2 10-2-16,-2-5-5 0,3 2 8 15,-3-7 0-15,0 13-2 0,3-8 2 0,-3 3-2 16,3 0 0-16,-3-8-2 0,2 12 4 16,-2-7-3-16,3 3 0 0,-3-1-1 15,0 0 4-15,3 3-2 0,0-2 0 0,-3 0-1 16,0 2 5-16,2-3-3 0,-2 3-1 16,0-2 0-16,0 2 2 0,0-1-2 15,3 5-2-15,-3-4 5 0,-3 0-1 0,3 2 0 16,0 1 0-16,-2 0-1 0,2-1 2 15,0 3-2-15,-3 3-2 0,0-3 2 16,0 0 1-16,-2 5 1 0,2-2-2 0,0 2 1 16,-2 0 0-16,2 0-3 0,-4-2 3 15,2 0 1-15,-1 2-1 0,1-3 2 16,0 1-4-16,-1 0 3 0,1-1-2 16,-4 1 1-16,4 3 0 0,-5-5 0 0,5 2-2 15,-1 2 0-15,-2-2 1 0,0 2 0 16,0 0-1-16,0-3 0 0,0 4 1 0,-5-3 1 15,8 2-1-15,-3-3-1 0,-3-2 3 16,5 3 1-16,1-3-4 0,-3 3-1 16,2-6 2-16,-1 1-1 0,2-1 4 15,-1-2-3-15,4 0 2 0,-4 0-1 0,1-2 1 16,2-1 0-16,0 1 1 0,-2 0-6 16,2 0 5-16,0-4 3 0,1 2-2 15,2-6 2-15,-10 10-1 0,7-8-1 0,3-2-2 16,-5 5 0-16,5-5 2 0,0 0-2 15,0 0 3-15,-14 0-1 0,14 0-2 16,0 0 0-16,-11-10 0 0,9 3 0 16,-1 1 0-16,-3-1-2 0,6-1 0 0,-2-2 0 15,-1 0-3-15,3 0 4 0,0-2-1 16,0-1 0-16,3 3-1 0,-3-3 1 16,2 0-2-16,-2 2 2 0,3-2-3 0,0 3 2 15,0 0 0-15,-3-1 1 0,2 1 0 16,1 0-2-16,0 0 2 0,2 2-2 0,-2-2 4 15,-3 3-5-15,3-1 4 0,-3 8-1 16,2-12 2-16,-2 5-3 0,0 7-2 16,3-11 3-16,-3 6-1 0,0 5-3 15,3-10 4-15,-3 10 2 0,0-7-3 0,0 7 0 16,3-8 4-16,-3 8-3 0,0 0-1 16,0 0 2-16,0 0-1 0,0-8-3 15,0 8 0-15,0 0 2 0,0 0-1 16,0 0-1-16,0 0 0 0,-20 20 3 0,12-12-3 15,3 2 0-15,-1 1 3 0,-2-2-1 16,1 4 2-16,-4 2-4 0,3 2 3 16,3 4-2-16,-3-3 0 0,-3 2 4 0,2 0-3 15,0 3 4-15,1-3-3 0,-1 0 3 16,1-1-1-16,0 5-1 0,3-4 2 16,-1 0 3-16,-2 0 0 0,1 0-2 0,2-3 1 15,-4 1 3-15,1-1-4 0,6-1-4 16,-7-1 5-16,4 0 0 0,-1 0 0 15,1-2 1-15,-5 2-1 0,2 0-1 0,0 0 0 16,0 0 1-16,2-2 2 0,-2 2-2 16,0-2 0-16,-2-1 2 0,2 1-1 15,0-4-3-15,0 1 5 0,0 0 0 0,-1 2 1 16,4-6 0-16,-3 4 0 0,1-5 0 16,2 4-5-16,-1-2 7 0,-2-2-3 15,2 0-1-15,4-1-1 0,-4 2 2 16,1-2-3-16,-1 2 3 0,6-6-4 0,-9 5 2 15,9-5 0-15,0 0-4 0,-8 5 1 16,2-3 1-16,6-2-2 0,0 0-6 16,-8 5 7-16,8-5 1 0,0 0-2 0,-8 3 1 15,8-3-1-15,0 0-2 0,-6 5 3 16,6-5-2-16,0 0-1 0,0 0 0 16,0 0 1-16,-5 5 1 0,5-5-2 15,0 0 1-15,0 0-5 0,0 0 3 0,0 0 1 16,0 0 1-16,0 0-2 0,0 0 3 15,-8 5-3-15,8-5-1 0,0 0 2 16,0 0 2-16,0 0-2 0,0 0 0 0,0 0 0 16,0 0 3-16,0 0-3 0,0 0 1 15,-10 2 0-15,10-2 0 0,0 0-1 0,0 0-3 16,0 0 5-16,0 0-2 0,0 0 0 16,0 0 2-16,0 0-2 0,-8 3-2 15,8-3 2-15,0 0 1 0,0 0-1 16,0 0 0-16,0 0-1 0,0 0 1 0,0 0-2 15,0 0 4-15,0 0-2 0,0 0-4 16,0 0 4-16,-11 5-5 0,11-5 7 16,0 0-2-16,0 0 0 0,0 0 0 15,0 0 1-15,0 0-3 0,-6 2 3 16,6-2 1-16,0 0-1 0,0 0-2 0,0 0 2 16,0 0-1-16,-5 5 0 0,5-5 0 0,0 0 1 15,0 0 1-15,0 0-9 0,0 0 10 16,0 0-3-16,-8 5 1 0,8-5-1 15,0 0-1-15,0 0 1 0,0 0 0 16,-6 6 0-16,6-6 0 0,0 0 0 0,0 0 0 16,0 0 0-16,0 0 0 0,0 0 0 15,-8 2 0-15,8-2 0 0,0 0 3 0,0 0-6 16,0 0 6-16,-7 6-2 16,7-6 0-16,0 0-2 0,0 0 1 0,0 0 1 15,0 0-1-15,-5 4 1 0,5-4 1 16,0 0-3-16,0 0 1 0,0 0 2 0,0 0-3 15,0 0 1-15,-8 3 1 0,8-3-1 16,0 0 0-16,0 0-2 0,0 0 4 16,0 0 0-16,-6 4-2 0,6-4-1 15,0 0 0-15,0 0 1 0,0 0-1 16,0 0-4-16,-8 6 5 0,8-6 2 16,0 0-4-16,0 0 2 0,0 0 2 0,0 0-2 0,-5 5 0 15,5-5 0-15,0 0 0 0,0 0-3 16,0 0 1-16,0 0 1 0,-9 5 3 15,9-5-3-15,0 0 1 0,-5 5 0 16,5-5-2-16,0 0 1 0,-6 5 0 0,6-5 1 16,-2 4-2-16,2-4 0 0,-7 6 2 15,7-6-1-15,-3 8 0 0,3-8-1 16,-5 10 3-16,5-10-2 0,-6 7 2 0,6 1-2 16,-3-3 0-16,3-5 0 0,-2 10 1 15,-1-5 1-15,3-5-2 0,-3 10-3 16,1-2 4-16,2-8 0 0,0 10-1 0,0-10 0 15,0 9 1-15,2-1-2 0,-2-4 0 16,3 5 3-16,0-2-1 0,-1 3 0 16,4 1-1-16,2-4 1 0,-2 5 1 15,3-2-2-15,-3 3 3 0,5-3-1 0,-3 0 0 16,5 3 1-16,-2 0 0 0,2-3-2 16,0 2 1-16,4 1 0 0,-4-5 1 15,5 2 1-15,-2-3-2 0,4 0 2 0,0-1-13 16,2-4 2-16,0 0 2 0,1-2 4 15,4 0-3-15,2-2-3 0,-2 0 3 0,7-6 2 16,-1 0-1-16,1 1 2 0,3-3-1 16,-4 0 1-16,4-3 1 0,-4 3 1 15,1-5 0-15,3 5-4 0,-7-1 3 16,4-1 1-16,-4 2-1 0,-2 0 0 16,2 0-1-16,-4 2 0 0,-1 1-2 0,-3 0 2 15,1 1-1-15,-1 4 0 0,-2-3 2 16,-3 2 0-16,-4-2-1 0,4 5 1 0,-2 0-1 15,-2 0 0-15,1 0 1 0,0 0 1 16,-2 5-1-16,-1-2 3 0,-3 2-1 16,3 0-1-16,-5 0 0 0,-1 0 2 15,1 5 3-15,-4-3 2 0,1 3-5 0,-3 1 2 16,-3 1 1-16,1 1 3 0,-7-3 2 16,1 7 3-16,0-4 3 0,-3 5-5 0,-3-3-1 15,-1 0 3-15,-1 3-3 0,0-6 1 16,-2 6 0-16,-1-4-1 0,0 2 2 15,-5-2-3-15,0 5 1 0,2-4-2 16,-4 0-1-16,1 0 2 0,-3-2-1 0,0 2 0 16,0-6 0-16,-2 5 0 15,1-1-3-15,-1-4 3 0,1-1 0 0,-1 1-1 16,2-3 1-16,0-2-2 0,2 2 0 0,-1-4-2 16,-2 0 3-16,5 2-2 0,-5-4-1 15,5 2 0-15,-1-4 1 0,-4 2-4 16,5-4 2-16,-2 2 2 0,1-2-6 0,-1 0 1 15,2 0 0-15,-2 2-1 0,1-6 1 16,1 3-1-16,-2-3 1 0,1 3-1 0,-1-2 2 16,2-1-2-16,-2-1-2 15,1 2 2-15,3 1-2 0,-1-2 0 0,1-1 3 16,3 3-2-16,-4-2 1 0,4-2 0 16,2 0 1-16,-3 2 0 0,3-2-2 0,1 0 1 15,-2 3 0-15,5-2-1 0,-1 2 0 16,0-4 2-16,-1 5-1 0,7-1-1 15,-3-3 2-15,3 4 1 0,-3-1 0 16,3-1 2-16,-2 3-4 0,2-2-1 0,0 1-1 16,2 2 2-16,-2-4 0 0,3 3-2 15,-1 0 3-15,1-3-2 0,-1 4 1 0,0-2 0 16,6 6 1-16,-9-10-4 0,7 5 4 16,-1 0-2-16,3 5 1 0,-8-10 0 15,8 10-1-15,-6-7-1 0,4 1 1 16,2 6 3-16,-3-4-4 0,3 4 3 0,0 0-2 15,-6-10-1-15,6 10 1 0,0-6 1 16,0 6-1-16,0 0-1 0,0 0-1 16,-2-7 2-16,2 7-2 0,0 0 1 0,0 0 0 15,-3-8-2-15,3 8 1 16,0 0-1-16,3-7 0 0,-3 7 2 0,0 0-3 16,0 0 0-16,0-8 2 0,0 8 0 0,0 0-1 15,5-5 2-15,-5 5 0 0,0 0-1 16,0 0 2-16,6-8 2 0,-6 8-2 15,0 0 1-15,2-4 0 0,-2 4-1 0,0 0 0 16,0 0 2-16,6-8 0 0,-6 8 0 16,0 0-2-16,0 0 2 0,2-5 0 15,-2 5 0-15,0 0 2 0,0 0-2 0,0 0 0 16,0 0 0-16,0 0 0 0,0 0 0 16,0 0 1-16,0 0-2 0,0-7 3 15,0 7-3-15,0 0 1 0,0 0 1 0,0 0-1 16,0 0 0-16,0 0 2 0,0 0 0 15,0 0-2-15,0 0 0 0,0 0-1 16,0 0 2-16,0 0-3 0,0 0 2 16,0 0 1-16,0 0 0 0,0 0-2 0,0 0 0 15,0 0 1-15,0 0 0 0,0 0-1 16,0 0 0-16,0 0 1 0,0 0-1 0,0 0 0 16,0 0-1-16,0 0 0 0,6-6 2 15,-6 6-2-15,0 0 2 0,0 0-2 16,0 0 0-16,0 0 1 0,0 0-1 15,0 0 2-15,0 0-1 0,0 0 0 0,0 0-1 16,0 0 0-16,0 0-1 0,0 0 2 16,0 0 0-16,0 0 0 0,0 0-1 0,0 0 2 15,0 0-2-15,0 0 1 0,0 0 0 16,0 0-2-16,0 0 3 0,0 0-2 16,0 0 3-16,0 0-3 0,0 0 2 15,0 0-3-15,0 0 1 0,0 0 1 0,0 0-2 16,0 0 1-16,0 0-1 0,0 0-1 15,0 0 4-15,0 0-2 0,0 0 0 0,0 0-4 16,0 0 2-16,0 0 1 0,0 0 1 16,0 0 0-16,0 0 0 0,0 0 2 15,0 0 0-15,0 0-1 0,0 0-1 16,0 0 1-16,0 0-3 0,0 0 2 0,0 0 0 16,0 0 0-16,0 0-1 0,0 0-1 15,0 0-1-15,0 0 2 0,0 0 1 0,0 0-4 16,0 0 3-16,0 0-1 15,0 0-2-15,0 0 1 0,0 0 1 0,0 0-4 16,0 0 2-16,0 0 0 0,0 0-1 16,0 0 3-16,0 0-2 0,0 0 5 0,0 0-3 15,0 0 0-15,0 0 0 0,0 0 1 16,0 0-2-16,0 0 3 0,0 0 0 16,-14 16-2-16,14-16 2 0,0 0-1 15,0 0-2-15,0 0 2 0,0 0-1 0,0 0 4 16,0 0-3-16,0 0 1 0,0 0-2 15,0 0 2-15,0 0 2 0,-2 7-4 0,2-7 1 16,0 0 2-16,0 0 0 0,0 0 2 16,-6 5-2-16,6-5 0 0,0 0 0 15,0 0 0-15,-3 5 0 0,3-5 0 16,0 0 1-16,0 0 0 0,-5 5 0 16,5-5 0-16,0 0 1 0,0 0-2 0,0 0 1 15,0 0 1-15,-6 5-2 0,6-5 0 0,0 0 1 16,-6 5 0-16,6-5 0 0,0 0 3 15,0 0-3-15,0 0 0 0,-11 5 0 16,11-5 0-16,0 0-1 0,-11 3 3 16,11-3-1-16,-8 2-2 0,8-2 5 15,-11 3-5-15,11-3 5 0,-11 5-5 0,1-5-2 16,10 0 3-16,-16 3 0 0,5-3-1 16,0 1 1-16,-3-1-2 0,-1 0 2 0,-4 0-1 15,0 3 0-15,-7-3 0 0,-1 0 0 16,-2 3 2-16,-1 0-1 0,-1-3-1 15,-2 0 1-15,-7 2 0 0,1 3-2 0,0-5 1 16,-3 0 0-16,3 0-2 0,-4 0 0 16,5 3 2-16,-2-3 0 0,1 0-1 0,6 0 0 15,2 0-1-15,1-3 1 0,1 0 3 16,2 1-3-16,-2 0-1 0,4-4 2 16,3 2 2-16,-1-2-3 0,4 1 2 15,-4 0-4-15,4-2 2 0,2-1-2 16,1 3 4-16,-2-2-1 0,5-1-2 0,-1 1 3 15,3 2-2-15,-1-3 0 0,1 3 0 16,0 0-3-16,3 0 1 0,2-4 2 0,1 5-1 16,-1-1 2-16,0 0-1 0,3-2-2 15,3 7 2-15,-6-10 1 0,6 4-2 16,0 6 1-16,0 0-1 0,6-12-1 16,-6 12 2-16,9-5 0 0,0 2-2 0,1 1 7 15,-10 2-4-15,22 0-1 0,-7-3 2 16,2 3 0-16,-1 0 2 0,3 0-3 0,2 0 2 15,1 0 0-15,1 0 2 0,1 3-1 16,1-6-2-16,1 3 1 0,-2 0 0 16,2 0 1-16,2 0-1 0,-2 0-2 15,-2 3 3-15,1-3-2 0,1 0 2 0,-2 0 0 16,0 0-1-16,0 0 0 0,-5 0-1 16,2 0 0-16,-2 0 2 0,1 0-2 0,-3 0 2 15,-1 0-1-15,0-3 1 0,-1 3 4 16,-4 3-4-16,0-6 2 0,-11 3-2 15,22 0 3-15,-22 0-3 0,18 0 3 16,-10-2-3-16,-8 2 3 0,14-3-2 0,-14 3-2 16,11-5-1-16,-11 5 4 0,8-2-5 15,-8 2 4-15,3-6 0 0,-3 6-3 16,0 0 2-16,2-9-2 0,-2 9-1 0,-8-8 6 16,3 3-1-16,-3-1-3 0,2 2-4 15,-5-1 3-15,3 0-2 0,-4 0 1 16,-2 0 0-16,3-1 0 0,-5-1 1 0,2 5-1 15,-6-6 1-15,0 3-1 0,1 0 0 16,-1-3 1-16,1 4-2 0,-2-2 4 0,2 4 0 16,-3-3-2-16,2 0-2 0,-2 0 1 15,0 0 1-15,2 0 2 0,0 2-1 16,-1-2 0-16,0 0-2 0,5 2 3 16,-1-1-2-16,0 2 2 0,0-2 0 0,-2 0-1 15,3 1-2-15,1 1 3 0,-2-3-1 16,4 2-1-16,-5 0 0 0,4-1 1 0,1 0-1 15,-1 2 2-15,3 0 0 16,-1-1-1-16,1 1 1 0,0 0-2 0,11 2 6 16,-22-3-5-16,13 0 0 0,0 1 3 15,9 2-3-15,-13-2 0 0,4 0-2 0,9 2 3 16,-16-4-2-16,11 1-1 0,5 3 2 16,-13-1-1-16,13 1-2 0,-13-4 3 15,13 4 0-15,-9-2 0 0,9 2-1 16,0 0 0-16,-13-2-2 0,13 2 1 0,0 0 4 15,-11-6-6-15,11 6 3 0,0 0 0 16,0 0-1-16,-12 0 3 0,12 0-1 16,0 0-2-16,0 0 1 0,-9-2 2 0,9 2-2 15,0 0 1-15,0 0 0 0,0 0-2 16,0 0 2-16,-10-2-1 0,10 2-2 16,0 0 5-16,0 0-4 0,0 0 1 0,-11-3 0 15,11 3-2-15,0 0 4 0,0 0-2 16,0 0 0-16,-9-3 0 0,9 3-1 15,0 0 1-15,0 0-1 0,-5-4 1 0,5 4-2 16,0 0 3-16,0 0 1 0,0 0-2 16,0 0 0-16,0 0-1 0,-12-5 0 15,12 5 0-15,0 0 1 0,0 0 2 16,0 0-1-16,0 0-2 0,-9-3 2 0,9 3-1 16,0 0-2-16,0 0 1 0,0 0 2 15,-5-5-1-15,5 5-1 0,0 0 0 0,0 0 1 16,0 0-1-16,-5-5 1 0,5 5 0 15,0 0-1-15,0 0 0 0,0 0-1 16,0 0 5-16,0 0-2 0,-6-5-1 16,6 5 2-16,0 0-4 0,0 0 0 0,0 0 2 15,0 0 0-15,0 0-2 0,-5-5 3 16,5 5 0-16,0 0-2 0,0 0 2 0,0 0 0 16,0 0-1-16,0 0 0 0,-6-5 0 15,6 5-1-15,0 0 1 0,0 0 0 16,0 0 1-16,0 0-2 0,0 0 0 15,0 0 2-15,-3-8-2 0,3 8 2 16,0 0-1-16,0 0 0 0,0 0-3 0,-5-4 2 16,5 4-1-16,0 0 4 0,0 0 0 0,0 0-3 15,0 0 1-15,0 0 2 0,0 0-2 16,0 0-1-16,0 0 1 0,0 0 1 16,0 0-2-16,0 0 0 0,-6-8 2 15,6 8-2-15,0 0-1 0,0 0 3 0,0 0-1 16,0 0 2-16,0 0-2 0,0 0 0 15,0 0 0-15,0 0 0 0,0 0-4 0,0 0 6 16,0 0 2-16,0 0-4 0,0 0 0 16,-6-5-1-16,6 5 0 0,0 0 3 15,0 0-5-15,0 0 4 0,0 0-1 16,0 0-1-16,0 0 1 0,0 0 0 0,0 0 1 16,0 0-1-16,-6-5 0 0,6 5 0 15,0 0 2-15,0 0-4 0,0 0 2 16,0 0 0-16,-3-8 2 0,3 8-3 0,0 0 2 15,0 0-1-15,0 0-2 0,-2-8 2 16,2 8 0-16,0 0 0 0,0 0 0 16,-6-4 0-16,6 4-2 0,0 0 3 15,0 0 0-15,-2-7-1 0,2 7 1 0,0 0 0 16,-3-8 0-16,3 8-1 0,0 0-1 0,0 0 1 16,-6-8 0-16,6 8 0 0,-2-5-2 15,2 5 2-15,-3-7-2 0,3 7 2 16,0 0-2-16,-6-10 2 0,6 10 0 15,-2-6-2-15,2 6 2 0,0 0-2 0,-6-10 3 16,6 10-3-16,-2-5 3 0,2 5 1 16,-7-5-2-16,7 5 0 0,-3-7 0 15,3 7 0-15,-6-8-1 0,4 3 0 0,2 5 1 16,-6-7 0-16,4 2-2 0,2 5 0 16,-6-8 3-16,6 1-3 0,-5 1 2 15,5 6 0-15,-6-9-2 0,3 1 3 16,1 2-3-16,-4-1 1 0,4 0 1 0,-1 1 4 15,-1-1-3-15,-2-1-3 0,4-2 1 16,-1 3 1-16,0-1 0 0,0-2-2 0,1 3 0 16,-4-1 1-16,3 0 0 0,1-2-1 15,-1 3 2-15,-3-3 0 0,4-1-2 16,-1 4 1-16,-2-3 1 0,2 2-1 0,0 1-1 16,-4-3 2-16,5 3 3 0,-1-1-4 15,0 0 1-15,-2 1-2 0,2-1 1 16,0 0-1-16,0 1 3 0,1 2 0 0,-1-3-3 15,-3 4 2-15,4-3 0 0,-4-2-1 16,4 4 0-16,-4-2-1 0,3-1 2 16,-3 1-3-16,3-1 2 0,-3 0 2 15,-2 1-2-15,3 0 1 0,-1-4-2 16,-2 4 2-16,3-3-1 0,-4-1 1 0,3 4-1 16,-3-3-1-16,1 0 3 0,0 4-2 0,0-6 0 15,0 2 0-15,-3 0 0 16,1 2 0-16,2-2 0 0,-3 0 0 0,3 0 1 15,-3 0 0-15,0 3 0 0,-1-2 0 16,3 0-1-16,-1-2 0 0,-1 4-2 0,0 0 1 16,3 0 2-16,-2 2-2 0,-1 0 0 15,3 0-4-15,0-1 4 0,-1 4-3 16,1 0-1-16,8 2 2 0,-15-3 2 16,15 3-3-16,-16 3 0 0,8 1 2 0,8-4 1 15,-14 11-1-15,6-6 2 0,1 2-1 16,2 2 0-16,-1-2 0 0,1 3-4 15,-1-3 4-15,3 5-2 0,-2-2 3 0,2 4 1 16,3-2-4-16,-3 2 3 0,6 4-1 16,-3-3 2-16,6 5-1 0,-1 0 1 15,1 1 2-15,2 1-1 0,0-2 0 0,2 1-3 16,0 0 2-16,-1-2-1 0,2 1 4 16,0-2-2-16,-3 2-2 0,4 0 2 0,-1 0 0 15,0-2-1-15,-3 0 3 0,0-3-2 16,0 0 1-16,2 0 1 0,-5-3-1 15,1 1 2-15,-1-2-2 0,1 0 2 16,-1 0 2-16,-2-1 1 0,0-1 1 0,-1 2 2 16,1-1 0-16,-3 0 2 0,3-3 0 15,-3 4 1-15,-3-4 0 0,3 1 1 0,-3-3 0 16,-2 3 0-16,2-1 2 0,-2-2-3 16,-1 0 1-16,-2 0-2 0,3 0-1 15,-3-2 2-15,-5 1-2 0,2 0 1 16,0-2 0-16,0 0 0 0,1-2-2 15,-5 0 0-15,1-2-4 0,0 0-2 0,1-4 1 16,-2 4 1-16,-5-6-4 0,4-2 2 16,-2 2-1-16,-1-4-2 0,3-1 0 0,-5 1-1 15,-1-6 0-15,1 0 1 0,-3 1-4 16,5-6 2-16,-3 3 1 0,-1 0 0 16,1-3 0-16,-1 0-2 0,1 1 1 0,0-1-2 15,2 1 1-15,1-1 1 0,0 0-1 16,1 0-1-16,2 3 1 0,-1 0 1 15,4-3-1-15,-5 1-1 0,4 2 0 0,3-1 3 16,0 1-3-16,-1-2-1 0,4-1 5 16,2 1-5-16,1-1 0 0,-1-2-2 15,1 1 0-15,2-2 0 0,1 0-2 16,2 4 0-16,-3 0 1 0,3-1 0 0,0-4 2 16,0 8-3-16,0-1 1 0,3 5-1 15,-3-3 2-15,2 3-1 0,-2 0 0 0,3 2 0 16,-3 1-2-16,3-1-1 0,-1 3 4 15,1 0-3-15,0 2 1 0,0-2 4 16,-1 3-3-16,1 0 4 0,0 1-5 0,0-1 0 16,2 2 1-16,-1-3 3 0,2 3 1 15,-6 5-2-15,11-7 1 0,-9 2 0 16,4-1 2-16,-1 2 0 0,-5 4-5 0,11-8 3 16,-5 6-1-16,-6 2 0 0,12-6 1 15,-7 3 1-15,-5 3 0 0,14-1 0 16,-14 1-2-16,11 0 2 0,-11 0-3 15,0 0 4-15,16 1 0 0,-8 2-1 0,-8-3 1 16,15 6 0-16,-6-4 0 0,-4 0 1 16,3 4-2-16,1-2 0 0,-1 2 2 0,4 1 3 15,-4-2-2-15,3 3 0 0,-3-1 0 16,3 1 2-16,0 0-1 0,-1-1-2 16,1 3 2-16,0-3-1 0,-1 4 1 15,1-4 1-15,2 1 0 0,-5 2-2 0,3-3 0 16,0-1 0-16,-3 1-1 0,3 0 0 15,-2-1 4-15,0-3-3 0,-4 4 1 0,3-2 4 16,-2 0-5-16,2-2 1 0,-8-3 0 16,11 7 3-16,-6-5-2 0,-5-2-1 15,10 5 0-15,-10-5 3 0,8 3-2 16,-8-3 3-16,0 0-2 0,0 0-1 0,0 0 0 16,19-5 0-16,-19 5 0 0,6-8-1 15,-1 6 5-15,-5 2-3 0,3-10-1 16,2 5 0-16,-5-3 0 0,3 0 2 0,-3 1-2 15,0 0 0-15,4-3-2 0,-4-1 1 16,0 1-1-16,-4 0 4 0,4 0-4 16,-3 2-1-16,3-4 0 0,-2 4 1 0,-1-4-1 15,3 4 3-15,-3-4-2 0,-2 4-2 16,2 1 4-16,3-3-3 0,-6 1 0 0,4 2 1 16,-1 0-2-16,0-1 1 0,0 0-3 15,1 1 3-15,-1 0 1 0,0-1 0 16,1 0 0-16,2 8-1 0,-6-12 0 15,3 4 1-15,-1 1 0 0,2 2-2 0,2-3 0 16,-3 1 0-16,0-1 3 0,3 0 0 16,-3 1-1-16,3-1-2 0,0 8 2 15,0-15 1-15,-2 8-4 0,2-1 2 0,0 1-1 16,0-1 3-16,0 1-2 0,0-3 0 16,0 2-1-16,2 1 3 0,-4-4-1 15,4 3 3-15,-4 1-4 0,2 7 0 16,0-15-1-16,0 7-1 0,0-1 5 0,0 1-4 15,0 0 2-15,2 1 4 0,-2 7-5 16,0-13 2-16,0 6 0 0,0-1-2 16,3 0 0-16,-3 2 0 0,0 6 0 0,3-14-2 15,0 6 3-15,-3 8-2 0,0-11 2 16,2 3 0-16,-2 8 1 0,4-12-1 0,-1 6-1 16,-3 6 0-16,3-12 0 0,-3 7 1 15,0 5-1-15,3-8 2 0,-3 1-1 16,0 7 2-16,2-8-3 0,1 3 0 0,-3 5 1 15,3-10 2-15,-3 10 0 0,0-10-2 16,0 5 0-16,0 5-1 0,0 0 2 16,0-12-1-16,0 12-2 0,0-11 1 15,0 11 1-15,0-5 1 0,0 5-1 0,0 0-1 16,0-10 0-16,0 10-1 0,2-4 4 16,-2 4 0-16,0 0-2 0,-2-11 0 0,2 11-2 15,2-8 3-15,-2 8-2 0,0 0-1 16,0-7 3-16,3 2 2 0,-3 5-5 15,0 0 2-15,0-10 0 0,0 10 0 16,0 0-2-16,0-8 3 0,0 8 0 0,3-7-3 16,-3 7 3-16,0 0-1 0,0-8 1 15,0 8-2-15,3-7 0 0,-3 7 0 16,0 0 0-16,0-8 0 0,0 8 3 0,0 0-2 16,2-8-1-16,-2 8 0 0,3-7 2 15,-3 7-2-15,3-5 1 0,-3 5-1 16,0-8 0-16,0 8 3 0,0 0-2 0,5-10-2 15,-5 10 4-15,3-7-1 0,-3 7-4 16,3-8 4-16,-3 8-2 0,3-10 1 16,-1 5 0-16,1 0 0 0,-3 5-2 0,4-12 2 15,-1 6-2-15,0-1 2 0,-1 2 2 16,-2-3-2-16,3 1 1 0,-3-1 0 16,3 0-1-16,-3 1 2 0,2-3-1 0,-2 3 0 15,-2-3 0-15,4 2 0 0,-4-1 0 16,2 0 0-16,-3-1-1 0,0 0 1 15,1 0-3-15,-1 0 1 0,-4 3 1 0,4-6-1 16,-2 3 2-16,-1 2 0 0,1-4-1 16,-3 4 1-16,2-2 0 0,1 2-4 15,-3 1 3-15,2-1 0 0,-3 1-2 0,3-1 0 16,-2 3 2-16,2 0 0 0,1-2-4 16,5 7 2-16,-11-8 0 0,6 3-1 15,-1 2-2-15,6 3 2 0,-12-4-1 0,12 4 0 16,0 0 1-16,-17 0-2 15,17 0 1-15,-10 4 0 0,4 2 2 0,-2 1-1 16,2 0 2-16,1 5 2 0,-5-1-4 16,2 2 0-16,-3 2 2 0,3 0 0 0,-3 0 3 15,3 3-3-15,-2-3 1 0,2 0-1 16,0 2 1-16,-3-4-1 0,3 3 0 0,0-2 0 16,2-1 0-16,-3 0-1 0,3-3 4 15,1 0-4-15,-1 0 5 0,1-3 0 16,2 1 0-16,-2-3 0 0,2 0 4 15,-3 3-2-15,4-4 1 0,2-4-3 0,-8 8 0 16,8-8 2-16,-10 3-2 0,10-3-1 16,0 0 0-16,-11 0-4 0,11 0 3 0,0 0-1 15,-8-15 1-15,5 7-3 0,0-2 2 16,3-2-2-16,0-4 1 0,3-1-1 16,0 0 0-16,0-6 3 0,2 0-4 15,1 0 4-15,2-4-2 0,4-3 0 0,-4 1 0 16,3-1-1-16,0 0 0 0,3 2 2 15,-2 0-2-15,2 1 0 0,-3-1 0 0,5 0 2 16,-1 1-1-16,1 1 0 16,-2 2 1-16,2-1-2 0,2 2 2 0,-1-2-2 15,-4 2 1-15,8-2 4 0,-5 5-3 16,0 0-2-16,-2 0 2 0,1 4-2 0,-1-1 1 16,-1 4-1-16,1-1 3 0,1-2 3 15,-4 3-4-15,3 3-2 0,-1 0 1 16,-2 0-2-16,2 0 1 0,-3 5-1 15,1-3 1-15,3 4 0 0,-3-2 2 0,1 2-2 16,-1-2 1-16,0 4 2 0,3 0-1 16,-3-1 0-16,1 0 4 0,-1 1-2 0,3 2 0 15,-14 0-4-15,19 0 5 0,-7 0-2 16,-1-3-1-16,-11 3-1 0,16 0-1 16,-16 0 2-16,17 3-2 0,-9-3 3 15,-8 0-3-15,15 2 0 0,-10 1 3 0,-5-3-2 16,9 3 3-16,-9-3 0 0,10 4-2 15,-10-4-1-15,9 6 3 0,-9-6 1 0,5 4-1 16,-5-4 0-16,6 6-3 0,-6-6-1 16,6 4 3-16,-6-4-1 0,3 8 0 15,-3-8 0-15,6 5 3 0,-6-5-4 16,2 7 4-16,-2-7-5 0,0 8 0 0,3-3 1 16,-3-5 2-16,0 0-6 0,0 10 9 15,0-10-4-15,3 7 0 0,-3-7 1 0,0 9 3 16,0-9-3-16,2 7 0 0,-2-7-2 15,0 10 0-15,0-10 1 0,-2 7-2 16,2-7 6-16,0 11-4 0,0-11-1 16,0 12 1-16,0-6 4 0,0-6-2 15,-3 10-4-15,3-6 2 0,0-4 1 0,0 10 1 16,0-10-2-16,0 10 0 0,0-4-3 16,0-6 2-16,-3 10 2 0,3-10 0 0,0 12-1 15,0-12 0-15,0 8 0 0,0-8 1 16,-2 10-2-16,2-5 0 0,0-5 2 15,0 11-1-15,-3-7 0 0,3-4 3 0,0 13-5 16,-3-9 1-16,3-4 4 0,-3 13 0 16,3-5-6-16,-2-3 2 0,2 2 2 15,0-7-1-15,-4 13 1 0,1-6-2 0,3-1 0 16,-3 1 1-16,3-7 0 0,-3 13-1 16,3-8 1-16,0-5-1 0,-5 12 0 15,5-6-1-15,0 0 2 0,0-6-1 16,-3 10 1-16,3-2 1 0,0-8 0 0,-3 10-1 15,3-4-2-15,0-6 2 0,0 7 2 0,0-7-3 16,-2 8 0-16,2-8-1 0,0 8 0 16,0-8 2-16,0 6-2 0,0-6 2 15,0 0 0-15,0 8 1 0,0-8-1 16,0 0-3-16,0 8 2 0,0-8 1 0,2 7 1 16,-2-7-4-16,0 0 1 0,0 0 0 15,6 8 0-15,-6-8 0 0,3 5 4 16,-3-5-1-16,0 0 1 0,0 0-1 0,5 6 1 15,-5-6-2-15,0 0-1 0,0 0 4 16,10 1-3-16,-10-1-1 0,0 0 2 16,0 0-1-16,8 3 2 0,-8-3-2 15,0 0 1-15,0 0-1 0,0 0 1 0,0 0-3 16,0 0 4-16,0 0 1 0,16-8-2 16,-16 8-1-16,6-5 3 0,-6 5-3 0,8-5 0 15,-5-3 3-15,2 4-1 0,1-4-2 16,-4 0 3-16,5 4-2 0,-1-6 0 15,-1 2 1-15,0 1-1 0,1 0 1 0,2-4-1 16,-2 1 0-16,-1 1-2 0,1-2-1 16,-1 1 4-16,5-1-2 0,-5 1 1 15,0-2-3-15,4 0 2 0,-4 1-1 16,3-1 1-16,-2 2 0 0,2-7 2 0,2 4-1 16,-2 0-2-16,3-1 1 0,-3-2 1 15,0 0-1-15,0 2 0 0,2-4 0 16,-2 5 1-16,0 1-1 0,0-4 0 0,3 2 2 15,-3 1 1-15,3 0-3 0,-1 0-1 16,1-1 0-16,0 1 3 0,-3-2-2 0,3 2-1 16,-3 1 0-16,2-1 1 15,-2 0-1-15,0 3 0 0,0 0 1 0,-2 0 2 16,2 0-2-16,-3 0 2 0,1 3-2 16,1-1 0-16,-5-2 1 0,4 2-1 0,-1 1 0 15,-2-2 1-15,0 3-1 0,-1 2 4 16,1-5-2-16,0 1-2 0,-3 1 2 15,3 1 0-15,-3 6 0 0,-3-14 0 0,3 7-4 16,-3-1 2-16,0 0 1 0,-2 3-1 16,2-2-1-16,-5-1 1 0,3 1 0 15,-2-1 1-15,-1 3-1 0,-3-5-1 16,3 3 1-16,-1-1-4 0,-2 1 4 0,3-1-2 16,-1 0 1-16,0 0 0 0,-1 2-1 15,4-2 1-15,-2 0-2 0,2 0 1 0,1 1 0 16,-1-1 0-16,0-2-1 0,3 2-1 15,0-1 3-15,3-1-2 0,0 0 1 16,0 0-1-16,3-3 2 0,0 0-2 0,3 1 6 16,3-6-4-16,-1 3-1 0,0 0-2 15,3-2 2-15,0 1 4 0,4-1-3 16,-1-4 2-16,2 2-2 0,0-2 0 16,5 1 2-16,-5 0 1 0,3 0-3 0,2 2 0 15,-5 3 0-15,1-3-1 0,-4 6 2 16,2-3-4-16,-1 2 2 0,2 3 3 0,-5 0-2 15,2 0-2-15,-5 3 0 0,3-1 2 16,-3 3-1-16,0 1-3 0,3-3 2 16,-1 3 2-16,-2 1-2 0,0-2 1 0,-3 3-6 15,-5 2 6-15,17-3 0 0,-17 3-3 16,15 0 2-16,-15 0 2 0,13 0-3 16,-4 3 2-16,-9-3 2 0,11 5-3 15,-6-3 0-15,0 3 0 0,1 0 5 0,-6-5-2 16,9 8 0-16,-3 0 0 0,-1-3 0 15,-2-1 0-15,-3 4 3 0,3 0-3 0,-3 2-1 16,0-3 3 0,-3 1-2-16,0 2 0 0,3 0 1 0,-2 2 0 0,-4-2 2 15,3 0-3-15,-3 3 0 0,0 0 1 16,3 0-1-16,-5-3 0 0,3 4 4 0,-1-3-3 16,1 1-1-16,-1 1 0 0,1 0 0 15,-1-1-4-15,0 3 6 0,0-4-1 16,-2 1-2-16,5 1 0 0,-2-1-2 15,-1-2 3-15,4 2-2 0,-1-1 2 0,0 1 0 16,3-2 0-16,-3 0-2 0,3 0 0 16,0 0 4-16,-2-2-2 0,4 5-2 0,-2-7 1 15,0 0 1-15,0 4 0 0,3-2 1 16,-3-8 1-16,0 12-2 0,0-12 2 0,3 8-2 16,0-3 2-16,-3-5 3 15,8 7-3-15,-8-7 1 0,8 3-2 0,-8-3 3 16,0 0-3-16,23-3-1 0,-15-1 3 15,1 1 0-15,-1-4 0 0,3 1-2 0,0-4 1 16,1 3-1-16,2-6 1 0,-1 1 0 16,1-1-2-16,1 1 0 0,-1-4 0 15,-1 1 3-15,1 0-1 0,1 2-3 16,-4-1 2-16,0-1-1 0,0-1 2 16,2 2-2-16,0 0-2 0,-5 0 4 0,3 1-5 15,0 0 1-15,-3 3 5 0,0 0-4 16,-3 0-3-16,5 3 3 0,-2-3 1 0,0 2-3 15,1 0 1-15,-1 1 0 0,0-1 1 0,4 1-1 16,-4 1 2-16,1-1-2 16,2 3-1-16,0-2 0 0,-1 1 3 0,0 0-1 15,1 2-2-15,0 1 5 16,0-3-2-16,-3 3-2 0,3-1 4 0,-2-2-2 16,-9 5 0-16,17-3 0 0,-9 1-1 0,0-1 0 15,-8 3 0-15,11-2 0 0,-3-1 1 16,-8 3-1-16,0 0-2 0,15-2 2 15,-15 2-1-15,0 0 0 0,0 0 0 16,17 5 2-16,-17-5-2 0,2 5 4 0,-2-5-3 16,3 5 1-16,-3 3 1 0,0-8 0 15,-3 9-3-15,1-1 1 0,-1-1 1 0,0 1 0 16,1 2-1-16,-1-2 5 0,0 2-2 16,-2-1-2-16,2 2 2 0,-3-1-1 15,0-3 0-15,3 4-1 0,0-1 0 16,-2-3 1-16,2 1 0 0,3-1-3 0,-3 3 2 15,1-4 1-15,-1 1-1 0,3-7-2 16,0 10 1-16,-3-6 1 0,3-4-1 0,0 9 3 16,0-9-3-16,0 7 1 0,0-7 1 15,0 8-2-15,0-8 1 0,0 0 2 16,3 8 0-16,-3-8-2 0,0 0 0 0,11 5-2 16,-11-5 3-16,5 2 1 0,-5-2-1 15,0 0-2-15,18 0 0 0,-18 0 1 16,14 0 0-16,-14 0 0 0,13 0-2 0,-13 0 2 15,14 0 0-15,-14 0 0 0,18-2 1 16,-7 2 1-16,-11 0-3 0,16 0 5 16,-16 0-3-16,14-3-2 0,-14 3 1 15,17 0-2-15,-17 0 2 0,14 0 0 0,-14 0 0 16,16 0 0-16,-16 0-2 0,14 3 4 16,-14-3-4-16,15 0 2 0,-15 0-1 0,14 2 4 15,-14-2-2-15,13 3-1 0,-4-3 1 16,-9 0 0-16,13 2-1 0,-3 0 1 15,-10-2-2-15,16 3 2 0,-10 0 0 16,-6-3 0-16,16 2-1 0,-8-2-2 0,-8 0 6 16,15 5-4-16,-7-2-2 0,1-1 0 15,-1 3 4-15,-3-2-1 0,3-1-1 16,-8-2 2-16,18 8-2 0,-12-6 2 0,-1 3-2 16,3-2 1-16,-8-3-2 0,11 4 1 15,-3-1 1-15,-8-3 0 0,13 6 2 16,-8-4 0-16,-5-2-1 0,11 5-7 0,-5-2-11 15,-6-3-16-15,10 2-43 0,-10-2-48 16,11 5-23-16,-5-5-32 0,-6 0-475 16,15 0 222-16,-15 0 146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9:00.3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203 682 85 0,'0'0'87'0,"0"0"-1"15,0 0-9-15,-5-5-11 16,5 5 1-16,0 0-6 0,0 0-2 0,0 0-10 16,0 0-5-16,-8 23-4 0,8-16 0 15,0 3-5-15,-3-1-1 0,3 0-3 16,3 1 3-16,-3 1-7 0,0-4-2 0,3 3 7 15,-1-3-11-15,1 1-1 0,0-1-3 16,2 1 8-16,-2-3 4 0,-3-5-9 16,8 5 5-16,-8-5 2 0,0 0-4 0,0 0-4 15,0 0-1-15,22-13-2 0,-15 6 4 16,-7 0 9-16,3-2 3 0,-1-2-3 16,-2 2 0-16,3-1 2 0,-6-2-4 15,1 3 3-15,-1-2-7 0,-4 0 0 0,4 4 4 16,-2-3-6-16,-1 3 3 0,-2 1-7 15,8 6-1-15,-16-2-3 0,8 2 4 0,8 0-4 16,-18 8-2-16,10-1-2 0,-3 0 2 16,5 6-4-16,-2 0 0 0,3-3-1 15,-4 5 1-15,7-3-5 0,-2-3 2 16,1 5 3-16,0-1-3 0,3-3 0 0,3 0 1 16,-3-3-4-16,3 1 9 0,3-4-1 15,0 2-3-15,-6-6 1 0,16-2-2 16,-16 2 4-16,19-13-11 0,-8 6 9 15,-1-4-4-15,-2 1-5 0,0 1 11 0,3-4 1 16,-5 0-4-16,-1 0-2 0,1 1 3 16,-6-1 0-16,2 1-1 0,-4 2-4 0,2-3 2 15,-3 6 0-15,-3-3 0 0,1 2 0 16,-1 3-1-16,6 5-7 0,-16-3 11 16,16 3-5-16,-18 8 3 0,7 0-5 0,3-1 2 15,-3 6-1-15,0-1 0 0,3 3 3 16,-1 0-4-16,3 3 0 0,1-2 3 15,2 1-2-15,0 0 1 0,3-1 1 16,0-2 1-16,3-1-3 0,0 2 3 0,-1-5 0 16,1 1-1-16,3-5 4 0,0 1-3 15,0 0 1-15,-6-7 2 0,13 0-1 16,-13 0 2-16,14-10-1 0,-8 4-4 0,-1-4 2 16,1-1 0-16,0-1 0 0,-3 0-2 15,0 0 2-15,-3-1-1 0,0-2-4 16,-3 0 2-16,0-2 0 0,-3 7 0 15,0-6-3-15,1 3-1 0,-1-2-3 0,-2 3 5 16,0 4-2-16,0 3 0 0,-1 0 4 16,9 5-2-16,-15 0-2 0,15 0 1 15,-16 10-1-15,8 0 0 0,2 0 2 0,4 4 1 16,-4-4-4-16,6 7 5 0,-3-4-4 16,3 4 5-16,3-5-6 0,0 3 5 15,0-5 2-15,-1 2-3 0,4-1 2 16,-1-1 0-16,3-5-2 0,-2-1 3 0,-1 2-4 15,-5-6 3-15,18-2 4 0,-18 2-4 16,19-10 1-16,-11 4-1 0,1-4-1 0,-4 0 2 16,3-2 0-16,-1-1-1 0,-1 1-1 15,-4-4 2-15,-2 4-1 0,3 0 1 16,-6-1-6-16,3 0 1 0,-2 1 3 16,-4 1-2-16,-1 4-1 0,-1 0-3 0,0-1 3 15,-3 6-3-15,0 2 1 0,11 0-1 16,-23 4 4-16,9 4-2 0,-2 0 0 15,2 4 2-15,2-2 1 0,-2 4-1 0,3 3-2 16,0-4-3-16,0 7 7 0,6-3 0 16,-2 0-4-16,4 1 3 0,3 0-2 15,0-6 0-15,3 3-1 0,4 1 1 0,-4-3 2 16,5-4 2-16,0 1-1 0,0-3 2 16,0-1-6-16,3-4 4 0,2-2 4 15,-13 0-3-15,22-8 3 0,-9 1-5 16,-2 0 4-16,4-5-1 0,-4-5 0 0,-3 5-1 15,0-3 1-15,1-3 0 0,-4 0 0 16,-2 4 0-16,0-1-3 0,-3 0 0 16,-3-3-2-16,0 4 2 0,-2-2-2 0,-1 3 0 15,1 1 1-15,-4-1-2 0,4 5 2 16,-3 1 0-16,0 0-6 0,-2 4 4 16,2 0 4-16,8 3 0 0,0 0-3 0,-25 13-1 15,20-8-1-15,-3 5 2 0,1 0 2 16,1 0-1-16,6 3 2 0,-2-1 2 15,-1 1-6-15,3 0-8 0,3 0-22 16,2-4-22-16,5 1-30 0,-2 1-30 0,3-7-47 16,2-1-383-16,-2-6 184 0,4 3 123 15</inkml:trace>
  <inkml:trace contextRef="#ctx0" brushRef="#br0" timeOffset="1380">471 375 64 0,'-3'13'104'0,"3"-9"-11"0,0 4-11 0,0 0-6 16,3 2-5-16,1-3-11 0,2 3-4 15,-1-3-5-15,1 1-3 0,2 0-10 16,-3-1 3-16,1-1 0 0,2-2-3 16,0-1-8-16,-1 0 1 0,-7-3 0 0,16-6 3 15,-16 6-10-15,14-7-5 0,-9 1 1 16,1-3-6-16,-1-2-1 0,-2 2-5 15,0-2 5-15,0-1 1 0,-3 0-3 0,-3 2 5 16,3-2-4-16,-3 2 3 0,0 1 1 16,1 1 1-16,-4-2 2 0,1 7 1 15,-1-6-7-15,6 9 4 0,-11-5-3 0,11 5-5 16,-13 3 1-16,13-3 0 0,-13 11 1 16,8-8-5-16,-1 4-2 0,4 4 4 0,-4-1-3 15,4-1-3-15,2 5 2 16,0-2-1-16,-3 1-1 0,6 0 2 0,-1-1 3 15,-2-4 0-15,6 2-2 0,-4 0-1 16,4-3-2-16,-3-1 4 0,2-2 0 0,5-1 4 16,-10-3-3-16,0 0-3 0,19-5 2 15,-11 0-5-15,0-1-1 0,-2 2 2 16,-1-1 6-16,1-5-7 0,-2-1 5 16,-2-1-3-16,1 0-3 0,-3-1 2 0,-3 3 2 15,1 0-7-15,-5 0 2 0,4 2 4 16,-2 1 4-16,-1 2-7 0,1-1 0 15,-4 2-6-15,9 4 2 0,-16 1-5 0,16-1 11 16,-18 9 1-16,13-2-3 0,-3 1-4 16,0-2 5-16,5 6-6 0,-3 0 5 15,1 0-2-15,2-2 2 0,3 3-11 0,-3 2 10 16,6-2 2-16,-3-4 0 0,3 4 5 16,0-3-1-16,-1 1-2 0,4-4-1 15,-1-2 0-15,3-2 0 0,-8-3 3 16,0 0 1-16,26-8-4 0,-17 3 0 0,-1-2-1 15,3-3-1-15,-3 0 5 0,0-6-1 16,4 4 0-16,-6-3 0 0,2-3-7 0,-3 3 6 16,-2 0-7-16,-3-3 1 15,3 3 2-15,-6 3-6 0,0-4 7 0,1 3-2 16,-4 1-12-16,4 5 14 0,-7-3-3 16,3 5-6-16,0-1 12 0,-2 2-1 15,8 4-5-15,-17 2 6 0,17-2-9 0,-10 10-1 16,4-2 10-16,3 2 2 0,-2 3-6 15,5 1 3-15,0-1 3 0,0 2-5 0,0 0 2 16,3 1-4-16,-1 1 5 0,7 0-2 16,-4-1-2-16,3-1 7 0,-2 0-4 15,2-5 7-15,3-3-4 0,-2 1-1 0,2-3 1 16,-3-2-1-16,3-2 2 0,-11-1 0 16,20-4-1-16,-11 1 0 0,-1-4 0 0,-2 2 0 15,2-6-2-15,-5 2 0 16,2-1 1-16,-2-1 0 0,-3-1-2 0,-3 0 2 15,0-1-6-15,-2 3 1 0,-1-3 2 16,1 3-3-16,-6 4 4 0,2-5-4 0,0 2-2 16,-4 5 0-16,4 1-3 0,-4 0 4 15,5 3-2-15,8 0 5 0,-24 3-2 16,13 3 0-16,3 2 0 0,0-1-3 16,0 3 4-16,1 2 1 0,2-2-9 0,-1 3 6 15,3 0 9-15,3-1-3 0,-2-2-9 16,2 3 8-16,2-3 1 0,1-1-2 15,0 2-1-15,0-3 5 0,-1-4-3 16,-2-4 4-16,10 6-2 0,-10-6-3 0,0 0 6 16,0 0-4-16,19-16 1 0,-14 9 1 15,1-6-3-15,-3 3 3 0,-1-3-2 0,-2-1 1 16,3 1-2-16,-3-2 0 0,-3 3-3 16,1-1 0-16,-1 0 2 0,0 0-5 15,-2 1 2-15,2 4-2 0,-5 1 5 16,2 0-3-16,4 1 1 0,-8 4 1 0,10 2-5 15,-14-3 1-15,14 3-1 0,-8 11 2 16,3-4-17-16,2 3-15 0,0 0-8 16,3 5-32-16,0-2-29 0,3-1-317 0,3 4 143 15,2-4 95-15</inkml:trace>
  <inkml:trace contextRef="#ctx0" brushRef="#br0" timeOffset="2768">1255 395 39 0,'-11'0'118'0,"11"0"-11"0,0 0-17 0,-15 7-8 15,9 1-3-15,1-3-6 0,0 5-16 16,2-2 1-16,-3-1-3 0,4 3-8 16,2 3-8-16,-3-4-4 0,6 2-3 0,-1-3-2 15,1 2 1-15,3-3 1 0,-1 1-8 16,3-3 1-16,2 0 3 0,1-3-5 16,0 1-3-16,-11-3 1 0,19-5-3 15,-8 3-2-15,-2-4 4 0,2-1-8 0,-3-2-1 16,-2 2-1-16,-1-3 4 0,1 0 0 15,-4 0-3-15,1 0 1 0,-6-3-1 0,3 1 1 16,-5 2-3-16,-3-2-6 0,2 4 1 16,-2-2 3-16,-3 2 1 0,2 1-2 15,-2 4 6-15,-3 1 11 0,3 2-16 16,11 0 4-16,-23 6-1 0,15 3 0 0,-3 1 2 16,3 0 1-16,2 3 2 0,1-1 1 15,2 3 2-15,3-2-1 0,0 1 2 0,5 2-1 16,-2-3-8-16,3-1-1 15,2 1 4-15,0-3-3 0,3-2 3 0,-2-4-3 16,5-1 1-16,-3 0 2 0,3-3-1 16,1-3-2-16,-4-2 1 0,2-3-5 0,-2 1 3 15,0-3 1-15,-3 0-4 0,5 0-2 16,-8-3 2-16,3 3 3 0,-5-3-1 16,0 1-8-16,-6-1 4 0,3 1 4 15,-5 2-7-15,-1-3-4 0,-2 3 1 0,-2 3-1 16,2-1 0-16,-3 0-1 0,0 3 2 15,0 5 1-15,0-1 0 0,11 1 3 0,-20 4-3 16,9 1 3-16,3 0 1 0,0 3-1 16,-1 2 2-16,4 0 3 0,-2 0 0 15,4 2 0-15,1 0 0 0,2 1 1 16,2 0 0-16,1-3-2 0,0 0-1 0,4 0 1 16,1-2 1-16,-3-3 2 15,6 0-2-15,-2 0 2 0,1-2 1 0,-10-3-4 16,24-3 3-16,-13-2-3 0,0 0 0 0,-1 0-1 15,-1-3-1-15,0-2 0 0,-3 3 2 16,2-6-2-16,-3 3 3 0,-2-3-6 16,-3 1 0-16,-3-1 1 0,1 3-1 0,-1 0 0 15,-3 0 0-15,-2 0 2 0,-1 2-5 16,0 3 2-16,-1 0 0 0,-1 0-2 0,11 5 1 16,-20 5 5-16,8-1 0 0,1 0 5 15,3 2-6-15,-3 6 3 0,3 0 5 16,2 0 1-16,1 1 0 0,1 2-1 15,1 0 2-15,0 1-2 0,6-2-2 0,-3 2 1 16,3-1 1-16,4-3 0 0,-2 1-1 16,1-3-1-16,-1 0 1 0,1-3 1 0,2-1-2 15,-3 1 1-15,3-4-2 0,-8-3 2 16,18 0-3-16,-18 0-1 0,17-8-1 16,-12 3 1-16,3-2 0 0,0-1-3 15,-2-2 3-15,-3 0 0 0,-1 0-2 0,2-3-4 16,-4 1 2-16,0-1 1 0,-4 3 1 15,-1-5-2-15,2 5 1 0,-2-3-5 16,-3 3 0-16,2 2 0 0,-2-2-1 0,0 3 2 16,-1 2 1-16,-3 3-2 0,12 2 4 15,-19 0-3-15,8 0 5 0,0 4 1 16,3 2 0-16,-4-2 0 0,4 4 2 16,-1 0-1-16,4-1-1 0,-1 3 0 0,4 0 2 15,-1-2 0-15,3 4 0 0,5-4 0 16,-2 2-1-16,3-1 2 0,5 0 0 15,-3-4-3-15,4-3 2 0,2-2-1 0,-1 0 2 16,-2 0-3-16,6-2 2 0,-2-6 0 16,-2 1 0-16,1-3 1 0,0-3-3 15,-2 0 1-15,-4 1 0 0,0-6 1 0,-5 5-3 16,0-1-3-16,-3 1-1 0,-3-2 0 16,-2 2 2-16,-6-1-4 0,-2 3 2 15,0 1-1-15,-1 0-2 0,0 4 6 16,1 2-6-16,-5 1-1 0,2 3 2 0,2 0 0 15,-1 3 1-15,1 4-1 0,1 1 3 16,2 2-2-16,2-2-5 0,4 2-13 0,-2 2-23 16,7-3-27-16,0 3-27 0,7 0-36 15,4-4-28-15,0-4-454 0,3-1 209 16,6 0 138-16</inkml:trace>
  <inkml:trace contextRef="#ctx0" brushRef="#br0" timeOffset="3678">1596 108 2 0,'-11'4'150'0,"2"2"-20"0,-2 2-2 0,5 0-13 15,1-2-6-15,-1 5-20 0,4-4-5 16,-1 1-7-16,3-8-8 0,3 12-24 15,2-4 14-15,1-3-6 0,-1-3-1 0,3 4-6 16,0-4-9-16,-8-2 1 0,21-2-3 16,-21 2-4-16,19-6-3 0,-8 2-4 15,1-4-1-15,-4 3-3 0,1-5 1 16,-1 2-4-16,-3-4-2 0,1 2-3 0,-3-2 4 16,-3 0-8-16,-3 1 3 0,0-2-1 15,-2 0 7-15,-4 1 1 0,1 1 6 0,-3 2 3 16,2-1 2-16,-5 5 0 0,3-3 2 15,0 3-6-15,-4 2 0 0,2 1-1 16,2 2-2-16,11 0-1 0,-22 5-2 16,9 0-1-16,5 0-1 0,3 3 2 0,2-1-3 15,0 1-2-15,3 2 0 0,3-3-2 16,3 3 1-16,2 0-5 0,1-2 2 16,2 0 0-16,0-3-1 0,0 1 3 15,3-2-5-15,3 1 0 0,-3-5 3 0,3 3-3 16,-4-6 1-16,5 0-3 0,-4 1 1 15,-1-6 0-15,-2 1 0 0,4-1-4 0,-7 0 7 16,3-2-3-16,-5 3-2 0,-1-3-5 16,-2 0 2-16,0 0 0 0,-6 2-1 15,3 0 2-15,0 8-3 0,-11-12 3 16,3 7-4-16,2 2 2 0,-5 1-2 0,11 2 2 16,0 0 0-16,-28 5-2 0,20 0-1 15,-3-3 3-15,2 8-1 0,1-2 1 16,1 0 2-16,2 2-4 0,2 3 7 0,1-3-4 15,2 0 1-15,0 2 2 0,5-2-2 16,0-1 1-16,2 0 1 0,1-2 0 16,3 1 3-16,-2-6-8 0,4 0 5 0,-2 2 4 15,4-8-3-15,-1 2-1 0,-3 0 0 16,0-3 1-16,4-2 2 0,-4-1-6 16,-3 0 1-16,0-2 1 0,0 0-2 15,-2 3-1-15,-6-3 3 0,0 0-3 0,-3-1-6 16,-3 4 6-16,-2-1-1 0,-3 1-3 15,0 1 3-15,-4 4 3 0,-1 0 1 16,0 2 0-16,-5 2 5 0,5 0 2 16,-3 4 1-16,5 1-3 0,-4 3 1 0,5 3-3 15,-1 0-2-15,6 1 2 0,2 2 0 16,2-1-11-16,4 3-25 0,4-1-36 0,7 3-42 16,0 0-62-16,6-4-469 0,0 1 218 15,2 1 143-15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9:05.2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163 108 77 0,'-5'-10'143'0,"-1"2"-5"0,-1 4-16 16,2-4-11-16,-1 3-1 0,1 0-8 0,5 5-16 16,-16-5-2-16,10 2-10 0,6 3-5 15,-18 3-9-15,18-3-2 0,-13 10-5 0,7-3-3 16,-2 1-3-16,3 0-4 0,2 2-5 16,0-3-3-16,0 3-4 0,6 0-2 15,0 0-3-15,0 0-2 0,5-2-1 0,-3 0-3 16,3-1-1-16,3-1 0 0,2-2-3 15,-2-4-2-15,-1 0 0 0,-10 0-3 16,25-4-3-16,-13-4 2 0,2 0-4 0,-3 1-4 16,0-3 3-16,-3 0-6 0,2-3 3 15,-8 0-4-15,1 1 2 0,0-3 5 16,-3 2-3-16,-6 0 0 0,1 1-2 0,-5 2 0 16,2-4 4-16,-3 5 4 0,0 4 2 15,0 0 1-15,-4 3 3 0,2-1 6 16,13 3-3-16,-25 5 1 0,11 0 5 0,2 0 3 15,1 4-4-15,0 2 6 0,3 2-3 16,0-1-3-16,5 1-1 0,-2 0 0 16,1 2-5-16,1-3 0 0,6 1 3 15,-3 0-4-15,6-3-2 0,-3 2 1 0,5-4 0 16,1-1-1-16,-1-1 0 0,0-4 0 16,3 0-3-16,1-2-2 0,-12 0-1 0,22-4 2 15,-11-2-2-15,0-1-2 0,1-1-3 16,-1-1 3-16,-3-2-3 0,0 1 6 15,-2-1-3-15,-1 2-1 0,-5-4-2 16,0 3 0-16,-2 0-3 0,-4 0 0 0,1 2 0 16,-4-2 1-16,-1 6-1 0,-5-4-2 15,4 5 2-15,0 3-2 0,-3 0 1 0,3 3 4 16,-4-1 0-16,4 4 1 0,-2 1 0 16,2 3 1-16,0 0-1 0,1 0 0 15,2 0 1-15,0 0-1 0,5 3 1 16,-2-3-1-16,5 3-1 0,0-3 1 0,2 0-1 15,1-3 4-15,2 3-2 0,1-4 1 16,2-2 2-16,4 2-1 0,-1-6 0 0,0 0-3 16,-11 0-3-16,25-6-5 0,-13-1-2 15,-1 2 4-15,0-3-4 0,0 1-1 16,-3 0 0-16,0-4 3 0,2 3 1 16,-5-2-1-16,-2 3-2 0,-3-1 0 15,3-2 3-15,-3 10-6 0,0-12 5 0,0 6 0 16,0 6-3-16,-11-2 5 0,11 2-4 15,0 0 5-15,-23 12 6 0,17-4 3 0,-2 2 4 16,0 1-1-16,2 1 0 0,-2 0 1 16,1 1-1-16,5 0 1 0,-1 0-3 15,0 1 2-15,0-4-1 0,3 3-3 0,0-3 2 16,3 0-1-16,0 0 1 0,0-5-1 16,6-1-2-16,-3 0-12 0,-6-4-23 15,19 0-18-15,-19 0-40 0,24-4-40 0,-9 3-51 16,-1-4-472-16,0 2 221 0,-1 3 146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9:06.4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707 333 73 0,'0'0'188'0,"0"-9"-7"16,0 9-10-16,-3-8-10 0,3 8-13 16,-5-7-12-16,5 7-11 0,-11-4-11 15,11 4-10-15,0 0-11 0,-19 6-10 0,19-6-8 16,-11 8-5-16,4-3-7 0,2 0-2 15,-1 2-6-15,4-2-11 0,-1 3-1 0,0-1-3 16,3 1-3-16,3-1-3 0,0 1-5 16,-1-3 1-16,4 3-5 0,2-4 0 15,2-1-2-15,0-1-3 0,1-2 0 16,-11 0-3-16,22-2-3 0,-9 2 0 0,0-5-1 16,-5 0-3-16,3-2 1 0,0-1-4 15,-5 0-2-15,0 1 0 0,0-3 0 16,-3-3-1-16,-3 3 0 0,-3 0-3 15,-3-1 3-15,-3 2 1 0,1-1 7 0,0-1 3 16,-3 4 3-16,0 3-2 0,-4 0 12 16,1 2-1-16,3 2 5 0,-3 0-5 0,1 2 4 15,1 4-6-15,1-2 3 0,2 4-2 16,-2-3-4-16,6 6-1 0,0-4-3 16,-1 3-1-16,3 0-5 0,3-2 5 15,3-1-2-15,0 3 1 0,5-2-7 0,0-3 4 16,0 2 1-16,3-2-1 0,3-2-10 15,1-1 4-15,1-2-3 0,-2-2-1 0,0 2-8 16,3-5-1-16,0 0-8 0,-4 0 2 16,2-3-3-16,2 0 1 0,-6-4-2 15,0 2-1-15,-3 0 2 0,0 0 1 16,-4 0 3-16,2 0 0 0,-6-1-2 0,0 1 4 16,-3 0 0-16,0 3-1 0,-4 0 5 15,-1 1 1-15,-3 4-1 0,0-1 5 16,11 3 6-16,-26 3 0 0,15-1 5 15,-2 4-1-15,-1-2 6 0,1 4-1 0,0 0-4 16,2 2-1-16,0-3 1 0,3 3-1 16,0 3-1-16,3-4-3 0,2 2 3 0,0 2-2 15,3-3 0-15,3 2-1 0,0-4 2 16,2 2-1-16,0-3-1 0,4-1-2 16,-1 1 1-16,0-2-4 0,3-5-1 15,1 2-4-15,-1-2-4 0,3-2-2 0,-3 0-5 16,0-4-3-16,1 2-2 0,-4-2-1 15,0-4 0-15,1 3-1 0,-4-1-3 16,-2-2 7-16,-1 0-1 0,-2-2 1 0,-2 2 2 16,-1-3 2-16,-5 3-1 0,0-1 5 15,-1 2 2-15,-2-1 3 0,-1 4-1 16,1-1 5-16,0 2 4 0,0 3 2 0,-2-1 4 16,-2 3 2-16,1 3 0 0,0-1-1 15,4 3 3-15,-3 2 1 0,2 1-1 16,3 0 2-16,3 4-1 0,-4-2-1 15,4 3-2-15,5-3 1 0,0 5-1 16,0-5-3-16,0 3 0 0,5-3 1 0,-2 0-1 16,5 0 0-16,-2-3 1 0,-1 1 1 15,1-6-1-15,2 1-1 0,4-1 1 0,-12-2-1 16,17-5 0-16,-6-2-6 0,-3 2-6 16,-3-3-4-16,5 1-14 0,-5-6-11 15,-2 3-6-15,-3 0-14 0,0-2-15 0,-3-1-21 16,1 0-7-16,-8 3-17 0,4-3-27 15,-2 4-34-15,0-4-503 0,-3 3 230 16,0 0 152-16</inkml:trace>
  <inkml:trace contextRef="#ctx0" brushRef="#br0" timeOffset="973">18 24 167 0,'-10'10'172'16,"5"0"-19"-16,5 0-21 0,-3 3-6 16,3-3-15-16,3 3-11 0,-1-3-11 0,4 0-6 15,1 0-7-15,1 0-7 0,0-3-9 16,3-2-1-16,0 2-11 0,-3-4 3 15,7 1-8-15,-4-4-6 0,-11 0-2 16,22-9-4-16,-14 7-3 0,0-6-5 0,2 1 2 16,-2-1-4-16,-3-2-2 0,1-2-3 15,-3 2-1-15,-3-3 0 0,0 0-1 0,-3 0-1 16,-3 1 4-16,4 3 6 16,-4 0 1-16,1 2 0 0,-5-1 1 0,2 3-1 15,0 4 0-15,8 1-5 0,-22 0 3 16,14 4-4-16,-2 1 3 0,2 0 0 0,0 2-1 15,2 3-5-15,4 0 2 0,-4 0 0 16,6 0-2-16,-2 1-3 0,4-1-1 16,4 2 1-16,-1-4 1 0,3 2 0 15,-2-2 0-15,6-1-3 0,-1 0 0 0,0-1-2 16,0-4 2-16,3 1-1 0,1-3-1 16,-2 0 1-16,-2 0-1 0,3-5-1 0,-2-1-3 15,2 2 4-15,-3-4-2 0,0 0-3 16,-3 1-5-16,0-3 0 0,-5 0 2 15,4 0-3-15,-7 0 3 0,0 0 0 16,0 2-2-16,-7-2-3 0,1 2 2 0,1 4-1 16,-3-2-1-16,-1 4 3 0,9 2 5 15,-19 0 3-15,19 0 4 0,-20 8 1 16,12-4 4-16,-1 4-1 0,-2 2-4 0,6 1 8 16,0-2-1-16,-1 1-3 0,2 1-1 15,1-1-1-15,3 2 0 0,3-2-5 16,-3-2 2-16,7 2 1 0,-2-1-1 0,1-1 0 15,-1 0 1-15,6-3-1 0,-3 0-6 16,1-3 7-16,3 0 0 0,-1 2-1 16,-11-4-2-16,19-4 2 0,-19 4-2 15,19-4-1-15,-9-1 2 0,-2 0-3 0,-3-3-1 16,1-2 0-16,-1 0-2 0,-5-3-3 16,0 3 3-16,-3-2-2 0,-2 0 0 15,-1-1 1-15,-2 0-1 0,-1 3 0 0,1 0 3 16,-1 0 3-16,-4 6-5 0,4-2 10 15,-4 1 1-15,1 5 3 0,-2 0 2 16,14 0 2-16,-25 5 0 0,17-2-2 16,-4 4-4-16,4-2 4 0,2 3 0 0,-2 2-4 15,5 0 0-15,3 0 0 0,0 3-2 16,0-3-1-16,6 0-2 0,-4 0-7 16,7 0-25-16,-4 0-27 0,3-3-35 0,2 3-40 15,1-2-28-15,-3 0-70 0,6-4-524 16,-6-2 255-16,0-2 167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9:09.0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534 380 79 0,'0'0'128'15,"0"0"-21"-15,0 0-7 0,-16 11-12 16,16-5-6-16,-3 2-9 0,0-1-2 0,3 3-14 16,0 0 0-16,0-2-9 0,3 2 1 15,0 0-9-15,2-2 1 0,-2-1-4 16,3 0-1-16,-1-2-7 0,0 0 7 16,1 1 0-16,-6-6-4 0,15 2 3 0,-15-2-5 15,0 0-6-15,22-10-2 0,-14 2 0 16,-3 1-3-16,4-3 3 0,-7 2-10 15,4-4 4-15,-2 2-5 0,-4-3 4 0,3 1-4 16,-6 1-1-16,-1-1 4 0,1 2 7 16,0-3 0-16,-2 3 0 0,-1 2 0 15,-2 1 2-15,3-1 3 0,-3 6-6 16,-1-1 1-16,9 3-2 0,-20 3-2 0,9-1 4 16,3 3-6-16,0 1 6 0,-1 2-3 15,1 1 0-15,1-1-4 0,2 2 4 0,-1 0-6 16,6 0 2-16,-2 0-6 15,4-2 5-15,1 2-4 0,0-3 1 0,2 1 2 16,5-1-2-16,-2 1-1 0,0-3-1 16,3-3 5-16,0 1-2 0,0-3 1 0,-11 0-5 15,26-5 3-15,-12 0-2 0,-1 0-2 16,0-3-1-16,-2-2 1 0,0 3 0 16,-3-6 0-16,3 3 2 0,-6-1 1 15,5 0 0-15,-5-2-5 0,-2 2-1 0,0-1 2 16,-3 2-3-16,2-2 1 0,-4 1 0 15,2 4-2-15,-3-1 3 0,0 1-1 16,3 7-1-16,-5-8-1 0,5 8-3 0,0 0 5 16,-21 3-5-16,21-3 3 0,-11 9-5 15,3-1 3-15,3 0 1 0,-1-1-3 16,1 3 2-16,2 0 1 0,-4 0-1 16,7 0 0-16,0 1 0 0,0-1 4 0,0 0-3 15,3 0 0-15,4 0 1 0,-2 0 1 16,3-5 1-16,1 2-4 0,-1 1 5 15,3-5 0-15,0-1-1 0,1-2 1 0,-1 0-1 16,-11 0 5-16,22-7-3 0,-14-1 0 16,4 3 0-16,-4-2-1 0,0-1 3 15,1-2 0-15,-4 2-3 0,1-4-1 16,-4 2 0-16,-2 2-2 0,-2-5-2 0,-1 3-3 16,-3 0 4-16,1 3 0 0,-3-3 1 15,0 2-3-15,-5 3-1 0,0-2 2 16,2 4-4-16,-3 3-1 0,0 0 7 15,-1 0-5-15,2 5 1 0,-1-3 0 0,3 4-1 16,-4 1 3-16,4 1-3 0,3 0 1 0,0-1-1 16,2 0 1-16,1 3 2 15,2 0 0-15,3 1 6 0,0-1-5 0,0 0 0 16,3-2 3-16,2-1-3 0,1 1 0 16,-1-1 0-16,3-2 2 0,1 0 4 0,-1-3 1 15,1 1-3-15,-9-3 3 0,20 0-2 16,-20 0 1-16,19-7-1 0,-11 1 1 15,4-1-4-15,-6 0 3 0,2-1 2 16,-3-2-1-16,1 0-3 0,-4 0 2 0,-2-1 1 16,0-1-3-16,-2 2 0 0,-1-2-3 15,-3 1 0-15,-2 1-2 0,0 2 0 16,-4 1-2-16,1 2 0 0,0 0 4 16,0 5-2-16,11 0-1 0,-26 0 2 0,15 5-2 15,0-2 1-15,0 2 0 0,0 2 0 16,6 3-1-16,-5-2 2 0,8 4 1 15,-1-2 0-15,3 4 0 0,0-5 2 0,3 4 2 16,2-3-2-16,2-1 2 0,4 2 1 16,-3-1-1-16,6-3 0 0,-3-1-7 15,4-2-22-15,-4 2-39 0,2-4-22 0,1 1-25 16,-14-3-26-16,26-5-460 0,-13-1 203 16,-2-1 134-16</inkml:trace>
  <inkml:trace contextRef="#ctx0" brushRef="#br0" timeOffset="1237">0 72 125 0,'3'10'120'0,"3"0"-12"16,-1 0-7-16,3 1-8 0,-2-4-11 0,3 0-2 15,2 1-6-15,-3 0-5 0,1-5-10 16,1 1-2-16,-1-4-10 0,-9 0 0 15,23-3-8-15,-15-1-3 0,3-4-2 16,-3 3-12-16,0-2 8 0,-2-3 2 16,-2-1-11-16,-1 1 2 0,-3 0 2 0,0 0 6 15,-3 2-6-15,-4-2 17 0,2 3-11 16,-1 0-1-16,-2 1 1 0,-3 1 2 0,3 3-3 16,8 2-5-16,-21 2 1 0,10 1-5 15,1 2 2-15,1 2 0 0,1 3-4 16,0 0 2-16,-2 0-4 0,5 3-3 0,2 0-3 15,1 3 2-15,2-5 2 0,0 2-5 16,0 0 4-16,5-1-5 0,-2 1 1 16,6-3 1-16,-3 0-1 0,2 0 2 15,3-5-3-15,0 0-1 0,0 0 1 0,4-5 4 16,-2 0-2-16,1-3-4 0,0 1 2 16,1-3 1-16,-2 0-4 0,1-5 3 15,-3 0-2-15,0 0-2 0,1-3-3 0,-4 1 3 16,-2-1-1-16,-1 0-4 0,-2-1 3 15,-3 1-5-15,-3 0 0 0,-2 0 1 16,2 1-2-16,-5 2 3 0,0 0-8 16,-2 0 6-16,-1 5 2 0,0 0 0 0,-2 3-14 15,2 2 9-15,11 0 1 0,-26 4 2 16,15 4-4-16,0-3 6 0,0 2-1 16,-1 3-3-16,3 0 3 0,1 0-1 0,3 3 3 15,2-3-1-15,0 3-3 0,3 0-2 16,0-3 4-16,0 3-8 0,3-4 9 15,3 4 1-15,-1-5-1 0,3-1 1 0,0 0 2 16,2-1 2-16,1-4-3 0,0 0-2 16,2-2 1-16,-13 0 0 0,29-7 5 15,-18 2-2-15,3-3-2 0,-1 1 5 0,0-1-1 16,-5-2-3-16,3 1-1 0,-6-2-1 16,3-1 5-16,-5-1-8 0,0 0 2 15,0 3-1-15,-6-3 1 0,0 1 1 16,-2 2-3-16,-1 0 0 0,1 0 3 0,-3 2-2 15,-3 4 0-15,1-2-4 0,-4 4 4 16,4-1-2-16,10 3-4 0,-25 5 5 16,13-2 1-16,-2 4-1 0,3 1-8 0,3 0 9 15,-3 4 1-15,1 3-1 0,2-2 2 16,3 2-1-16,2 0 0 0,3 0-3 16,0 0 1-16,0 0 2 0,5-2-2 0,-2-1 5 15,5 1-3-15,-1-3 6 0,-1 0-4 16,2-3 2-16,0-1-1 0,0-4 0 15,3 1 3-15,-11-3-2 0,26-5 0 16,-15-3-2-16,0 0 0 0,3-2-3 0,-6 0 5 16,4-4 0-16,-4 1-6 0,-2-3 1 15,-3 2 5-15,-1-2-2 0,-2 1-2 0,-5 0-1 16,-1 0-1-16,-2 0 0 0,-4 0 0 16,1 2 2-16,-3 4-3 0,-2-2 0 15,1 6 2-15,1 2 0 0,1 1-3 16,-4 4 4-16,-1 1-4 0,5 5 2 0,-4 2-1 15,4 0 1-15,0 2 1 0,3 1 2 16,4 0-1-16,3 3 3 0,1-2-1 16,2 2-2-16,2 1 0 0,4-3-15 15,5 2-35-15,1-1-53 0,4-5-75 0,3-2-369 16,2-4 186-16,4-4 123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3:59:35.503"/>
    </inkml:context>
    <inkml:brush xml:id="br0">
      <inkml:brushProperty name="width" value="0.35" units="cm"/>
      <inkml:brushProperty name="height" value="0.35" units="cm"/>
      <inkml:brushProperty name="color" value="#177D36"/>
      <inkml:brushProperty name="fitToCurve" value="1"/>
    </inkml:brush>
  </inkml:definitions>
  <inkml:trace contextRef="#ctx0" brushRef="#br0">158 89 7 0,'0'0'77'0,"0"0"-4"16,0 0-5-16,0 0 3 0,0 0-7 15,0 0-3-15,0 0-4 0,0 0-2 16,0 0 0-16,0 0-2 0,0 0-5 0,-29 0 0 15,29 0 3-15,-14 6-3 0,9-5 2 16,5-1-7-16,-14 9-2 0,6-7 10 16,2 6-8-16,-3-4-1 0,3 3-3 0,1-1-7 15,-1 2 5-15,4 2-3 0,-4-2-1 16,4 2 0-16,2 0-2 0,0-3 0 16,0 3-4-16,2-1 2 0,1 0-1 0,2-2-5 15,-2-2-4-15,5 1 0 0,2-3-1 16,-2 0-2-16,3-3-1 0,-11 0 3 15,19-3-8-15,-19 3 1 0,26-3 3 0,-12-3-7 16,-1 1 4-16,-2 0-3 0,4-2 0 16,-1-3-4-16,-3 2-2 0,0-2-2 15,0 0 4-15,-2 2 0 0,0-2 1 16,-4 0-2-16,1 0 1 0,-4 0-2 0,1 3-1 16,-3-3-1-16,0 0-2 0,-3 2 4 15,1-2-2-15,-4 2 0 0,1 1 2 0,-1-1-3 16,-1 3 4-16,-1 0-5 0,-3 0 5 15,3 2-7-15,0 1 5 0,8 2 4 16,-19-2 1-16,6 2-2 0,13 0 9 16,-19 2-15-16,8 3 8 0,3-2-2 0,-1 1 4 15,-2 2-2-15,5 1 4 0,-2 3-3 16,3-2 6-16,-1 0-4 0,3 2 3 0,1 0 0 16,-1 0 1-16,3 0 0 0,3 0-1 15,-1 2 0-15,1-1-2 0,0-1 2 16,2-3-1-16,1 3 3 0,-1-3-4 15,6 1 3-15,-1 0-4 0,-2-3-1 0,3-1 0 16,0-1-1-16,0-1 0 0,4-2 0 16,-2 0-1-16,-2 0 0 0,3-2-3 15,0-3 1-15,-2-2 0 0,2 2-4 0,-4-3 0 16,4-2 2-16,-6 3 2 0,2-3-6 16,-2 2 6-16,-3-2-3 0,1-3 0 15,-3 2 2-15,-1 4-2 0,-4-5 0 16,2 4 1-16,-6-2-4 0,1 0 0 0,-3 3-1 15,-5-1 4-15,5 1-1 0,-3 2-2 0,-2-3-1 16,-1 3 0-16,-1 0 4 0,-2 3-2 16,4-1 0-16,-1 0-1 0,-4 3 2 15,5 0-2-15,-4 0-2 0,4 3 3 16,-2 0 2-16,1 1 6 0,3 2-6 0,0 1 4 16,-4 6 2-16,7-6-3 0,0 6 2 15,2 0-1-15,-2-1 2 0,5 0 3 16,1 4-2-16,-1-4 2 0,3 3 1 0,3-2 0 15,-1 2-4-15,1-2 3 0,3-1 2 16,-1 0-3-16,3 2 1 0,0-4-1 16,2 0 1-16,1-3-3 0,0 1 3 0,2 0-5 15,1-4 1-15,1 2 0 0,-1-4-2 16,-3 0 2-16,5 0-2 0,-1-2 3 0,-4 0-3 16,3 0 0-16,-1 0 0 0,2-2-1 15,-4-2 3-15,3-2-4 0,-3 2 0 16,-3-2-4-16,3 1 4 0,-1 0 0 15,-2-2-1-15,-3 0-1 0,1-4-3 0,-1 1-1 16,-5-1 4-16,3 2-2 0,-6-4-3 16,0 3 1-16,1 0 1 0,-4 0-1 15,1 0-1-15,-1-3 5 0,-2 3-4 16,-4-1 0-16,4 2 1 0,-3-1-1 0,-3-1-2 16,3 4 3-16,-4 3-1 0,1-4 2 15,1 0-2-15,-1 3 1 0,-1 0-2 16,1 0 0-16,1 0 1 0,-4 5 0 0,5-3-3 15,-2 3 4-15,1 0 1 0,-1 3-1 16,2 2 0-16,1 0 2 0,-3 2 3 16,6 1-4-16,0 0 0 0,0 2-1 0,2 3 2 15,-3-3 1-15,6 1 1 0,0 3-1 16,1-2 1-16,2 0 1 0,0 2 1 16,5-2 1-16,-2 1-2 0,2-1 3 0,5 0 0 15,-5-2-1-15,3 1-2 0,3-1 0 16,0-4 2-16,0 3-2 0,4-4 1 15,-1 1 3-15,2-4-5 0,-2 0 3 0,4-4-1 16,-5 2-1-16,4 0 3 0,0-2-4 16,-3-4 0-16,0 1 0 0,2 0 0 15,-1-2-1-15,-1 0-2 0,-3-2 1 0,2 1 2 16,-4-2 1-16,3 0-3 0,-4 1 0 16,0-1 5-16,-2 0-2 0,-4 0 0 15,1 0-5-15,0 0 2 0,0-3 3 16,-6 0-1-16,3 3-1 0,-3 3 3 0,0-6-7 15,1 3 4-15,-4 0-4 0,1 0 2 16,-3 0-2-16,2 0 0 0,-3 2-1 0,-2-2 2 16,2 2 0-16,1 1-1 0,-3 2-1 15,0 0 2-15,2 0-1 0,-5 1 0 16,3 4 0-16,-2 0 3 0,13 0-3 16,-24 0 1-16,13 6-1 0,1-6-1 0,-4 6 1 15,2-4 1-15,1 6-3 0,2-1 1 16,-1-2 4-16,-1 3-2 0,2 2 5 0,0-3-3 15,1 3-3-15,2 0 1 0,1 3-1 16,-1-3 4-16,4 3 0 0,2 2 2 16,-3-3-3-16,3 1 0 0,3 0 3 15,-1-1 0-15,6 3 2 0,-5-6-3 0,5 4 0 16,5-3 3-16,-2 4-5 0,0-4 2 16,-1-3 4-16,4-1-6 0,1 0 4 0,-1 0-1 15,-1-2-1-15,1 0 2 0,4-4 1 16,-4 0-4-16,-1 0 0 0,4-4 1 15,-2 0-1-15,-2-2 0 0,-2 0 0 16,3 3-1-16,-2-4 0 0,-4-2 2 0,3 1 4 16,-3-2-6-16,1 3 1 0,-4-3-2 15,1 0 3-15,-1-2-1 0,-2 2-2 0,1 0 3 16,-4 0-3-16,3-3-2 0,-6 3 1 16,-1 0-1-16,1 0 2 0,0 0-2 15,-2 0 2-15,-1 0 0 0,-2-1-2 16,0 3 2-16,0 1-2 0,-3 0 2 0,-1-1-1 15,3 0 1-15,-2 4-2 0,1-4 2 16,-1 6-1-16,-2-4-2 0,0 4 4 16,2 2-2-16,-3-2 2 0,14 2-3 0,-26 0 4 15,12 2-1-15,4 3-3 0,-4 0 3 16,-1 0 0-16,4 2-4 0,-3 3 7 16,3 1 1-16,0-2-2 0,2 4-3 15,1 0-3-15,-1-3-1 0,4 3 5 0,0-2 0 16,2 5 3-16,0 0-2 0,0-4 0 15,3 3 0-15,0 0-2 0,3 0 2 0,3 1 0 16,-1-4 2-16,0 0 1 0,4 3-1 16,3-1-1-16,-4-4-2 0,3-4 1 15,3 2 4-15,-1 0-2 0,0-6-1 0,0 1 0 16,1-3 1-16,0 0 0 0,1-3-1 16,-2-2 3-16,1 0-3 0,-3 1-1 15,0-4 3-15,4-2-1 0,-7 0 0 0,3-2-1 16,-3 3-2-16,0-3 3 0,-2 2-3 15,-1-3 0-15,2 1 1 0,-4-1 0 16,0 3-1-16,-1-3-2 0,-2 3-1 16,-2 0 3-16,2 0-1 0,-3-2 3 0,-4 1-4 15,2 4-1-15,-1-3 2 0,1 0-2 16,-4 3 6-16,1 1-5 0,0-1 1 0,0 1-1 16,-2 2 2-16,-1-1-3 0,0 0 3 15,1-1-2-15,-4 4 1 0,-1 2 0 16,15 0-1-16,-22 0-1 0,8 0 2 15,3 2 0-15,-1 1 0 0,-2 2 1 0,4 0 0 16,-1 2 2-16,2 1 0 0,0 0-2 16,1 2 0-16,2 3-1 0,1-3 1 0,-1 1 2 15,4 3-1-15,-1 1 1 0,3 0 0 16,3-3-3-16,-1 4 4 0,1-1 0 16,2-3-4-16,4 4 5 0,-4-3-4 15,7-3 3-15,-1 2 0 0,0 0 0 0,0-2 1 16,0-4-3-16,4 0-2 0,-1-3 5 15,-1 0 2-15,1-3-5 0,1-3 4 16,-1 0-1-16,2-1-2 0,-2-4 1 0,4 0-1 16,-5-2 2-16,4 0-3 0,-6 1 0 15,4-4-1-15,-7 2 1 0,0-1 2 16,0 4-2-16,-2-5 2 0,-1 4 1 0,1-4-7 16,-4 3 2-16,-2 0 3 0,0 0-1 15,-2 3-1-15,-1-3 0 0,-3 1-2 0,1 0 0 16,-3 1 0-16,-1 1 1 0,-1 0-2 15,0 1 3-15,-1 2-4 0,0 1 4 16,-2 0-3-16,2 1 6 0,-2 2-6 16,13 0 2-16,-22 5 1 0,12 0 0 0,-1 3-3 15,0-1 2-15,1 3 0 0,2 0 1 16,2 3 1-16,1 2-4 0,0-1 3 16,2 2 2-16,0 2 0 0,3-3 2 15,3 3-5-15,0-1 4 0,2-1-1 0,0 4-3 16,4-6 4-16,2 1 0 0,1 0-2 15,2-2 2-15,-4-4-10 0,7-3-11 16,1-3-13-16,1 1-23 0,0-4-25 0,4 0-28 16,-1-4-34-16,4-2-389 0,-2-4 180 15,4-3 120-15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9:11.6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98 157 38 0,'11'0'55'15,"-11"0"-6"-15,20 3-2 0,-20-3-5 16,19-5-3-16,-10 2-3 0,1-2-5 16,-1 0 0-16,0 0-2 0,-3 0 1 0,-1 0-3 15,-2-3 3-15,0 4 1 0,-1-4 1 16,1 3 13-16,-3 5-6 0,-5-13 1 15,2 8-5-15,3 5 7 0,-11-5 2 0,4 3 2 16,7 2-11-16,-16 0 1 0,16 0 4 16,-22 5-3-16,11-3 1 0,1 5-5 15,-1 0-1-15,6 0-10 0,-3 0 7 0,2 3 0 16,4-3-2-16,-1 4-3 0,3-1 3 16,5 0 0-16,-2-3-7 0,5 1 0 15,-2-1-2-15,2-2-1 0,7 0-9 16,-7 3 6-16,6-6 8 0,-3 2-6 0,0-4-7 15,1 0 4-15,-12 0-3 0,22-4 0 16,-11 0 5-16,-3-2-3 0,-3 1-7 16,5-2 10-16,-5 2-11 0,-2-3 6 0,0-2-7 15,-3 3 2-15,-3-3 0 0,0-1 0 16,-2 4 6-16,-2-3-4 0,2 0 3 16,-4 2 1-16,-2-2-1 0,1 5 2 0,1-2-1 15,-3 1-2-15,1 1 4 0,-2 3-5 16,2 2 2-16,11 0 3 0,-26 0-2 15,15 5 1-15,0-3-3 0,0 6-3 0,3-3 6 16,-3 3-3-16,4 3-1 0,-1-4 6 16,5 3-7-16,0 0 1 0,1 0-7 0,2-3 10 15,0 3-1-15,2-2-2 0,1-1 1 16,2-2 1-16,4 1 0 0,3-2 0 16,-4-1-1-16,6-1-13 0,-3-2 14 15,-11 0-2-15,23-5-2 0,-9 3 3 0,-3-6-2 16,-1 3-5-16,1-5 2 0,2 3 1 15,-5-6 0-15,-3 3-3 0,1 0 2 16,-6-2 2-16,0-2-3 0,0 2-3 16,-6-1 1-16,1 3 1 0,-3 0 0 0,-2-2-2 15,-1 4 1-15,-2 1 0 0,2-1 0 16,0 3-1-16,-4 1 1 0,4 1-4 0,-3 3 1 16,0 3 0-16,3-1-2 0,-1 0 2 15,1 6 0-15,0-1 3 0,3 1-3 16,0 2 4-16,0 3-3 0,1-4 0 15,4 4-3-15,0 0 2 0,6-1-4 16,-3 1 6-16,3-3 1 0,4 0 2 0,4 0-2 16,0 0 0-16,-3-2 3 0,5-1-4 15,-4-2 5-15,6 1-1 0,-2-6-2 16,4 2 3-16,-4-4-1 0,2 2 0 0,-1-6-1 16,-3 1 0-16,3-2-5 0,-5-1 5 15,-1-2-6-15,-2 0 2 0,-1 3-2 0,-5-6 3 16,-2 3-7-16,-1-1 5 0,-3-1-5 15,1 5 2-15,-5-4 0 0,2 4 4 16,-3 2-4-16,-2 0-2 0,2 3 4 16,-2-1-3-16,2 3 3 0,1 5-3 0,-1-3 4 15,2 4-2-15,-2 1 0 0,5 3 3 16,-3 0-3-16,4 0-8 0,2 3-13 16,1 2-21-16,2 0-28 0,2-2-37 15,1 2-424-15,5-5 182 0,4 2 120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12.7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18.6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37 12 0,'-8'1'103'0,"-2"5"-10"0,2 1-8 15,3 1-8-15,-1 5-5 0,1-3-1 16,2 5-15-16,0-2-5 0,1 1-3 0,2 2-3 16,-3-4-4-16,6 3-1 0,2-2-7 15,0 0 1-15,1-3-8 0,2-3 0 16,4 1 1-16,-1-3-3 0,0-2-2 0,6-1-6 15,-4-4 8-15,10-4-9 0,-6 1 4 16,2-2-7-16,1-5 8 0,0 1-11 16,-4-1-2-16,-1-1-3 0,-1 0 1 0,-3-2 9 15,-1 3-11-15,-4-1 2 0,4 3 6 16,-8-3-2-16,1 3-1 0,-3 0 3 0,0 3 8 16,0-3-7-16,-3 4 1 0,-4 2 10 15,7 4-18-15,-8-8-8 0,8 8 10 16,0 0-2-16,-22 8 1 0,14-4-2 15,3 6 1-15,-3-2 4 0,1 1-6 0,-1 2 5 16,2 2-5-16,1-3 3 0,2 2-2 16,-3 1 1-16,4-3 5 0,2 0-2 15,-3 0-7-15,3 0 4 0,3-2 4 0,-3 0-5 16,2-1 2-16,4-4 1 0,-6-3 1 16,11 4-3-16,-11-4 3 0,0 0-7 15,26-10 2-15,-18 3 3 0,0 0 1 0,0-3-5 16,0-3 5-16,-2 3-6 0,-1-3-3 15,0-2 3-15,-5 3 1 0,2-1 6 16,-2 0-6-16,-2 1-3 0,-5-1 3 16,7 1 4-16,-9 3-2 0,4 0-5 0,0-2 4 15,-4 7-6-15,1 1 3 0,-3 1 1 16,11 2-1-16,-20 5 10 0,12-1-7 0,-3 2-1 16,2 4 1-16,1 0-1 0,-4 3-4 15,4-1-1-15,2 1 6 0,1-1-2 16,-1 1 4-16,4-3-3 0,-1 0-2 15,0 3 0-15,6-6 2 0,-6 1-1 0,3-8 0 16,3 10 5-16,-3-10-1 0,5 2-1 16,-5-2 2-16,0 0 2 0,9-15-2 15,-4 10 4-15,-2-5-6 0,0 3-1 16,-1-3 1-16,-2 0 1 0,0 0-1 0,-2-1 1 16,-1 0-2-16,0 2 2 0,-2 1 4 15,-1 1 3-15,-2 0-2 0,0 1-2 16,2 4-2-16,-2 1 1 0,8 1-5 0,0 0 2 15,-29 6-3-15,19 1 0 0,4 1 0 16,-2 2-10-16,2 3-36 0,2 2-30 16,2-2-33-16,2 1-356 0,6 2 158 0,3-1 104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19.6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 30 54 0,'-5'-11'162'0,"5"11"-8"0,-6-3-20 16,6 3-10-16,0 0-14 0,0 0-8 0,0 0-13 15,0 0-8-15,-19 14-8 0,16-3-8 16,1-1-4-16,-1 2-9 0,0 4 0 16,3-4-7-16,0 0-6 0,0 0-4 0,6 2-4 15,-4-5 7-15,4 5-6 0,-1-4-5 16,3-3 0-16,1 1-5 0,-1-1-5 15,4-4 4-15,-4-1-1 0,3-2 2 0,-11 0-6 16,22-5-3-16,-10 0-1 0,-4 0 2 16,1-4-5-16,-4-4 2 0,1 3 1 0,-4-3 0 15,1-2-3-15,-6 0 0 0,1-1 4 16,-4 4 6-16,1-3 1 0,-4 2 3 16,1 3 6-16,-1 0-5 0,-2 0 1 15,0 6-2-15,3-2-2 0,-3 3 0 0,-2 3-1 16,13 0-3-16,-19 6 0 0,11 1-4 15,0-1-1-15,3 8-2 0,-1 1 1 16,1 0-3-16,2 1 1 0,3 1-1 0,3-2 2 16,-3 0-3-16,2 1 1 0,4-4-1 15,-3 0 0-15,5-1 0 0,0-4 0 16,0 0-2-16,0-1 0 0,0-4 4 0,2-2-5 16,-10 0 0-16,19-8-1 0,-11 4-1 15,-2-6-1-15,2-1-1 0,-5-1 1 16,2 0 0-16,-5-1-1 0,0-1 3 0,0 2-4 15,-3 0 0-15,1 0-1 0,-4 2 3 16,-2-1-1-16,3 4 0 0,-1-1 3 16,1 4-3-16,-4-2-3 0,9 6 6 15,-15 0-3-15,15 0 1 0,-13 8-1 0,5-1 1 16,2 1-3-16,1 5 1 0,-1-1 1 16,4 0 2-16,-1 1-1 0,3 2 0 0,0 0-3 15,3-3 2-15,-1 2 1 0,4 1-1 16,-1-5-2-16,3 0 1 0,1-2 1 15,1-2-2-15,3 0-8 0,-2-4-1 0,0-2-7 16,-11 0-3-16,21-8-6 16,-8 2 1-16,-5-2-5 0,3-2-3 0,-6 0 7 15,1-2-4-15,-1-5-1 0,-2 5 3 0,-3-3-8 16,0 0-6-16,0 2-11 0,-3-1-3 16,1 4-6-16,-4-1-6 0,1 4-13 15,-4 2-7-15,1 2-14 0,8 3-22 16,-20 10-290-16,6 3 141 0,3 4 94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0.5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 31 71 0,'-3'-13'209'0,"3"13"-6"15,-7-7-9-15,7 7-14 0,-8-6-14 16,8 6-16-16,-8-4-15 0,8 4-12 16,-14 0-12-16,14 0-11 0,0 0-13 0,-19 4-6 15,12-1-9-15,2 4-6 0,-1 0-10 16,1 2-5-16,2-4-5 0,1 5-8 15,-1 0 0-15,3 0-5 0,0 0-3 16,3-2-4-16,-1 2 1 0,1-3-4 0,2 1-2 16,-2-1-1-16,3-2-1 0,3 1-2 15,-1-3-1-15,-8-3 1 0,14 0-1 0,-14 0-3 16,16-9 1-16,-7 4-3 0,-4 0 2 16,-1-2-1-16,2-1-3 0,-6-2 1 15,2 0 5-15,-4 0-4 0,-1 0 3 16,-4 0 5-16,2 0 6 0,-4-1-2 0,4 4 2 15,-3 2 1-15,0 0-2 0,-1 1-2 16,-2 1 1-16,11 3-5 0,-20 4 1 16,12-1-4-16,0 4-1 0,-1 1-2 15,4 0 0-15,-1 2-3 0,4 2-1 0,-2 1-2 16,4-1 5-16,0 1-3 0,4-3-1 16,-2 3-1-16,1-3 2 0,5 0-2 0,-2 0-2 15,2-3-3-15,0-1 0 0,3-2-4 16,-3 2-3-16,5-6 0 0,-2 0-1 15,-11 0-5-15,19-7-2 0,-8 1-3 0,-2-1-3 16,-1-3 5-16,1 0-2 0,-4-3-1 16,-2 3 0-16,-1-3 3 0,1 0 0 15,-6 1 1-15,1 2 1 0,-4-3 3 0,1 4 7 16,-3-2 4-16,-2 3 5 0,2 4 5 16,-3-2-1-16,0 5 3 0,11 1 4 15,-19 1 2-15,4 2-1 0,7 4-3 16,-3 1 0-16,0 0-3 0,3 7 1 0,2 0-3 15,1 2-1-15,1 6-12 0,4-5-34 16,4 2-53-16,1 2-42 0,3 1-70 0,6 0-614 16,2 0 278-16,5-4 183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1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 78 117 0,'-10'-7'186'0,"10"7"-8"0,-11-2-3 0,11 2-11 15,-14-3-14-15,14 3-12 0,0 0-12 16,-23 3-12-16,15 2-10 0,-1-2-10 16,1 1-4-16,0 2-11 0,0 1-5 15,1 1-6-15,2-3-6 0,-1 3-8 0,1-1-2 16,2 1-7-16,0 2-3 0,3-5-4 15,0 4-5-15,3-1-3 0,0-3-2 0,2 2-3 16,1-1-3-16,-1-4-3 0,5 1-2 16,-2-1-3-16,-8-2-4 0,16-5-2 15,-8 3-3-15,3-4-2 0,-3-1 3 16,-1 2-3-16,-1-3 0 0,-1-1 0 0,-2-2-2 16,0 4 1-16,-3-5-2 0,-3 1 0 15,0-2 0-15,-2 3 4 0,-3 0 0 0,-5 0 6 16,2-2 5-16,0 2 4 0,-2 2 5 15,2 3 7-15,-7 0 2 0,7 3 1 16,-3-1 2-16,1 3-1 0,1 3 2 16,1-1-7-16,-3 3 1 0,6 0-5 0,-3 0-3 15,1 0-3-15,5 3-1 0,-1 0-1 16,4-1-2-16,-1 0 1 0,3 0-3 0,3 4-3 16,2-4 0-16,1 1-3 0,0-4-4 15,3 3-8-15,2-3-4 0,-1-1-5 16,1-1-4-16,0-2-6 0,-11 0-3 15,23-2-7-15,-12-3 0 0,-2 0-3 16,-1 0 5-16,0-3-4 0,2 0 4 0,-5-2 4 16,-2 3 0-16,-1-3 4 0,-4 3 4 15,2-4 5-15,-3 4 4 0,-2-1 5 0,-2 1 9 16,1-1 7-16,-2 3 2 0,3 0 4 16,-4-1 0-16,9 6 1 0,-16 0-3 15,5 0-4-15,11 0 2 0,-18 8-4 16,13 0-1-16,-3 0 1 0,2-1-3 0,4 3-11 15,-1 0-21-15,0 0-31 0,3 3-34 0,3-2-40 16,2 0-37-16,-2 0-570 0,2-1 251 16,4-3 165-16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2.5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 85 79 0,'0'0'120'0,"0"0"-10"0,0 0-5 16,0 0-19-16,0 0-4 0,-8 18-13 0,8-18 0 15,5 13-12-15,-2-3-7 0,2-3 0 16,3 1-6-16,1-1-8 0,-1 1 2 16,4-3 0-16,-4 1-10 0,3-2-1 0,0-1 1 15,0-1-5-15,0-2-3 0,-11 0 4 16,23-5 1-16,-12 2-2 0,-3-1-7 16,3-4 6-16,-5 0 1 0,1 1 2 0,-2-1-4 15,-2-2 5-15,0 0 3 0,-3 0-2 16,0 0 2-16,-3-2 6 0,-3 4 8 15,-1 0-4-15,2-2-1 0,-3 5-1 0,2-3 2 16,-5 7-7-16,3-5 0 0,8 6-4 16,-16 0-1-16,4 0-1 0,12 0-3 15,-17 7-4-15,12-1 1 0,-3-1-3 16,2 2 0-16,1 1-4 0,2-1-1 0,3 1-1 16,0 2 1-16,0-2 0 0,3-1-3 15,2 1 5-15,3-3-5 0,-2 2-5 0,2-2 3 16,0 0 0-16,3-2-2 0,-11-3 2 15,21 0-2-15,-11-3-2 0,-10 3 3 16,17-5-2-16,-6 0 0 0,-4 0-2 16,1-2-1-16,-3-4-1 0,-2 4 1 0,-3-3-2 15,0 0 3-15,-3-3-1 0,1 3-2 16,-4 0 3-16,1 0 1 0,-5 4 6 0,2-3 4 16,0 1 0-16,-1 4 3 0,-1 1 2 15,1 0 2-15,-3 1 4 0,12 2-1 16,-22 2 2-16,11 1-4 0,0 1-1 15,3 2 0-15,-4-1-4 0,4 5-2 0,2-2 1 16,1 2-2-16,-1 0-3 0,4 0-6 16,2 3-13-16,2-1-23 0,1 0-33 15,5 4-32-15,3 1-40 0,7-1-36 16,1 1-459-16,6 1 215 0,1-1 142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3.4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128 19 44 0,'0'0'202'0,"0"0"-14"0,0 0-13 16,0 0-14-16,0 0-15 0,0 0-15 0,0 0-9 15,0 0-13-15,0 0-14 0,-25 16-10 16,23-11-9-16,2-5-6 0,-3 9-9 15,3 0-2-15,0-9-11 0,0 10-2 0,0-3-8 16,3 0 0-16,-1-1-5 0,1-2 1 16,-3-4-6-16,11 8 0 0,-5-5-5 15,-6-3-2-15,11 5 0 0,-11-5-4 0,15-3-3 16,-15 3-1-16,0 0-4 0,13-2 5 16,-7-3-5-16,-6 5 5 0,5-8-6 15,-2 4 1-15,0-4 0 0,-3 0 3 16,0 8-6-16,-6-15 5 0,1 8 3 0,2-1 8 15,-5 0 8-15,2 1 11 0,-2-1 1 16,-1 3 1-16,0 0 2 0,1 3-2 0,-3-1-2 16,0 0-1-16,11 3-1 0,-23 3-1 15,12 0-4-15,0-1 1 0,0 3-4 0,3 0-3 16,0 3-3-16,1-1-3 0,2 1-3 16,-1 1 2-16,1 0-5 0,5 1 1 15,0-3-5-15,0 4 1 0,2-2-1 16,1-1-4-16,3-2 1 0,-1 3-9 0,5-4-5 15,-2-3-1-15,0 4-2 0,3-6-6 16,-11 0-4-16,19 0-6 0,-7-3-2 0,-1-2-5 16,0 3 2-16,0-4-2 0,-3-1 0 15,1 2 4-15,-3-3 0 0,3 1 4 16,-7 1 5-16,4-1 5 0,-4 0 4 16,-2-1 7-16,0 8 3 0,0-11 9 0,0 11 3 15,-2-7 3-15,-4 2 1 0,6 5 2 16,0 0-1-16,-11-2 0 0,11 2-2 0,0 0 1 15,-20 7-4-15,17-1 1 0,-2-2-2 16,2 4-5-16,0 0 2 0,0-1-11 16,3 0-11-16,3 1-34 0,-3 0-33 15,6 2-53-15,2-5-71 0,-3 0-594 0,1-2 271 16,-6-3 179-16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4.5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 0 35 0,'-5'5'121'0,"-1"0"-15"16,1 0-11-16,0 2-7 0,2 4-10 15,0-1-5-15,3-1-7 0,3 5-6 0,0-2-10 16,-1-2-3-16,4 3-4 0,-1-3-3 16,3 0-8-16,1 3 2 0,0-3 0 15,2-6-6-15,0 5-5 0,3-7 3 0,-3 3 0 16,4-5-9-16,-5 0 3 0,1-3 2 16,0 1-1-16,0-3 3 0,-1-3-10 15,-2 1-3-15,0-1-1 0,-2-2 0 0,-4 3-1 16,-2-3 0-16,0 0 3 0,-2-2 3 15,-1 3 3-15,-3 2 11 0,1-1 1 0,0 1 2 16,-2-1-3-16,-1 0 0 16,2 4 3-16,-2 1-3 0,2-3-4 0,6 6-3 15,-16-1-2-15,16 1-2 0,0 0-7 16,-18 10 2-16,16-6 0 0,-4 4-1 0,3 0-6 16,3-1 5-16,0 1-1 0,0 2-5 15,0-4 1-15,3 6-1 0,3-5 2 16,-1 0-2-16,5-1-1 0,-5 1 5 0,3-2 0 15,0 0-1-15,3-2-4 0,-11-3 1 16,21-3-2-16,-10 0 1 0,0 1 2 16,-3 0-4-16,3-4 0 0,-3 2-4 0,-3-2 3 15,5 2 6-15,-7-4-5 0,-1 3 4 16,1-4-5-16,-3 3 1 0,-3-2 2 16,1 1 4-16,-4 1-6 0,-3 2 7 15,-2 1 0-15,3 0 7 0,-3 1-1 0,-3 2 4 16,14 0 2-16,-23 2-2 0,9 1 3 15,3 4-5-15,-2-1 1 0,0 1-4 0,2 1 4 16,3 2-5-16,3 2-4 0,-1-2 3 16,4 3 0-16,-1 0-2 0,6-1 0 15,-1 1-2-15,4-1-2 0,-1 1-10 16,6 0-25-16,4-3-30 0,1 0-25 0,4-5-47 16,-1 0-472-16,1-5 205 0,-1 0 135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26.7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0 238 48 0,'11'2'45'0,"1"0"-2"0,2-2-3 0,-14 0-8 16,22-4 0-16,-9 1-2 0,0-4-5 16,-3-1-2-16,1 1 0 0,0-1-3 0,-3-2-3 15,-2 0 3-15,4 0-6 0,-8-3 0 16,1 0 0-16,-3 3 0 0,0-2 3 15,-3 0 3-15,1 1 6 0,-1 1-5 0,-4 0-1 16,-1 2 0-16,2 4-2 0,1-2 2 16,-3 4-3-16,-1 0 1 0,9 2-3 15,-16 0 0-15,16 0-4 0,-15 10 2 16,10-6-3-16,2 4 10 0,-3 2-7 0,6 0-5 16,-2 3-5-16,4-5 4 0,1 1 0 15,0 2 0-15,0-3 0 0,2 1-2 16,3-1 2-16,2-3 4 0,-2 0-4 15,0-2 3-15,3-1-4 0,-11-2 5 0,26-7-4 16,-12 1-3-16,2-2 3 0,-2-1-1 16,1-1 1-16,-2-3-6 0,-2 3 5 15,0-3-6-15,-5 1 6 0,-1-1-1 0,-2 1-2 16,0 2-1-16,-6-3-1 0,0 2 3 16,-2 2-1-16,-3 1-4 0,-1 1 3 15,-2 1 0-15,0 1 11 0,-4 3-7 0,5 2-1 16,-7 0 2-16,4 2 9 0,0 3-13 15,0 1 3-15,2 1 1 0,0 1-1 16,0 1 2-16,1 5 2 0,5-4 1 16,2 4-2-16,0-1-1 0,6 0-4 0,0 2 3 15,2-3-5-15,2-2 5 0,1 4 0 16,3-5 2-16,0-1-3 0,0 0-2 0,4-6 7 16,-4 1-5-16,3-1-2 15,-3-4 6-15,2-1-4 0,-1-2 1 0,-3-3 1 16,-4 1-5-16,1 0 3 0,-4-1 0 15,-2-3-2-15,-2 2-9 0,-4-1-12 16,-2 2-14-16,0 0-30 0,-5 1-41 0,0-3-213 16,-4 0 107-16,1 0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4:04:41.766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629 36 23 0,'2'-11'159'0,"-2"4"-2"15,0-1-9-15,0 8-13 0,-2-7-7 16,2 7-4-16,0 0-6 0,0 0-6 16,-36 17-1-16,22-4-7 0,-3 2-4 15,-3 4-5-15,1 5-8 0,-1-4-6 0,1 5-2 16,2 1-9-16,0-2-5 0,3 2-4 15,3-3-1-15,6-1-9 0,-1-2-3 16,3-2-6-16,6-1-3 0,3 1-4 16,5-5 0-16,2-3-4 0,8 0-5 0,1-2 1 15,-1-6-4-15,8 3 0 0,-4-2-2 0,3-1-1 16,0-2-5-16,-2 2 0 0,1 1-7 16,-4 2 5-16,-4-3-1 0,0 6 3 15,-2 0 2-15,-2 4 4 0,-4 6 4 16,-6-2 0-16,-5 8 0 0,-3 2 3 15,-2 4 0-15,-6 6 0 0,-4 1-1 0,-1 0 1 16,-4 3-3-16,-3-1-4 0,1-2 0 16,3-1-4-16,-4-7-1 0,7-1 1 15,-1-6-2-15,0-1-1 0,3-3-1 0,0-6 0 16,3 0-5-16,0-4-2 0,-1-3-1 16,1-2-3-16,11-3-3 0,-16-6-10 15,8 2-2-15,2-2-2 0,-2-1-7 0,1 0-4 16,-1-3 0-16,2-1 1 0,-2 2 0 15,0-4-2-15,0 0 3 0,0 0 1 16,-2 1 1-16,5-1 1 0,-1 3 4 16,-2-2 2-16,5 2 0 0,-2-3 1 0,5-2-2 15,0 2 5-15,0 1 2 0,3 0-4 16,2-2 4-16,6 0 2 0,1-1-2 16,5 1 3-16,-4 2 2 0,6 0 1 0,2-1-2 15,-2 4 2-15,0-2 1 0,2 6 0 16,-5 1 0-16,-2 4 4 0,3 4 2 15,-3 1 2-15,-3 6 2 0,-3-2 2 16,3 4-3-16,1-1 0 0,-6 6 1 16,2-3-3-16,0-3 1 0,-2 2 0 0,-1-2 3 15,3 0-3-15,-2-2-2 0,-1-2 0 0,5-3 1 16,1-3-3-16,0-2 0 0,-11 0-1 16,24-10 3-16,-9 0-1 0,2-2-1 15,-1-2 0-15,-2-3 0 0,1 5 0 16,-2-3-1-16,1-1 0 0,-3 2-1 0,1 1 1 15,-4 1 0-15,1 2-1 0,-4 0 3 16,1 3-5-16,-4-2 3 0,-2 5 0 16,0 4-1-16,0 0-3 0,-11-8 4 15,11 8-3-15,-13 0 2 0,13 0-3 0,-24 1 4 16,24-1-1-16,-24 4-3 0,10-4 3 16,2 0 0-16,-2 3 0 0,14-3-3 0,-22-3 0 15,12-1 0-15,-3 3-3 0,5-1 4 16,8 2 1-16,-16-6-4 0,10 5 0 15,-2-3 0-15,8 4 3 0,-11-5 0 16,11 5-5-16,-12-2 3 0,12 2-2 16,-14-3-4-16,14 3-7 0,-22 3 2 0,7 2 1 15,-1-3 1-15,-3 6 1 0,-4-3 3 16,-2 3-2-16,3-4 1 0,-4 5-1 16,4-5 3-16,-4 1 0 0,7-4-1 0,0 3 3 15,1-4 1-15,2-4-1 0,0 1 0 16,5-3 1-16,-2-4-1 0,5-1-1 0,3 1 2 15,2-4 1-15,3-1 0 0,3-5-2 16,2 3 2-16,8-4 0 0,-3 3 1 16,1 1-4-16,6 2 7 0,3 2-2 15,-3 3 2-15,2 2 1 0,1 6 0 0,-3 2 0 16,-4 5-4-16,6 0 7 0,-4 5 2 16,-1 3-2-16,0-1 1 0,-3 4-2 15,0-3 3-15,1 1 0 0,-4-1-2 16,0 0-2-16,0-3 1 0,3-3 1 0,0-2 0 15,2-5 2-15,-3 0-2 0,7-5-3 16,-1 0 0-16,2-5 2 0,-2 0-2 0,1-5-2 16,3-1 1-16,-3-5-6 0,2 5-2 15,-2-7 3-15,-3 6-2 0,0-1-3 16,-6 0 2-16,0 2-3 0,0 2 1 16,-4 1-3-16,-1 3-1 0,-3 0 3 0,0 6 0 15,-7-2 2-15,7 6-2 0,-16-3 4 16,16 3-1-16,-22 0 2 0,8 6-2 15,-1-1 1-15,-4 0-1 0,3 2 2 16,-2 0 3-16,-1 2-1 0,5-5 1 0,1-1-1 16,0 2 3-16,3-5-4 0,10 0-3 15,-14-8 6-15,11 1-2 0,6-6 4 0,0-1-2 16,5-2 2-16,0-4-2 0,3 3-1 16,1-3 2-16,-1-1 0 0,0 3 0 15,3-2 0-15,-3 5-1 0,1 5 0 16,-1 2 3-16,-3 1-3 0,0 7 3 0,-8 0 1 15,11 10 2-15,-8 0 0 0,0 6 5 16,-1-2 0-16,-2 3-1 0,4 7-1 16,-4-2 2-16,0 1-1 0,0 0 1 15,3 2 0-15,0-3 1 0,0 1-2 16,-1 0-1-16,4 0 1 0,-1-1-2 0,1 2-1 16,2-5-1-16,0 4 0 0,-2-3 2 15,3 0-3-15,-1 0 1 0,1 0 0 16,2-2 2-16,-6-1-2 0,3-4-4 0,-2 0 0 15,-1-1 5-15,-1-1-3 0,2-1 4 16,-6 0-2-16,0-4-1 0,-6 5-4 0,2-2-3 16,-4-3-5-16,0 1 1 0,-6 7-7 15,0-4-10-15,-6 0-2 0,1-1-4 16,0 4-4-16,-7-3 1 0,4-3-2 16,-4 3-1-16,4-4 4 0,0-2-2 0,2-4 6 15,-2-2-3-15,3-6 1 0,1-2 1 16,4-2 7-16,3-6-2 0,3 1 2 15,3-3-1-15,-1 1 3 0,4-3 4 0,2 2-2 16,0-2 4-16,0 4-1 0,0 1 5 16,2-1 5-16,1 3-4 0,-3 1-8 15,3 2 18-15,-3 2-5 0,3 0-7 0,-3 3 10 16,0-3 4-16,0 2 7 0,0 1 3 16,2 2 3-16,-2-5 2 0,6 0 0 15,-4-3-1-15,4-2-1 0,2-3 0 16,-2 1-1-16,2-3 3 0,1-1-4 0,0-1-3 15,1 2 1-15,-1-3-3 0,-1 3 0 16,0 2 1-16,-3 3-3 0,5 0 2 16,-4 2 7-16,-4 1-13 0,1 3 9 0,0 2-2 15,-3 7 0-15,0-3 1 0,0 3-1 16,0 0 1-16,0 0-5 0,0 0 0 0,0 0-4 16,0 0 3-16,0 0 0 0,0 21 3 15,0-21-3-15,0 8-3 0,0-8 1 16,0 7-1-16,2-1-5 0,-2-6 4 15,0 0-2-15,0 0 0 0,0 0 0 0,0 0-5 16,0 0-2-16,-20 0-2 0,20 0-4 16,-22-3 3-16,8 3 2 0,-5-3-2 15,2 6 0-15,-5-3 4 0,-4 5 1 16,4 0 1-16,-5 2-2 0,3 1 1 0,0 0 6 16,-5 4 1-16,10-2 6 0,0 0-4 15,-2 1 7-15,5 1 2 0,0-3-9 0,3 2 7 16,2-1-1-16,3-2 3 0,3-1-3 15,-1-2-1-15,4 0 5 16,2-5-3-16,0 0-2 0,0 0 1 0,0 0-1 16,0 0-3-16,0 0 0 0,11-27 2 0,-9 17-3 15,-2 0 0-15,0-3 0 0,-2 3 2 16,-1 0-4-16,-3-3 0 0,-2 3-1 16,-3 3 2-16,-4-1-4 0,2 3 4 0,-4 2-2 15,-2 3 0-15,-4 3 2 0,1 4 4 16,-1 1 3-16,-2 4 5 0,1 4-3 15,0-1 3-15,5 0 0 0,3 0-2 0,-2 3-2 16,5-3 3-16,4 0-1 0,1 2 0 16,5-4-6-16,3 0 5 0,3-3-3 15,5-3 1-15,6 2-3 0,2-8 2 0,5 2-1 16,6-3 1-16,2-3-2 0,6-1-1 16,2-2-2-16,3 1-2 0,-5-2 4 15,2-1 2-15,-4 3-2 0,-4 3-4 16,-2-4 2-16,-4 6 3 0,-1 0 1 0,-6 3-1 15,-3 0 5-15,-5 4 3 0,0 1 3 16,-8 4 3-16,0-2 4 0,-5 3 3 16,-1 3-2-16,-5 1 0 0,-1 3-3 15,1-3-1-15,-3 3-5 0,1 2 1 0,0-5-1 16,2 0-4-16,3 1 2 0,0-3-4 16,3-2-2-16,-1-1-2 0,6-2-3 0,0 0 3 15,3-2 1-15,2-2-2 0,1-3-2 16,-1 3 3-16,-5-6-4 0,14 1 1 15,-6 2-2-15,-8-3 0 0,12 3-3 16,-6 0-3-16,-6-3-5 0,5 4 0 0,-5-4-3 16,0 0 3-16,-13 19-1 0,3-10 3 15,-1 1-1-15,-2 5 1 0,-4 1 1 16,4-2-2-16,-3 4 4 0,3 0 2 16,-1-1-1-16,3-1 1 0,2-1 0 0,3-3-1 15,4 1 3-15,2-3-1 0,2-3 3 16,4-1-1-16,6-4 0 0,2-2 0 0,5-2-2 15,1-1 2-15,5-4 2 0,-1-3 0 16,2-1-2-16,4-1 0 0,-1-1-2 16,-4 0 2-16,3 1 2 0,-9 2 0 15,5 2-3-15,-8 1 2 0,0 2 0 0,-2 2 0 16,1 3-1-16,-1 3 4 0,-6-1-4 16,3 7 0-16,-3-2 5 0,-3 3-3 15,5 0-2-15,-2 0 0 0,-2 2 2 16,2-1-1-16,0 1 1 0,0-4-3 15,0 2 3-15,5-3-2 0,0-2-2 0,-2 0 2 16,3-5 2-16,0 0-2 0,1-3-1 0,-2-1 1 16,-2 1-3-16,0-4-4 0,-3-1 0 15,2 0 1-15,-7 1-3 0,-1 0 0 16,-4-1-1-16,-4 0 3 0,-1 3 1 16,-4 0 2-16,-2 1-2 0,-4 4 0 0,0-3 3 15,-8 3-2-15,1 3 5 0,-2 1 5 16,-2 1-1-16,0 0-2 0,3 3 5 15,-4 0 1-15,7-1-1 0,-3-2-4 0,5 0 2 16,4 0-1-16,2-3 0 0,2 1-6 16,12-3 6-16,0 0 1 0,-8-7-3 15,8 7 2-15,11-18-5 0,4 5 1 16,-4-5-5-16,5 1 2 0,1-3 4 0,3 0-4 16,-4-3-4-16,1 3 6 0,-2 2-2 15,-2 4 2-15,-4-4 2 0,-1 5 0 16,-3 1 1-16,1 2 3 0,-6 2 6 0,-3 0 3 15,-2 4 0-15,5 4 3 0,-17-4-1 16,17 4-3-16,-22 4 2 0,7 0-1 16,4-2 1-16,0 2-4 0,1-2-2 0,-1 0 0 15,1 0 1-15,10-2-3 0,-11 8-1 16,8-5 1-16,3-3-2 0,0 0-2 16,9 10-1-16,-1-8 2 0,1 1-2 15,0 0 0-15,-1-2-2 0,0 2 2 0,0 0-1 16,-8-3-3-16,17 3 0 0,-11-1 2 15,-6-2 0-15,0 0-4 0,0 0 1 0,0 0 1 16,0 0 0-16,0 0-2 0,-31-8 1 16,15 5 0-16,-2 2-2 15,-1-5 2-15,-3 4 1 0,-4-3-1 0,4 0-2 16,-4-2 1-16,2-1 0 0,-4 0 0 0,2 4-1 16,4-4 2-16,-1 0-3 0,4 1 0 15,3 0 1-15,1 1-5 0,4-1 2 16,3-1-2-16,2 0 4 0,3 1-2 15,3 0 4-15,9-1-2 0,-1 0 2 0,7-2 1 16,1-1 0-16,6 2 2 0,1 2-5 16,-1-3 3-16,3 2 0 0,1 3 2 15,-2 0 2-15,2 3 1 0,-4 2-4 0,4 2 2 16,-7 0 2-16,0 6-2 0,2 2 2 16,-5 2 1-16,0 0-2 0,-5 8 3 15,4-3 0-15,-4 0-1 0,3 1-1 0,-6-1-1 16,3 0-2-16,0 1 4 0,-1 0 1 15,0-4-5-15,1-1 1 0,0-3 2 16,0-1-2-16,4-2 0 0,-4-5 1 16,3-2-2-16,-1-2 1 0,5 0 0 0,-1-6-2 15,-1-1-6-15,0-5-3 0,-1-1 1 16,-1 0 0-16,0-3 1 0,-3 1-1 0,1 0 4 16,-7-4-3-16,1 1 4 0,-3 2-2 15,-3 1 1-15,0-1 0 0,-9 0 0 16,1 4 2-16,-4 1 0 0,1 0 0 15,-5 6 0-15,-1-3 1 0,-6 3 0 0,7 4-2 16,-8 0 5-16,5 0-2 0,3 2 0 16,0 1 0-16,-2-3-2 0,4 3 1 15,0-6-7-15,6 4-5 0,0-3 3 16,1-5-7-16,7 2-1 0,0-4-2 0,3-4-4 16,4-1-4-16,-2-3 2 0,1-3-1 15,2 0 1-15,-3 1 0 0,1-1 4 0,-1-2 1 16,-2 2 5-16,-3 0 0 0,0 3 1 15,-5 0 0-15,-4 3-3 0,1 4 9 16,-3 1 3-16,-4 1-2 0,-1 5 3 16,-1 0 1-16,1-1-11 0,1 4-38 0,1-2-66 15,3 2-475-15,1-5 203 0,1-1 133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32.793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1745 32 36 0,'0'0'158'0,"0"0"-5"0,-22-12-10 16,17 6-7-16,-4 4-13 0,9 2-9 15,-20-5-5-15,9 2-9 0,-3 1-8 16,-2 0-2-16,-2 2-10 0,-1 0-2 0,0 0-8 15,-7 2-6-15,4 0-6 0,-7 1-7 16,2 2-7-16,-7 3 1 0,-1-1-6 0,-2 1-3 16,-3 2-5-16,-8 2-2 15,5 4-2-15,-5-4-4 0,3 3 3 0,-3 0-1 16,2 0 1-16,0 4 2 0,1-5 2 16,3 4-2-16,1-3-2 0,7 0-2 0,3 0 1 15,3-2-1-15,0-1-4 0,6 1-3 16,3-2-3-16,-2-1-2 0,7 1-1 15,1-1-1-15,2 1-1 0,3-1-1 16,2 0 0-16,2 0 3 0,1 0-2 0,3 0-1 16,7 0 0-16,-1 0 3 0,5-3-3 15,5 4 0-15,0-3 2 0,8-1-3 0,0 1 0 16,10-4 3-16,-1 2-4 0,4-4 0 16,5-2 0-16,-1 3 1 0,4-6-3 15,0 3 3-15,6-2 0 0,2-4-1 16,0 2-3-16,3-2-1 0,-4-1 4 0,4 2 0 15,-2-3-2-15,1 3-1 0,-4 0 0 16,2-2 0-16,-5 5-2 0,-3-4 0 16,-4 6-3-16,4-2 4 0,-11 2-1 15,2 2 0-15,-2 1 2 0,-7 0-3 0,5 1-2 16,-8 1 3-16,2 0 0 0,-1 3-1 16,-2 0 2-16,-1-3-1 0,-6 1-2 0,2 5 4 15,-2-3 0-15,-2-1 1 0,-3-2-4 16,-3 3 4-16,2-1 3 0,-2 1-3 15,-5 1 0-15,-1-1 1 0,-4 0 0 16,-1 0-2-16,-5-1 0 0,-10 1 1 0,4 2 0 16,-5 0-1-16,-1-2-1 0,-5 2 0 15,-4 2-1-15,-1-2 1 0,-7 3 1 16,-6-1 0-16,-8 4-5 0,1-2 2 16,-12 1-1-16,-5 1 0 0,-4-2 3 0,-1 2 5 15,-29 4 5-15,-4 3-2 0,1-3 7 16,0 2-4-16,3 1 7 0,2 2 4 0,-5-2-2 15,5 2 1-15,5-3 1 0,15 2-1 16,12-5 0-16,3 1-3 0,8 0-2 16,0 1-2-16,8-3-1 0,6 2 0 15,4-3-3-15,6-3 0 0,2 2-3 0,7-3-1 16,1 0-3-16,9-1 3 0,-1 3-1 16,2-2 0-16,6 0 0 0,6-3 1 15,3 0-3-15,2-3 3 0,13-3-12 0,4 2-1 16,2-3 4-16,11-3-1 0,7-3 0 15,14-3 2-15,14-1 0 0,5-5-3 0,34-3 1 16,0-3 2-16,0 1-2 0,1-1 3 16,-4 1-2-16,-1-1-1 0,-1 0 2 15,0 2 1-15,-13 5 0 0,-9 1-1 0,25-6 2 16,-13 9 2-16,-12-1-2 16,-2 0 0-16,5 6-2 0,-4-3 0 0,-4 2 0 15,-7 3 2-15,-2 0 0 0,-3 3-1 16,-1 0 0-16,-3 1-2 0,-5-1 3 0,0 2 0 15,-5 3 4-15,-8-3-5 0,0 0 0 16,-4 2 0-16,-3 1 1 0,1-3 0 16,-6 2-1-16,-1 0-1 0,-4 2 0 15,-4-2-2-15,-3-2 0 0,1 3 2 0,-6-3-2 16,0 0 3-16,-1 0-1 0,-4 0 3 16,3 0-3-16,-9 0 2 0,-1 2 1 0,-2 1-3 15,0-8 1-15,-13 10 0 0,0-5 3 16,0 0-4-16,-6 3 2 0,-7-3 0 15,-7 3-3-15,-1-4 1 0,-6 2-2 16,-1-2 2-16,-9 4 0 0,-4-3-1 0,-2 5 3 16,-2-6-4-16,-4 5 6 0,1-2-2 15,-9 3-4-15,1-2 0 0,-2 0 0 0,4 2 1 16,0 0 0-16,-3 0 1 0,3 2 0 16,0 0-2-16,-1 0 2 0,1 5 0 15,0-4-1-15,-2 3 0 0,2 2-2 16,-3 0 6-16,2 2-4 0,-2 0-1 0,3 4 0 15,0-3 0-15,3 2 2 0,0-1-1 16,5 1 0-16,3 0 4 0,9-3-4 0,-1 0 1 16,5-2-1-16,8 2 0 0,1-5 0 15,6-2 0-15,3-1-1 0,5 1-1 16,1-1-1-16,4-2 1 0,2 3 2 16,4-6-3-16,4 4 4 0,2-1-2 0,6-2 2 15,2-1 0-15,9 0-1 0,2-4 2 16,8 2 1-16,3-3-2 0,7-2 2 0,6 0-2 15,1-2 2-15,12-3-1 0,0-2 2 16,3 1 1-16,3-4-2 0,0 3-1 16,7-6-1-16,-7 6 0 0,8-6 2 15,-1 0 0-15,-12 3-1 0,5 3 0 0,-6-3 2 16,3 5-3-16,0-6 2 0,-3 7 0 16,3-2 0-16,-2 4-2 0,-9-3 1 0,-3 2 0 15,-4 3-1-15,2 0 0 16,-3 0 0-16,-7 3 2 0,1 2-5 0,-6-3 2 15,-1 4 2-15,2-2 0 0,-4 2 0 16,-1-1-1-16,-2 0 2 0,-3 1-1 0,-2-2-2 16,-2 3 3-16,-1-1 1 0,0-2-1 15,-3 5 1-15,0-5 0 0,-2 3 1 16,-3 1-1-16,1 0 2 0,-4 2-3 16,-4-3 1-16,1 1 1 0,-5 0-1 0,-1 2 2 15,1 0-5-15,-5 0 3 0,-5 0-1 16,1 2 0-16,-4-1 0 0,-5 2-2 15,1 4 0-15,-4-2 0 0,-1-3 1 0,2 6 0 16,-5-3 0-16,1 0 5 0,0 2-8 16,0-1 6-16,-3 4-2 0,-2 0 0 15,0 0 2-15,2-3 0 0,-2 1 0 16,7 0 1-16,1-2-1 0,2 1-2 0,1-3 0 16,4 2 1-16,-1 1-1 0,4-4 4 15,2 0-3-15,4 1-2 0,0-1 0 0,5 3 0 16,0-6 2-16,2 3 0 0,4-1 0 15,4 0 0-15,1 1 2 0,5-3-1 16,6 0 2-16,4 0 0 0,4-5 2 0,4 3-2 16,6-4-1-16,5 1 1 0,1-2-2 15,5 1 4-15,4-3-17 0,-1 2-49 16,1 2-49-16,2 0-71 0,2 2-60 0,-9 1-633 16,1-3 296-16,-8 0 196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0:39.036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27 1202 62 0,'-6'7'136'15,"4"3"-10"-15,2 0-8 0,0 0-14 0,0-2-5 16,2 0-15-16,-2 2 0 0,6-3-7 15,-3 0-4-15,3-1-3 0,0-1-5 16,-1 0-5-16,-5-5-2 0,17 2-7 0,-9-2-5 16,-8 0-3-16,16-2-4 0,-6-1-3 15,-2-3-7-15,0 5-1 0,0-5 3 16,-5 2-5-16,3-2 0 0,-4-1-6 16,1 1 10-16,-3 6-8 0,0-9 5 0,0 9 2 15,-5-8-4-15,5 8 0 0,-11-5 3 16,11 5-3-16,-17 0-2 0,17 0 2 0,-17 5 2 15,6 1-5-15,2-2 0 0,-1 2 5 16,1-2-8-16,4 4-2 0,-5-3 2 16,5 2-8-16,2 0 3 0,-2 2 0 0,5-2-2 15,0 1 0-15,0-8-2 0,2 10 1 16,1-6-1-16,0 2-2 0,-3-6 0 16,15 2-1-16,-15-2 1 0,19-2 0 0,-19 2-1 15,19-8-3-15,-11 6-1 0,2-6 6 16,-2 3-6-16,-2-5 4 0,-1 3-1 15,-2-1-3-15,-1 1-2 0,-2-1 3 16,0 0-2-16,-2 1-3 0,-1 0 2 0,-2-1 1 16,-1 3-2-16,1-1 2 0,5 6-2 15,-18-4 2-15,18 4-1 0,-17 2 0 0,17-2 3 16,-16 5 1-16,8 3-1 0,-2 0 4 16,2-4 0-16,3 6 0 0,-1-2 1 15,1 0-2-15,2-1 2 0,0 3-2 0,3-2 0 16,-2-3 1-16,4 2-1 0,-2-7 0 15,6 6-2-15,-6-6 1 0,16-3-8 16,-16 3-15-16,21-5-23 0,-8 0-33 0,4-3-29 16,-1 1-28-16,5-1-32 0,0-2-442 15,0 3 205-15,3-3 136 0</inkml:trace>
  <inkml:trace contextRef="#ctx0" brushRef="#br0" timeOffset="-2612">1051 69 131 0,'0'0'160'0,"0"0"-9"15,-26 10-9-15,21-5-8 0,5-5-9 16,-11 9-14-16,5-3-7 0,1 0-11 0,2 1-9 15,-3-2-6-15,4 2-9 0,2-7-8 16,-6 13-15-16,4-8 9 0,2-5-9 16,0 7 0-16,0-7-4 0,0 8 0 0,0-8-4 15,0 0-4-15,10 2 1 0,-10-2-2 16,0 0 0-16,14-10-5 0,-11 6-1 16,-3 4-3-16,5-10 0 0,1 2 2 0,-6 0 3 15,3 1 1-15,-3 7 3 0,-3-13-1 16,0 7-3-16,0-3-2 0,1 1 3 15,-4 4 0-15,1-2 2 0,5 6-2 16,-14-3 0-16,6-1-2 0,8 4-6 0,0 0 0 16,-26 5-3-16,18 0-1 0,-1-1-1 15,1 7 1-15,0-2-2 0,3 0-4 0,1 1 1 16,-2 0-2-16,6 0-7 0,0 0 2 16,0-3 4-16,0 1-1 0,6 0-1 15,-2-4 1-15,1 2 1 0,-5-6 0 16,16-3-1-16,-16 3-2 0,20-7 2 0,-9-1-3 15,-2 3 1-15,-1-5-2 0,-2 0-1 16,-1 0 2-16,1-3 1 0,-4 0-1 0,-2 1-5 16,0 0 4-16,-5-1-3 15,2 0-2-15,-5 3 0 0,0 0 0 0,-2 3 2 16,-1-1 2-16,0 3-2 0,0 2-1 16,1 1 0-16,-5 2 0 0,1 2 3 0,3 4-4 15,0-2 2-15,0 4-4 0,3 0-3 16,-2-1 8-16,2 3 0 0,3 3-1 15,2-3-1-15,0 3-3 0,3-2 4 16,0-5 2-16,3 4 0 0,0-2 0 0,-1-1-6 16,4 1 2-16,-1-3 2 0,1 0-2 15,-6-5-8-15,12 5-22 0,-4-5-26 0,-8 0-26 16,0 0-33-16,19-5-40 0,-13 0-72 16,2 0-470-16,-2 0 237 0,-2 0 157 15</inkml:trace>
  <inkml:trace contextRef="#ctx0" brushRef="#br0" timeOffset="-1684">464 537 155 0,'0'0'161'16,"-8"-2"-16"-16,8 2-16 0,0 0-11 0,0 0-24 16,-6-5 2-16,6 5-13 0,0 0-9 15,0 0-4-15,0 0-11 0,0 0-7 0,0 0 0 16,17-8-7-16,-12 6-3 0,-5 2-8 15,11-6 6-15,-11 6-6 0,8-4 8 16,-8 4-2-16,8-4 10 0,-8 4 3 16,7-4 5-16,-7 4 1 0,0 0 0 0,0 0 1 15,8-5 1-15,-8 5-3 0,0 0-4 16,0 0-5-16,0 0-7 0,0 0-4 16,0 0-2-16,0 0-5 0,0 0-2 15,0 0-9-15,0 0 4 0,6 15-4 0,-6-15-1 16,2 8-2-16,-2-8-5 0,3 5 2 15,-3-5 1-15,8 5-4 0,-2-3-4 0,-6-2-1 16,14 0 5-16,-14 0-2 0,20-5-2 16,-12 0 1-16,0 3-6 0,1-6 3 15,-1 2 2-15,-3 0-5 0,1-2 3 16,1 0-1-16,-7 0 2 0,2 1-2 0,-2 0 0 16,0 7-3-16,-5-13 5 0,-2 5 2 15,2 4-2-15,5 4 4 0,-14-6-1 16,6 4 0-16,8 2 1 0,-19 8-1 15,6-6 1-15,2 5-10 0,3 1 8 0,0 0 0 16,0-1-1-16,2 7-1 0,1-5-1 16,2 1 0-16,0 0 0 0,-1 0 1 0,8 0-5 15,-4 0 4-15,0-2 1 0,6-1-1 16,-3 1 0-16,2-4 2 0,3 2 0 16,-8-6 0-16,19 2-2 0,-8-2-1 15,-11 0 2-15,21-5-1 0,-10 0-1 0,0-2-4 16,0-1 6-16,-3 1-2 0,1-1-2 15,-1-2 3-15,1 0 0 0,-7-3-2 0,1 4-1 16,0-2 1-16,-6 1 0 0,3 1-2 16,-5-2-1-16,2 3-1 0,-3 1 0 15,-2 2-1-15,-1 0 2 0,1 3 0 16,8 2-3-16,0 0 1 0,-28 7 5 0,15-2-4 16,3 2 1-16,-1 1 0 0,3 3 1 15,0-2-4-15,2 1 2 0,3 3-7 16,1-4-25-16,2 2-34 0,5 2-37 15,6-3-57-15,3-5-74 0,6 0-497 0,5 0 249 16,4 0 164-16</inkml:trace>
  <inkml:trace contextRef="#ctx0" brushRef="#br0" timeOffset="-901">1392 701 171 0,'0'0'187'0,"0"0"-20"0,0 0-18 0,0 0-13 16,0 0-13-16,0 0-13 0,0 0-13 0,0 0-11 15,0 0-4-15,-2 22-9 16,4-17-7-16,1 0-6 0,2 2-8 0,-2 0-4 15,3-3-2-15,-6-4-5 0,11 8-2 16,-3-6 0-16,-8-2-10 0,15 0 4 16,-15 0-3-16,0 0-5 0,19-5-1 0,-14 3-4 15,4-4 2-15,-4 1 0 0,0 0 4 16,-5 5-3-16,6-12-3 0,-6 4 2 16,0 0-4-16,0 8-1 0,-3-12 2 0,-2 7 4 15,-1 0 0-15,-2 0-2 0,3 0 3 16,-6 2-2-16,11 3-1 0,0 0 0 15,-26 3-2-15,15 0 0 0,3 1-2 0,-1 2-3 16,4-2 2-16,-3 2-4 0,5 2-2 16,-2-2 2-16,1 2-5 0,4 0 1 15,0-8 0-15,4 12 3 0,1-4-5 16,-2-3 3-16,2 0-1 0,3-2-2 0,-8-3-1 16,17 2-1-16,-9-2 1 0,-8 0 2 15,18-2-1-15,-10-3 2 0,0 2-3 16,-2-5 0-16,-1 3-1 0,1-2 1 0,-4-1-2 15,1 1 0-15,-3-1 0 0,-3-2 1 16,1 2-3-16,-1 1-2 0,-3 2 3 0,1 0-2 16,-3 0 0-16,0 2 3 0,8 3-6 15,-18-2 5-15,18 2-2 0,-17 5 0 16,9-3 3-16,0 4-3 0,3-2 0 16,-4 4-2-16,7 0 3 0,-2 0 0 0,1-2-1 15,0 5 3-15,6-4-2 0,-3-7-1 16,0 14-1-16,7-10 0 0,-2-1-5 15,-5-3-6-15,14 5-12 0,-14-5-17 0,13-3-16 16,-13 3-17-16,17-8-16 0,-8 3-23 16,0 0-25-16,-4 0-49 0,-2-2-423 15,-3-1 207-15,-3-1 137 0</inkml:trace>
  <inkml:trace contextRef="#ctx0" brushRef="#br0" timeOffset="954">2100 935 111 0,'-14'-5'225'0,"8"2"-8"0,6 3-11 16,0 0-14-16,-17 0-17 0,17 0-12 16,-17 3-20-16,9-1-13 0,0 3-13 15,0 0-10-15,-2 0-12 0,5 3-10 16,-3 2-8-16,2-2-7 0,3 2-8 0,1-3-6 15,2 3-7-15,0-2 2 0,2 2-10 16,4-3-4-16,-1 1-5 0,3 0-5 16,2-6-4-16,-2 3-6 0,-2-3-2 15,2 4-1-15,3-6-2 0,-11 0 1 0,0 0-2 16,26-6-4-16,-18 4 2 0,-3-5 0 16,-2 2-1-16,-3-3-2 0,0 8 3 0,0-13-2 15,-3 6-1-15,-2-1 1 0,-3 0-1 16,1 1 1-16,-1 3 0 0,-3-2-1 15,0 4 1-15,0-1-3 0,0 0-2 16,11 3 3-16,-20 0-1 0,9 3-2 0,0 0 1 16,2-1 2-16,1 4-2 0,-1-2 1 15,3 1-1-15,1 0-2 0,-1 0 0 0,4-1 1 16,2-4-1-16,-3 11-2 0,3-11 2 16,0 7 2-16,0-7-2 0,8 6 2 15,-8-6 0-15,14 5-1 0,-14-5-1 0,17 0 3 16,-17 0 1-16,17-8-5 0,-6 5 4 15,0-1-1-15,-3-1 1 0,1 0-1 16,0 0-3-16,-4-3 2 0,1 0-1 0,-4 2 1 16,1 0-2-16,-3-2 4 0,0 8-3 15,-5-10-2-15,2 5 2 0,3 5-1 16,-11-5 0-16,11 5 2 0,-18 0 1 16,18 0 2-16,-19 5 1 0,11 0 2 0,0 3-2 15,-1-3 3-15,1 6-3 0,-1-5 3 16,3 2-5-16,4 1 1 0,-1 2 2 0,0-4-1 15,6 1-1-15,0 3-1 0,-1-6 2 16,4-1 1-16,-1 4-2 0,5-6 0 16,-2 1 3-16,0 0-3 0,-8-3 0 15,19-3 0-15,-8 0 0 0,-11 3-3 0,18-7-3 16,-10 0 1-16,0 2-2 0,-2-3-1 16,-1 3-2-16,-2-3 0 0,0 1-7 15,-1-2-4-15,-2 9-5 0,-2-12-9 16,2 7-16-16,0 5-14 0,-6-6-19 0,6 6-19 15,-11-4-25-15,11 4-14 0,0 0-16 16,-19 10-17-16,11-5-489 0,-2 3 224 0,0 0 148 16</inkml:trace>
  <inkml:trace contextRef="#ctx0" brushRef="#br0" timeOffset="1904">1406 1377 113 0,'-6'5'177'0,"1"0"-10"0,0 1-13 15,2 2-10-15,0-1-13 0,0 0-14 16,3 2-9-16,0 0-6 0,0-2-12 16,0 3-7-16,3-2-7 0,0 0-7 15,0-4-4-15,-1 2-8 0,4-1-1 0,-1 0-1 16,-5-5-5-16,11 2-4 0,-11-2-5 16,0 0-3-16,17-7-8 0,-17 7 2 15,15-8-3-15,-13 3 0 0,4 1-5 0,-4-4-2 16,-2 8-2-16,3-12 2 0,-3 4-1 15,0 0 4-15,-3 1-2 0,1 0-2 16,-4-2 3-16,4 5 1 0,-7-4-1 0,3 2-2 16,6 6 1-16,-14-5-2 0,6 5 2 15,8 0-1-15,0 0-1 0,-25 5 2 16,20-1-3-16,-5-2 1 0,2 2-1 0,2 2-2 16,-2 2-2-16,3-4-2 0,2 4-1 15,-2-1-4-15,2 1 3 0,3-2-2 16,0 0-3-16,3 2 2 0,-1-2 1 0,-2-6-1 15,8 6 1-15,-2-3-1 0,-6-3-1 16,11 3 2-16,-11-3-6 0,0 0 3 16,23-6-1-16,-23 6 3 0,14-6-2 0,-9 0-1 15,1-2 0-15,-1 2-1 0,1 0 2 16,-4-2-2-16,1-1-4 0,-3 3 2 16,-3-4 2-16,3 2-3 0,0 8 3 0,-5-12 1 15,2 4 0-15,-2 4 3 0,5 4 2 16,-14-5 1-16,6 5-2 0,8 0 3 15,0 0 4-15,-23 5 3 0,14-3 1 0,1 5 0 16,0-2 2-16,0 2-2 0,0 2-3 16,1-1 2-16,1-1-7 0,1 3 0 15,2-2-2-15,0 0-2 0,3-2 1 16,0 2 1-16,0 0-2 0,0-8 1 0,6 7-2 16,-1-4 1-16,1 2-3 0,-6-5 1 15,0 0-2-15,20 0 0 0,-20 0-2 0,14-3-1 16,-6-2 1-16,-8 5-1 0,11-7-2 15,-5-1-3-15,0 4-2 0,-3-4-1 16,-3 0-5-16,3-2 1 0,-6 3-5 16,3 7 4-16,-5-16-2 0,1 12-2 0,-2-3-1 15,-2 6-11-15,8 1-4 0,-14 0-13 16,14 0-15-16,-16 4-21 0,8 2-19 0,-2 2-34 16,2 4-33-16,0-2-45 0,-3 3-530 15,5-1 252-15,-2 0 167 0</inkml:trace>
  <inkml:trace contextRef="#ctx0" brushRef="#br0" timeOffset="2575">958 1760 183 0,'0'0'180'0,"-19"3"-11"16,19-3-5-16,-19 7-13 0,11 1-14 15,-2-1-11-15,2 1-9 0,0 3-12 16,2-2-8-16,1 3-9 0,-1-1-7 15,1 1-8-15,2 1-5 0,3 0-5 0,-3-1-9 16,6-2-4-16,0 0-6 0,2 0 0 16,1-5-4-16,2 1-2 0,0-2-3 15,0-4-5-15,-8 0-1 0,24-1-3 16,-11-2-4-16,-2 0-3 0,-3-2-4 0,3 0 3 16,-1-3-1-16,1 0-4 0,-6 4-2 15,1-4-1-15,-4 0-2 0,1 1 0 0,0-3-1 16,-6 3-4-16,0-1 0 0,3 8-1 15,-8-12-2-15,0 9 3 0,3-3 1 16,-4 4 0-16,9 2-2 0,-20 0 0 16,20 0 4-16,-19 8 3 0,11-5-2 0,-1 1 0 15,0 1 0-15,1 0-4 0,2 1 0 16,1 1 1-16,2 0-1 0,0 1 3 0,3 0-5 16,0-8 4-16,0 10-1 0,6-6 0 15,-6-4 3-15,11 3-1 0,-11-3-2 16,0 0 4-16,26-7-3 0,-18 1-1 15,0 2-1-15,3-4 2 0,-3 0 3 16,0 1-4-16,-1-3 0 0,-1 0-2 0,-1 0 1 16,-2-3-1-16,-1 0 4 0,-2 3 6 15,3-2 6-15,-6 3 1 0,3 0 0 16,-2-1-1-16,-1 3-2 0,0-1 4 0,-2 3-7 16,5 5 0-16,-10-3-1 0,10 3-4 15,0 0 1-15,-22 8-1 0,14 0-1 0,3-1-3 16,-1 1-17-16,4 3-31 0,-4-2-30 15,3 3-37-15,6 4-25 0,3-4-50 16,2 1-540-16,5-3 246 0,1 2 164 0</inkml:trace>
  <inkml:trace contextRef="#ctx0" brushRef="#br0" timeOffset="3330">1588 2017 129 0,'0'0'144'15,"0"0"-11"-15,0 0-11 0,0 0-11 16,0 0-9-16,0 0-3 0,0 0-13 16,-6 30-5-16,9-21 2 0,-3 0-8 15,5 1-5-15,-2 0-3 0,0 0-12 0,2 0-2 16,1-2-10-16,0 2 3 0,3-3-4 15,-1-1 1-15,0-2-5 0,-2 1-3 16,4-2 1-16,-10-3-3 0,0 0 1 16,26-6-5-16,-17 2-2 0,-1 2-4 0,0-4 6 15,-3-1-1-15,1-1 4 0,-3 0-6 16,-3 1 1-16,0-3 6 0,0-1-1 0,-3 2 5 16,0 1 0-16,-2-2 5 0,-1 0 3 15,-2 4 2-15,3 2-3 0,-6-1-1 16,2 0 0-16,-3 5-2 0,-1 0-2 15,13 0 0-15,-22 5-3 0,11 0 1 0,-2-1-3 16,5 5-4-16,-3-2-1 0,3 1-3 16,0 2 3-16,0-1-9 0,-2 2 0 0,5-1-2 15,2 0-2-15,-2-2-1 0,2 2 0 16,3-2-3-16,0-2-1 0,0 2 0 16,0-8-3-16,5 10 1 0,-2-4 1 15,-3-6-4-15,11 4-1 0,-11-4-1 0,15 0-2 16,-15 0-2-16,14-4-2 0,-6 2-1 15,-8 2-1-15,16-8 2 0,-10 2 0 16,0 1 2-16,0-2-2 0,-6 7 2 0,3-10-2 16,-3 2 0-16,0 8 0 0,0-10 2 15,0 10 3-15,-6-7 1 0,6 7-4 16,-5-5 1-16,5 5-2 0,0 0 3 0,-21 9 4 16,16-3 0-16,-1-1 1 0,1 2-1 15,-1 0 0-15,4 1 0 0,-1 0-3 0,3 2 2 16,0-2-2-16,3-1-4 15,5 0-26-15,0-2-34 0,3-5-34 0,9 0-52 16,2-5-67-16,6-7-601 0,-2-4 277 0,-5 0 183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1:01.71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409 70 129 0,'0'0'146'0,"0"0"-3"0,-15 27-5 0,12-13-6 15,-2-2-1-15,-3 6-3 0,-1 4-1 16,1 3 0-16,-7 6-6 0,2-1-8 16,-4 8 0-16,1 2-3 0,-5 0-3 0,2 6-4 15,-3 4-6-15,-4 0-5 0,5 2-6 16,-5 2-6-16,1 4-6 0,3-3-2 16,2-2-9-16,1 2-6 0,-1 1-4 0,5-11-3 15,2 3-9-15,2-5-3 16,3 2-4-16,2-7 1 0,3-3-8 0,1 0-2 15,2-5-4-15,0-2 3 0,2-2-7 0,4-1-1 16,-1 0 0-16,4-5-2 0,-4 0 0 16,6 0-2-16,0-4-1 0,1-1 1 15,2-3-3-15,-3-2 1 0,5-2-1 16,2-1-1-16,-2-5-1 0,1 1 2 0,-1-3 0 16,5 0-2-16,0-3-1 0,3-2 2 15,-3-5-3-15,1 1 1 0,4-4-5 0,-1-4 2 16,4-2 4-16,-5-3-5 15,7-3 1-15,0-3 0 0,-3-2 0 0,2 0-4 16,-1-3 5-16,1 0 0 0,-1-1-2 16,-5 0 4-16,5-1-9 0,-5-2 4 0,1-2 0 15,-2 4 2-15,-1-3 1 0,1 1-3 16,-4-3 1-16,3 1 0 0,-1 3-8 16,-5-5-1-16,1 5 1 0,-1-1 1 15,2 2 1-15,-5 5 0 0,1-3 2 0,-3 3 4 16,1-1-7-16,-1 1 0 0,0 2 2 15,-3 3 0-15,-2 3 2 0,2-1 0 0,-5 0-1 16,3 3 3-16,0 3-2 0,-1-4-1 16,-2 6 0-16,0 0 1 0,-3 0 0 15,3 2 0-15,-1 1-1 0,-2-2 2 16,3 2 0-16,-3 3-2 0,0-4 2 0,0 3 0 16,3 0-2-16,-6 2 2 0,3-2 0 15,0 2 0-15,-3 1 1 0,3 0 0 0,-2-1-2 16,-4 0 1-16,1 1 1 15,2 2-1-15,-3-3-2 0,0 3 4 0,0 0-2 16,-2 0 1-16,2 1-2 0,-2-2-1 16,0 1 2-16,0 0-1 0,0 0 0 0,-2 2 0 15,-1-1 0-15,3 1 1 0,0 0-1 16,-3-1-2-16,11 4 2 0,-21-3 0 16,11 0-1-16,10 3 2 0,-20-2-2 0,9-1 0 15,-1 3 1-15,12 0 1 0,-22 0-2 16,11 0-1-16,0 3 1 0,11-3 0 15,-20 2 1-15,9 1-1 0,3 0 2 0,-3 1 0 16,0-1 1-16,-1 0-2 0,4 1 1 16,-3 1-1-16,0 0 0 0,0 1-1 15,0-4 1-15,-1 6 0 0,1-3 2 0,0-3-2 16,0 6 0-16,3-3 0 0,-2 0 1 16,-1 0 0-16,3 0-2 0,-3-1 1 15,3 4 0-15,0-2 5 0,-1-1-7 0,0 0 3 16,1-1 5-16,0 2-7 0,2-1 0 15,-2 0 0-15,0 0 3 0,-1 3-1 16,0-4-1-16,1 1-2 0,0 3 3 16,-1-1-1-16,1 1-1 0,-3 2 1 0,3-1 0 15,-2 2-1-15,2 0 1 0,-3 1 1 16,0 3-2-16,3 0 3 0,-3 0-2 0,-1 1-3 16,1 1-5-16,0 0-18 0,3 1-22 15,-6 0-26-15,2-3-29 0,4 5-29 16,0-2-24-16,-1-1-14 0,4-1-23 15,-3-4-503-15,5 0 237 0,-2 1 157 0</inkml:trace>
  <inkml:trace contextRef="#ctx0" brushRef="#br0" timeOffset="2759">593 42 90 0,'-5'6'93'0,"-2"-2"-3"16,2 2-6-16,-4 1-3 0,4 1-8 0,-3-3-4 16,2 5 6-16,-2-3-10 0,3 1-3 15,-1 0-4-15,-1-1-4 0,2 0-10 16,-1 1 6-16,1 0-12 0,2-1 0 0,1 1-9 16,-1-1 0-16,3 1-2 0,0-8 1 15,-6 11-5-15,6-5-3 0,0-6 0 16,0 11 3-16,0-11-8 0,3 10 3 15,0-5-5-15,0 0-4 0,-3-5 5 0,5 8-7 16,0-1 6-16,-2-2-3 0,5 0 0 16,-1 2-4-16,-1-1 5 0,-1-2 2 0,1 4-7 15,2-3 2-15,0 3-2 0,-3-1 2 16,1-2-3-16,2 2 5 0,-1-1 3 16,-2 1-2-16,1 1 3 0,-1-3 0 15,1 2-1-15,-4 1 8 0,4 0-2 0,-1-3 4 16,-2 1 2-16,0 0-2 0,0 2 8 15,-1 0 1-15,-2-8 0 0,3 10 1 0,0-6 3 16,-3-4 2-16,0 10-1 0,4-4 1 16,-4-6-1-16,0 0-2 0,-7 10-1 15,2-8-6-15,5-2-2 0,-9 8 2 16,9-8-3-16,-8 3-2 0,8-3-1 0,-11 2-3 16,11-2-1-16,-13 2-2 0,13-2-1 15,-15 3-2-15,15-3 0 0,-17-3-3 0,17 3-1 16,-16 0-1-16,16 0 3 0,-21-2-5 15,13 2 0-15,-3-2 1 0,11 2-5 16,-19-6 2-16,11 3-1 0,-4 1 2 16,1 0-3-16,3-1 2 0,8 3-2 0,-22-2-1 15,11 2-1-15,11 0 1 0,-21-3 0 16,13 3 2-16,8 0-3 0,-16 3-1 0,8-1 1 16,-1 1-1-16,0-1 1 15,3 3-2-15,-2 1 1 0,3-2 1 0,-1 2-1 16,1-2 0-16,-1 3 1 0,1-1-2 15,2 4 0-15,0-3 0 0,1 0 0 0,2 2 2 16,-5 1-1-16,3-3 0 0,4 1 2 16,-2 2-2-16,0-2 0 0,0-1 0 15,5 0-1-15,-3 1-1 0,1 0 1 16,3-3 2-16,-1 3 1 0,0-2-3 16,1 1 3-16,2 0 0 0,0 0 2 0,0 0-3 15,2-1 2-15,1 1-2 0,-3-2 2 16,3 2 4-16,-3 1-6 0,0 0 0 0,5 0 0 15,-5-1 0-15,0 0 2 0,3 1 1 16,-5-1-3-16,4-1 0 0,-4 5 4 16,3-4-5-16,0-4 0 0,-4 8 1 0,3-2 0 15,-2-3 2-15,-1 2 0 0,3-1-2 16,-5 2 1-16,3-3 0 0,0 2 2 16,0 0 0-16,-3-1-1 0,-1 0 2 15,4-1 1-15,-6 1 1 0,5-2 4 0,-5-5 3 16,3 12 5-16,0-9 0 0,-1 3 3 15,-2-6 1-15,3 7 3 0,-3-7-1 16,0 10-2-16,0-10 0 0,-3 7-2 0,3-7-3 16,-2 9 2-16,2-9-4 0,-8 4 1 0,5 1-3 15,3-5 2-15,-14 5 2 0,5-2-3 16,9-3-1-16,-14 5-1 0,6-5 0 16,8 0 0-16,-19 5-1 0,10-5 1 15,-3 0-4-15,1 3 0 0,11-3-1 16,-19 0-2-16,5-3 1 0,14 3-2 0,-23 0-1 15,10 0 0-15,13 0-1 0,-22 0 0 0,7 0-1 16,4 0 2-16,11 0-5 0,-22 3 2 16,11-3 0-16,-1 0-2 0,1 2 1 15,11-2 0-15,-19 5-1 0,11-2 2 16,-1-1 0-16,0 0-2 0,1 1 5 0,-1 2-4 16,4 0 0-16,-1 0-2 0,1 3 1 15,0-1 2-15,2-2-2 0,-3 0 5 16,4 4-6-16,-1-2-1 0,-1 0 0 0,4 3 1 15,0-3 0-15,0-7-2 0,4 13 2 16,-1-5 2-16,-1 2 0 0,4-5-1 16,-1 2 1-16,1 1 1 0,2 0 1 0,0-4-1 15,3 4 1-15,-1 0 0 0,1-4 1 16,-3 4-2-16,3-3 0 0,0 0 2 16,-1 3-3-16,0-3 3 0,-2-1-2 0,3 4 2 15,-3-2-1-15,1 1 0 0,-4-2 1 16,3 3-2-16,-1-4 0 0,-1 4 0 15,-1-3 2-15,0 3 1 0,-2-1 0 16,0-2 1-16,2 1 0 0,-5 1 0 0,0-7 0 16,3 12 1-16,-6-4 0 0,1-3 0 15,-1 3-3-15,-3-1 1 0,1 2 1 0,-3-2-2 16,-2 0 0-16,5 0 0 0,-3 1 0 16,-1 0-1-16,4-1-9 0,-3 1-22 15,2-3-27-15,-2 0-35 0,8-5-38 16,-5 5-44-16,5-5-51 0,0 0-502 0,0 0 247 15,0-20 164-15</inkml:trace>
  <inkml:trace contextRef="#ctx0" brushRef="#br0" timeOffset="4029">647 0 69 0,'0'0'96'0,"0"0"-7"0,27 10-4 0,-19-8-4 16,-2 4-7-16,2-4-3 0,1 3-3 16,0 0 5-16,1 0-8 0,-1 2 1 15,2-1-10-15,-1 2-4 0,0-1-10 0,-2 0 4 16,3 1-5-16,0 0 0 0,0 1-4 16,-3-1-7-16,4 0 2 0,-1-1-4 15,0 3 0-15,-2-2 1 0,1 2-6 16,0-2-1-16,1-1-4 0,-3 0 5 0,-2 3-6 15,2-2 5-15,0-1-8 0,0-1 0 0,-2 0 3 16,3 3 0-16,-3-4 2 16,-4 3 1-16,4-4-2 0,-1 4 2 0,-2-3 5 15,0 2 0-15,-1-1 2 0,-2 1 7 16,3-2-9-16,0 3 2 0,-3-1 2 0,0 1-7 16,0 0 0-16,0 2 1 0,0-6 1 15,-3 6-2-15,3-3-3 0,-3 2 1 16,1-2 0-16,2 1-4 0,-3-2 2 15,0 3-4-15,1 1 1 0,-1-3-3 0,0 1-1 16,0 0 2-16,3-1-4 0,0-7 1 16,-8 13-3-16,8-9 1 0,-5 5 0 0,5-9-2 15,-4 12 0-15,1-7 0 0,0-1 2 16,-2 2-4-16,5-6 3 0,-6 10 2 16,1-5 0-16,2 3 5 0,3-8-3 15,-8 7 5-15,5-2 5 0,-2 0-4 16,5-5 1-16,-9 6 2 0,0-2 1 0,3-1-1 15,6-3 2-15,-10 5-1 0,10-5 1 16,-14 2-3-16,14-2-2 0,-17 0-2 0,9 0-3 16,8 0 1-16,-15 3-4 0,4-3 1 15,11 0-2-15,-16 0-1 0,16 0-1 16,-16 0-2-16,16 0 1 0,-15 3 2 16,15-3-2-16,-17 0 0 0,17 0-3 0,-11 2-1 15,11-2 0-15,-13 0 0 0,13 0-3 16,-10 5 0-16,10-5 5 0,-8 3-1 0,8-3-5 15,-8 7 4-15,2-4-4 0,6-3 2 16,-3 10 0-16,1-5 1 0,2-5 1 16,-3 10-2-16,0-5-2 0,3-5 4 15,-2 9-1-15,2-9-3 0,0 10 2 0,0-10 1 16,0 14-2-16,0-14 1 0,2 7 1 16,1-2-4-16,-3-5 4 0,3 8-4 15,-1-3 5-15,-2-5-2 0,3 10 0 0,3-6 0 16,-6-4 2-16,8 8-3 0,-3-2 1 15,1-2 3-15,1 2-2 0,-2-2-1 0,-5-4 1 16,11 8 1-16,-6-4 2 0,1-1-2 16,-3 3 1-16,2-2-2 0,-5-4 3 15,11 8-4-15,-6-6 1 0,0 4-2 16,-3-2 3-16,-2-4-3 0,8 8 3 0,-2-6 1 16,-6-2-2-16,5 11 0 0,1-9 2 15,-3 2-1-15,-3-4-1 0,8 9 1 16,-5-4 1-16,-3-5-1 0,8 8 1 0,-6-4-1 15,-2-4 1-15,3 8-1 0,-3-8-1 16,4 5 0-16,-4-5 0 0,6 7 2 16,-6-7-2-16,2 6 2 0,-2-6 1 15,3 4-4-15,-3-4 3 0,0 0-3 0,0 0 2 16,6 8 1-16,-6-8 0 0,0 8 1 16,0-8-3-16,0 0 2 0,0 7-1 0,0-7-2 15,0 8 3-15,0-8-3 16,0 0 2-16,-3 9 1 0,3-9 1 0,-3 9-2 15,3-9 0-15,-3 11 1 0,1-8-1 0,2-3-3 16,-3 9 4-16,0-5-3 0,3-4 3 16,-4 8-3-16,1-3 3 0,3-5 0 15,-2 7-2-15,2-7 2 0,-6 6-2 16,6-6 0-16,-2 7 1 0,2-7 2 16,0 0 0-16,-6 7-1 0,6-7 0 0,-5 3-1 15,5-3 0-15,-9 7-3 0,9-7 2 16,-5 6 2-16,-1-4 0 0,6-2-1 0,-15 8 0 15,10-6-1-15,5-2 0 0,-11 5 0 16,11-5-1-16,-11 5 0 0,3 0-1 16,8-5 4-16,-11 5-1 0,11-5 0 15,-15 4-2-15,10-3 2 0,-4 2 1 0,9-3 3 16,-11 5-3-16,11-5 4 0,-10 5-1 16,10-5 2-16,-14 0 0 0,14 0 2 0,-12 5 2 15,12-5 0-15,-14 2 1 0,14-2-1 16,-11 3-2-16,11-3 1 0,-11 3-4 15,11-3 3-15,-11 0-3 0,11 0-1 16,0 0 1-16,-15 4-1 0,15-4-1 0,-8 0-1 16,8 0-2-16,0 0-1 0,-11 3 0 15,11-3-3-15,0 0-1 0,-5 5 4 0,5-5-2 16,-6 5-1-16,6-5 3 0,-3 13 1 16,1-8 0-16,2-5-3 0,0 12-2 15,-3-6 2-15,3 1 0 0,0 0 2 16,0-7-2-16,0 16 2 0,3-9 0 0,-3 2-8 15,2-3-15-15,-2-6-30 0,0 13-45 16,3-5-45-16,0-1-79 0,0-2-501 16,-1 0 246-16,-2-5 162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1:08.31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24 317 18 0,'3'12'145'0,"0"1"12"16,4 4 2-16,-2 4-7 0,3 1 2 16,3 5-7-16,0 4-2 0,6 7-7 0,-2 0-5 15,4 5-5-15,3-1 0 0,3 9-15 16,3 2-1-16,0 2-3 0,18 20-7 16,-6-4-7-16,0 2-9 0,0-16-1 15,-10-4-7-15,17 17-8 0,-10-14-3 0,-4-10-7 16,1-1-5-16,-1-3-7 0,1-1 0 15,-4-9-3-15,-1 0-7 0,1-3-1 16,-1-4-1-16,-5-5-2 0,-1 0-4 0,-1-2 2 16,0-5-4-16,-1-3 1 0,-2 1-4 15,-6-8 1-15,5 1 0 0,-4-4-1 16,2-6-1-16,1-4-5 0,0-2 1 0,-3-3-2 16,0-3-1-16,3-5 0 0,-3-5-5 15,0 1-2-15,-3-1 3 0,-1-2-10 16,3-2 1-16,-5-1 0 0,0 3 0 0,0-3-2 15,-2 0 0-15,-3 4 1 0,-3-1 1 16,2 3-4-16,-4-3 2 0,2 0 0 16,-3 0 0-16,-3-6 0 0,-2 4-2 0,0-1 0 15,0 0-2-15,-2 1 4 0,-1-1-4 16,0 1 0-16,-2-1-2 0,2 0 4 16,-4 0-2-16,-2 1-1 0,4 2 3 15,-4-4-1-15,0 7 0 0,0-3 0 0,1 2 0 16,-5 0-1-16,2-5-1 0,-5 3 1 15,0 0-1-15,3-1 0 0,-5 1-1 0,1 1 1 16,0-4 0-16,0 6 1 0,-3-3-2 16,2 2 4-16,-1 0-3 0,1 5-2 15,1 3 1-15,0 0 1 0,0-1 1 16,0 3 0-16,-1 1 2 0,2 2-4 0,-2 1 2 16,1 1 0-16,-1 0-3 0,5 2 4 15,-4 4-4-15,2 0 3 0,1-1-5 16,-1 3 4-16,1 0 1 0,3 2 0 0,1 1 4 15,2 0-4-15,-1 2-3 0,4 0 1 16,-5 2 0-16,4 3 3 0,0-2-4 16,4 4 0-16,-5 1 5 0,4-1-4 0,2 4 2 15,-4 1-2-15,5 0 2 0,-1 4 0 16,0-1 1-16,3-1 0 0,-2 4 3 16,3-2-4-16,2 1 6 0,0 1-6 15,1-4 0-15,-1 5 0 0,3-2-1 0,3 4 3 16,-3-2 0-16,2 1 0 0,4 0-1 15,-4 0 0-15,4 1 0 0,2 1 2 16,2-2 0-16,-2 1-2 0,3 0 3 0,0-4 1 16,0 3-3-16,0-3 0 0,-2-2 1 15,2 3-2-15,0-3-1 0,3 0-7 16,-3 0-22-16,1-2-22 0,-1-1-19 0,0 1-31 16,0 0-34-16,0-1-29 0,4 1-38 15,-5-3-615-15,-1-2 278 0,2-1 184 16</inkml:trace>
  <inkml:trace contextRef="#ctx0" brushRef="#br0" timeOffset="1819">595 133 47 0,'0'0'133'0,"-14"-5"-15"0,14 5-9 16,-10-2-12-16,10 2-5 0,-15 0-6 15,15 0-6-15,-20 0-2 0,12 2-10 16,-5 0-1-16,2 1-1 0,-7 4-9 16,1-1 1-16,1 2 0 0,-2 1-4 0,-1-1-3 15,0 5-1-15,-4-4-3 0,4 4 1 16,0-1-4-16,-2 1-2 0,5 0-5 15,-1-1-3-15,0-2 4 0,0 4-11 0,1-3 0 16,5 2-2-16,-4 0-3 0,4-1-5 16,0-1 3-16,3-2-3 0,0 1-1 15,2 3-3-15,1-3-2 0,-1 2-3 16,0-2 1-16,3 1 0 0,0 1 3 0,0-2-4 16,1 1-1-16,2-4 4 0,0 3-6 15,0 0 0-15,0 0 0 0,2-2 3 16,-2-1-1-16,3 1-4 0,0 0 3 0,0-4-2 15,-1 1 0-15,5 0 0 0,-7-5 0 16,8 8 5-16,-2-6-1 0,-6-2-3 16,16 0 3-16,-16 0-3 0,19 0 0 0,-4-2 0 15,-4-3-2-15,3 2 4 0,2 1 1 16,2-3-6-16,-2 0 3 0,-2 3 0 16,2-4-3-16,2 1 1 0,-1 3 0 15,-4-3 0-15,5 2-1 0,-4 1 1 0,2-1 2 16,-2 1-2-16,1-3-3 0,1 5 3 15,-2-3-4-15,-1 1 5 0,2-1 0 16,-1 1-5-16,0-1 2 0,2 0 0 16,-1 3-2-16,-1-2 3 0,-1 0 1 0,1 2-3 15,1 0 6-15,1 0-7 0,-5 0 3 0,3 0-4 16,1 0 3-16,-15 0-2 0,22 2 1 16,-11 0-2-16,0-2 4 0,0 3-2 15,-5 0 3-15,5-1-1 0,-11-2 2 16,14 5-2-16,-6-2 4 0,-2-1 0 15,-6-2 0-15,8 5-2 0,-8-5 6 0,9 5 1 16,-9-5-1-16,6 8-2 0,-6-8 2 16,3 7-2-16,-3-7 3 0,2 8 2 15,-2-8 2-15,-2 7 0 0,2-7-1 0,-9 11 5 16,5-7 0-16,-1 2 2 0,-1-2-4 16,-2 4 0-16,0-3-1 0,0 3-1 15,0-3 1-15,-3 2 1 0,1 1-4 16,-1-3-1-16,0 5-1 0,0-5-1 0,-2 5-2 15,0-2-2-15,-3 2-1 0,2 2 3 16,1-1-5-16,-2-1 1 0,4 2-2 0,-3 1 2 16,1-1-2-16,2-2 2 0,-4 6-4 15,4-4 2-15,0 3 1 0,0-2-2 16,3-1-1-16,-2 3 1 0,2-2-1 16,2 0-1-16,1-1 0 0,-1 3 3 15,4-2-4-15,2-4 2 0,0 5 0 0,0-4-2 16,2 2 2-16,-2-2 3 0,6 1-5 15,-3-1 2-15,-1 0 2 0,4-3-3 16,2 3 2-16,-2-2-1 0,3-4 3 0,-3 4-1 16,2-5-1-16,0 2 3 0,3-3-1 15,-11-2 1-15,20-2-2 0,-9-1 2 16,0 1-1-16,3-3-1 0,-3-1 0 0,4-2-1 16,-4 4 0-16,2-3 1 0,1-1 2 15,-3 2-3-15,4 0 0 0,-1-2 1 16,-3 2 1-16,2-1-3 0,-1 2-3 0,-1 0 3 15,0 0 0-15,0 0 1 16,0 0-2-16,1 0 2 0,-1 3-2 0,0-4 0 16,0 4-2-16,0 0 1 0,-3-2 2 0,5 2 0 15,-13 2-2-15,19 0 0 0,-8 0 2 16,-11 0-3-16,16 0 2 0,-16 0-1 16,18 2 0-16,-10-2 2 0,0 4 2 15,-8-4 0-15,14 4-1 0,-14-4 0 0,8 0 1 16,-8 0-1-16,12 6 2 0,-6-4-2 15,-6-2 0-15,0 0 4 0,5 5-3 16,-2 0 1-16,-3-5 0 0,0 0-3 0,-5 12 0 16,2-7 2-16,-3 3-2 0,-3-2 4 15,3 0-3-15,-2 2 1 0,0 0-3 16,-3 0 3-16,3-1-2 0,-7 3-1 16,4 3 0-16,-3 0 2 0,3-4-2 0,-2 6 3 15,-2 0-2-15,4 1-2 0,0-4 4 16,-3 4-2-16,3-2-3 0,2 4 0 15,-2-1 1-15,0-1 1 0,3 4 0 0,-1-3 1 16,-2 3 0-16,5-2-1 0,-3 2 0 16,4 1-1-16,-3-1 1 0,5-3-1 15,-2 3 3-15,2 0-1 0,0 0-1 16,0-2-1-16,3 0 1 0,3-1 2 16,-3 3-2-16,6-2 0 0,-1 0 0 15,1-1 4-15,2-1-2 0,0-1-1 0,4-3 2 0,-1-2-1 16,0 0 1-16,0-2 0 0,0 0 0 15,1-6-2-15,-1 3-10 0,3-2-29 16,-3-3-24-16,-11 0-29 0,28-8-23 16,-14 2-31-16,0-3-36 0,2-1-468 0,-1 0 221 15,-1 0 146-15</inkml:trace>
  <inkml:trace contextRef="#ctx0" brushRef="#br0" timeOffset="2772">1078 1397 29 0,'-2'-6'95'16,"2"6"-3"-16,-3-10-8 0,3 10-1 16,-3-10-5-16,1 3-1 0,-1 1-4 15,3 6-4-15,-6-12-1 0,4 4-6 0,2 1-2 16,0 7-7-16,-6-13 3 0,6 8-13 15,-3-3-3-15,1 1-3 0,2 7-1 16,-3-13-4-16,3 9-3 0,0 4-6 16,0-18-2-16,0 8 4 0,0 2-4 0,3-2-2 15,-3 0-6-15,2-3 5 0,1 1-3 16,0 2-1-16,2-3-2 0,1 1 0 0,-1-1 1 16,1 0-5-16,-1 1-6 0,2 2-17 15,-1-3-22-15,-1 3-24 0,-2-1-25 16,2 1-327-16,-2-1 141 0,-3-2 92 0</inkml:trace>
  <inkml:trace contextRef="#ctx0" brushRef="#br0" timeOffset="3480">964 664 39 0,'0'0'143'15,"0"0"-13"-15,-3 8-8 0,3-8-10 16,0 0-4-16,0 0-6 0,-3 12-19 0,3-7 8 16,0-5-9-16,-5 11-1 0,-1-7-18 15,4 4 3-15,-1-3-4 0,-3 0 1 0,1 3-4 16,2-3-1-16,-2-1-2 0,-1 2-3 15,6-6-4-15,-9 10 1 0,3-6-4 16,1-1 1-16,5-3-4 0,-8 5 0 16,8-5 2-16,-11 3-8 0,11-3-2 0,0 0-4 15,0 0-2-15,-17-3-4 0,17 3-5 16,-8-5-1-16,8 5-1 0,-9-5-5 16,9 5 1-16,-6-8-2 0,6 8-3 15,-3-7 3-15,3 7-1 0,-2-12-5 0,2 7-3 16,0 5 1-16,2-11 1 0,-2 11-4 15,3-10 3-15,-3 6 0 0,6-3-2 0,-6 7-6 16,9-9 4-16,-6 6-1 16,2-2-4-16,1 1-14 0,-6 4-8 0,11-8-23 15,-3 3-14-15,-3 2-21 0,4-2-18 0,-1 0-19 16,-1 3-20-16,1-6-398 0,3 6 183 16,-3-6 122-16</inkml:trace>
  <inkml:trace contextRef="#ctx0" brushRef="#br0" timeOffset="4402">691 334 79 0,'0'0'107'0,"0"0"-6"16,0 0-8-16,0 0-12 0,0 0 7 15,-24-3-13-15,24 3-5 0,0 0-4 16,-13 0-7-16,13 0 1 0,0 0 1 16,-19 0-8-16,19 0 0 0,-17-2-7 0,8 2-4 15,9 0 0-15,-22-5-7 0,11 5 2 16,0-3-7-16,-1 1-1 0,-2-3-3 0,3 2 3 15,0 2-5-15,0-2 5 0,2 0-6 16,-2-2 7-16,3 3-7 0,8 2-5 16,-17-6-3-16,12 4-3 0,5 2 2 0,-11-8-6 15,4 7 4-15,7 1-7 0,0 0 0 16,-11-6 0-16,11 6 2 0,0 0-1 16,0 0-4-16,0-8-1 0,0 8 5 15,0 0-5-15,0 0 4 0,21-8 1 0,-13 6-2 16,0 0 1-16,0-4-7 0,3 4 4 15,-3 0 0-15,5-1 0 0,-5 0 0 16,3 1 0-16,-3-3 5 0,0 2-8 16,0-1 1-16,1 1 2 0,0-2 4 0,-3 3-3 15,-6 2 1-15,10-8-4 0,-4 5 6 16,-1-1-3-16,-5 4-2 0,6-8-5 0,-1 2-6 16,-2 2-2-16,-3 4-32 0,3-8-15 15,0 3-11-15,-3 5-19 0,2-7-21 16,-2 7-322-16,7-11 147 0,-7 4 97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1:25.5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400 207 100 0,'0'0'101'16,"0"0"-3"-16,0 0-8 0,0 0 12 15,0 0-2-15,0 0 2 0,13 23 2 0,-7-13-4 16,-4 0 0-16,1 4-3 0,3 2-5 16,-1 1 2-16,1 3-4 0,-1 1 2 15,2 0-6-15,-2 2-1 0,1 1 0 16,2 1-3-16,-3 3-1 0,4 2-1 0,-1-1-6 16,-5-3 0-16,5 4-3 0,-1-2-1 15,-5 5-3-15,4-3-4 0,-4 2-2 0,4-2-1 16,-3-4-8-16,-1 4-6 0,1-2-1 15,0-3-2-15,0 2-15 0,-1-1 2 16,1-1-1-16,-3-3-4 0,3 1-2 16,-1-3-3-16,1 0 4 0,0 0-5 0,-3-3-3 15,3-1-1-15,-1-3 0 0,-2 2 1 16,3-5-3-16,1 2 2 0,-4-1 0 0,3-1-3 16,-3-1 1-16,0 2-1 0,3-3 2 15,-3-1 2-15,0-7-2 0,2 10 1 16,-2-5-2-16,0-5-1 0,3 10 1 15,-3-5-3-15,0-5 1 0,0 0-1 0,3 10-3 16,-3-10 1-16,0 0-2 0,5 8 0 16,-5-8-1-16,9 2-5 0,-9-2 4 15,10 0 2-15,-10 0 0 0,14 3-4 16,-14-3 3-16,18 0-2 0,-18 0 0 0,19-3 0 16,-5 1 0-16,1 0 1 0,-2-2-1 15,4 2 1-15,-1-2-1 0,-1 1-2 16,4-2 1-16,-2 2 2 15,-1-2-2-15,2 0 1 0,-2 3-3 0,-2-3 1 0,1 1-2 16,-2 0 2-16,-2 1 1 0,3-1-1 16,-6 1 1-16,5 0 2 0,-13 3-4 0,16-2 2 15,-8 0 0-15,-8 2 3 16,11-3-2-16,-11 3 1 0,11-3-1 0,-6 0 1 16,-5 3 0-16,0 0-1 0,13-1 0 0,-13 1 0 15,8-3 0-15,-8 3 2 0,5-5-3 16,-5 5 0-16,3-8 2 0,-3 8-2 15,3-5 5-15,-3 5-6 0,3-10 1 16,-3 10-3-16,-3-10 3 0,0 2 0 0,3 1-4 16,0 0 4-16,-3-1-2 0,1 0 0 15,-1-2 0-15,3 0 0 0,-6-3 2 0,4 3-4 16,-1-4 4-16,0 1-2 0,1-2-1 16,-3 0 1-16,0-5 0 0,-1 2 1 15,1-2-3-15,2 2 2 0,-5-1 0 0,3-5-4 16,-1 4 4-16,1 0-1 0,-3-3 2 15,1 3 0-15,-1 1-1 0,2-5 1 16,1 4-3-16,-4 0 2 0,4 0 0 0,-3 0-2 16,2 0 1-16,1 2 0 0,-2-2 1 15,2 2-2-15,-4 1 3 0,4-3 0 16,-1 4-5-16,1-1 4 0,-1-1 1 0,4 6 0 16,-1-3-1-16,0 2 1 0,-2 1-2 15,2-1 2-15,-1 1-3 0,-1 2 2 16,2 0 4-16,3-1-5 0,-3 1 2 0,0 0-2 15,1 2-2-15,-1 1 3 0,0-3 2 16,0 3-4-16,3-1 2 0,-2 0 0 16,2 8 1-16,-3-12-2 0,0 7 1 15,3 5-1-15,-2-10 0 0,2 10 0 0,0-10 1 16,-3 3 0-16,3 7 0 0,-6-6 1 16,6 6-1-16,0-7 0 0,0 7-2 0,0-8 2 15,0 8 1-15,0 0 5 0,-2-10-6 16,2 10 3-16,0 0-3 0,0-8 1 15,0 8-1-15,0 0 0 0,-6-7-1 16,6 7 2-16,-3-6-2 0,3 6 2 0,0 0-1 16,-6-4 0-16,6 4 0 0,-6-6 2 15,6 6-2-15,-5-4-2 0,5 4 4 0,0 0-3 16,-9-6 3-16,9 6-1 0,-10-2 2 16,10 2-2-16,-11-2-1 0,11 2 0 15,-18 0 0-15,18 0-2 0,-17 0 2 16,7 0 1-16,10 0-1 0,-20 2 1 0,8-2-1 15,1 2-2-15,3 1-11 0,-3 0-24 16,0-1-33-16,-4 0-45 0,4 4-54 0,0 1-52 16,0 2-698-16,0-5 312 15,1 3 207-15</inkml:trace>
  <inkml:trace contextRef="#ctx0" brushRef="#br0" timeOffset="432">544 287 10 0,'-13'10'179'16,"10"-4"-16"-16,3-6-13 0,-8 12-12 15,5-5-12-15,-2 6-13 0,-2-3-9 0,1 5-8 16,-2 1-11-16,0-2-9 0,0 4-8 16,-1 0-7-16,1-3-6 0,-1 3-4 15,1-4-9-15,-1-1-17 0,4-1-27 0,-3-2-35 16,2 0-40-16,1 1-44 0,2-1-323 16,-2-5 151-16,-2 2 99 0</inkml:trace>
  <inkml:trace contextRef="#ctx0" brushRef="#br0" timeOffset="754">664 411 131 0,'-8'10'160'0,"3"2"-22"0,-6 3-4 0,3 0-18 16,-5 0-10-16,5 1-11 0,-3 2-7 15,3-3-13-15,0 0-4 0,-3 0-10 0,1-1-4 16,5 1-14-16,-1-2-24 0,-2-3-28 16,6 0-38-16,-4 1-34 0,3-4-313 15,1 0 134-15,-4 2 88 0</inkml:trace>
  <inkml:trace contextRef="#ctx0" brushRef="#br0" timeOffset="1099">793 551 118 0,'0'0'112'15,"0"0"-8"-15,0 0-6 0,0 0 0 0,0 0-12 16,0 0-1-16,-14 26-3 0,6-14-13 16,0 3 1-16,-3 0-4 0,-4 3-3 15,1 5-6-15,-2-1-3 0,-1 1-3 16,2-1-8-16,-1 1-1 0,2-1 1 0,1-3-8 16,-2-2-6-16,4-2-2 0,0 0-1 15,3-2-10-15,2-3-19 0,-2 0-19 0,1-2-33 16,4-3-29-16,1 0-34 0,2-5-288 15,0 0 138-15,0 0 91 0</inkml:trace>
  <inkml:trace contextRef="#ctx0" brushRef="#br0" timeOffset="1396">916 733 80 0,'-11'9'141'0,"0"2"-8"0,3 2-13 15,-6-1-17-15,3 3 3 0,-4 0-10 0,1 3-1 16,1-3-16-16,-5 5 1 0,4-2-5 15,3-1-9-15,-2 1-5 0,-1-3-6 0,2 0-4 16,4-2-8-16,-1-3-3 0,4 2-12 16,-3-2-20-16,2 0-16 0,4-3-32 15,-4 2-21-15,3-5-33 0,1 4-334 0,2-8 146 16,-10 8 96-16</inkml:trace>
  <inkml:trace contextRef="#ctx0" brushRef="#br0" timeOffset="1723">1009 873 48 0,'-6'11'125'15,"-2"-4"-7"-15,2 3-11 0,-2 3-11 0,-1-3-7 16,3 5-1-16,-5-2-16 0,3 2-3 16,3-3-8-16,-4 1-8 0,1 1-7 15,-1-3-1-15,3 2-11 0,1-1-17 16,2 1-32-16,-2 0-40 0,-1-3-285 0,1 0 116 15,-4 0 76-15</inkml:trace>
  <inkml:trace contextRef="#ctx0" brushRef="#br0" timeOffset="4094">293 1563 110 0,'0'10'128'0,"3"3"-13"16,0 2 1-16,-1 0-4 0,-2 3-15 16,3-2 3-16,0 1-11 0,-3 5-5 15,2 1-7-15,1-3-5 0,0 2-6 0,-3-2-3 16,3 3-3-16,-1-4-8 0,-2 2 0 16,3-3-4-16,-3-3-4 0,3 1-1 0,-3-2-2 15,3 2-5-15,-3-4-9 0,2 1 6 16,-2-3-4-16,3 0-3 0,-3 0 5 15,4-2-3-15,-4-1-1 0,0 1-3 16,3-1-4-16,-3-2 1 0,0-5 2 0,3 8-3 16,-3-8-3-16,5 7 0 0,-2-4 0 15,-3-3-2-15,0 0 1 0,0 0-1 16,16 0-3-16,-16 0-5 0,14-6 2 0,-14 6 3 16,20-2-5-16,-9-2 1 0,0 0 1 15,3 2 0-15,1 2-2 0,1-5 3 16,1 3-4-16,2-1 3 0,1-2-1 0,2 3 0 15,1-4-6-15,-1 2 3 0,3-1 3 16,1 2-1-16,-2-2 2 0,2 0-1 16,-1-3-2-16,3 4 6 0,0-4-3 0,-1 0 5 15,-1 3-1-15,1-2-3 0,-1-2 1 16,4 3 1-16,-1-2 0 0,-2 0-1 16,5-2 2-16,-8 6-1 0,8-6-1 0,-8 2-2 15,5 0-1-15,-2 3 1 0,-1-3-1 16,1 4-4-16,2-4 1 0,-2 3 2 15,-1-2-1-15,2 1-1 0,-4 2 3 16,2-2-3-16,-4 1 0 0,1 0 0 0,2 0 1 16,-6 0-4-16,4 2 2 0,-4-1 1 15,0 1-3-15,-1-2 0 0,-4 3 2 16,2-1 0-16,-2-2 0 0,1 3 0 16,-4-1 4-16,0 0 2 0,-3 1 5 0,3 0 2 15,-11 2 6-15,18-3 4 0,-13 0-1 16,-5 3 4-16,14-2-2 0,-14 2-1 15,11-2-1-15,-9-4 2 0,-2 6-3 0,9-2-2 16,-9 2-1-16,6-8-4 0,-6 8 0 16,6-7-3-16,-6 1 0 0,0 6-3 0,3-12-1 15,-3 4-2-15,-3-2-4 0,6 0 4 16,-6 0-2-16,3 0 2 0,-3-3-4 16,3 1 2-16,-3 0-3 0,3-4 2 0,-2 1-1 15,-2 0-1-15,1-5-1 0,0 3-2 16,0-1 2-16,1-3-3 0,-1 1 2 15,0 0 0-15,-2 0-1 0,-1 3-1 16,3-2-1-16,-2-1 1 0,0 0 1 0,-1 4-1 16,3 0 2-16,-3 1 0 0,3 0-1 15,0 4-4-15,-2-1 3 0,2 0 1 16,-3 2 0-16,4 2-1 0,-1 1 0 16,0-3 0-16,3 2 1 0,-3 2-2 0,1 0-1 15,2 6 2-15,-6-13-5 0,4 8 3 16,2 5 3-16,-3-8-3 0,3 8 1 0,-3-7 1 15,3 7 0-15,-3-6 2 0,3 6-3 16,-5-4 2-16,5 4-1 0,0 0-2 16,0 0-1-16,-15 0 3 0,15 0 0 15,0 0-2-15,0 0-5 0,-22 4 8 0,14-1 0 16,-3 0 2-16,1 2-4 0,-1-3 3 16,1 1-2-16,-1 2 2 0,-3 0 0 15,-1 0-1-15,1 0 0 0,-2 0-2 0,0 3-1 16,-5-1 2-16,-1 0-3 0,3 1 3 15,-1 0 1-15,-2 2-2 0,-1-1 1 16,1-1 2-16,-3 4 0 0,-4-1-2 0,2 2 1 16,-4-1 0-16,3-1-2 0,-6 1 6 15,4 0 4-15,-1-2 4 0,4 2 1 16,-8 1-6-16,4-3 4 0,4 0-1 16,-5 3 2-16,5-3-1 0,-2 0 1 0,5-2-3 15,2 2 3-15,-4 0-2 0,4-2 1 0,-1-1-2 16,4 0-3-16,-3 1 1 0,1-3-2 15,2 3 4-15,3-3 0 0,-2-3-4 16,2 3 1-16,2 1-1 0,0-2 0 16,-1-1-1-16,5 0-1 0,-4 1 3 0,3-1-6 15,0 1 1-15,-1-1 0 0,4 0-2 16,-3 0-4-16,0-2-10 0,2 5-9 16,1-1-10-16,-1-2-7 0,1 2-11 15,-1-3-11-15,1 3-10 0,3-2-9 0,5-3-21 16,-11 7-28-16,5-4-36 0,6-3-33 15,-5 5-554-15,5-5 256 0,-10 2 169 16</inkml:trace>
  <inkml:trace contextRef="#ctx0" brushRef="#br0" timeOffset="4451">576 1510 54 0,'0'0'113'0,"0"0"5"0,0 0-1 16,0 0 0-16,0 0 1 0,0 21-3 15,-3-14-3-15,-4 3-6 0,2 3-1 16,2 2-3-16,-5 0-4 0,-3 5-7 16,3 0-7-16,-3 0-6 0,3 3-6 0,-2-3-8 15,2 0-4-15,-3 0-8 0,3-2-5 16,2 0-7-16,-2-3 0 0,3-3-10 16,-2-2-19-16,1-1-24 0,4 0-37 15,-1 2-16-15,0-4-47 0,0-2-31 0,3-5-386 16,-2 7 180-16,2-7 119 0</inkml:trace>
  <inkml:trace contextRef="#ctx0" brushRef="#br0" timeOffset="4774">888 1412 96 0,'-27'14'153'15,"20"-5"-9"-15,-1 2-7 0,3 1-7 0,-4 0-7 16,1 3-1-16,-3 0-8 0,-1 6-11 16,4-4 0-16,-6 3-9 0,1 3-8 0,2 2-6 15,-2-5-7-15,0 4-7 0,-1 0-5 16,0-1-9-16,3-3 0 0,2 0-6 15,-2 0-4-15,3-3-8 0,0-1-1 16,-1 1-5-16,1-4-10 0,3 0-17 0,-2-3-17 16,1 0-19-16,4 0-29 0,-1-3-29 15,0 1-25-15,0-3-18 0,3-5-384 16,0 0 176-16,0 0 117 0</inkml:trace>
  <inkml:trace contextRef="#ctx0" brushRef="#br0" timeOffset="5112">1155 1344 108 0,'0'0'156'16,"2"-4"-9"-16,-2 4-20 0,0 0-14 0,0 0-5 15,0 0-10-15,-15 24-2 0,10-11-2 16,-6 2-2-16,0 5-1 0,-3 3-3 0,-6 2 0 16,4 3-5-16,-6 5-5 0,-2-2-7 15,3 5-3-15,-3 0-8 0,3-4-3 16,1 1-7-16,3-8-5 0,-2 1-5 16,5-4-4-16,3-4-2 0,-4-1-8 0,4-1-10 15,6-2-17-15,-4-4-26 0,4 1-21 16,2-1-17-16,0-5-12 0,3-5-11 15,0 0-13-15,0 0-10 0,0 0-8 16,22-13-8-16,-13 3-318 0,3-3 152 0,-1-1 99 16</inkml:trace>
  <inkml:trace contextRef="#ctx0" brushRef="#br0" timeOffset="5411">1398 1216 27 0,'-15'15'165'0,"12"-7"-20"0,-3-1-2 16,1 0-5-16,-3 7-13 0,0 0-5 16,-1 2-4-16,-1 1-9 0,-5 5-8 15,-2 1-13-15,1 4-6 0,-1-1-7 0,-6 8-6 16,4 0-9-16,-1-1-3 0,-2 2-6 15,0 1-5-15,4-6-6 0,2-3-2 16,-1 1-5-16,4-3-2 0,0-2-12 0,0-6-15 16,5 1-19-16,-1-3-22 0,4-2-20 15,-1-1-24-15,4-4-11 0,2-1-12 16,0-7-31-16,0 0-311 0,0 0 153 0,0 0 100 16</inkml:trace>
  <inkml:trace contextRef="#ctx0" brushRef="#br0" timeOffset="5747">1635 1108 73 0,'0'0'128'15,"0"0"-8"-15,-5 24-3 0,-1-8-2 16,-3 2-5-16,1 2 0 0,-3 5-5 16,0 0-5-16,-3 0-4 0,-1 4-4 0,1-3-3 15,1 2-7-15,-1 3-11 0,-1-4-4 16,-1 3-2-16,2-2-7 0,0 0-5 16,-1-1-10-16,4 1 0 0,-2-3-3 0,2 1-7 15,0-6-3-15,-1 0-1 0,3 0-4 16,1-5-3-16,0 3-12 0,0-4-14 15,2-1-12-15,1 0-15 0,0 0-17 0,2-3-25 16,-4 2-24-16,4-4-31 0,1 2-392 16,-1-5 176-16,3-5 117 0</inkml:trace>
  <inkml:trace contextRef="#ctx0" brushRef="#br1" timeOffset="8576">64 1113 121 0,'0'0'195'0,"13"0"-14"0,-13 0-12 0,0 0-12 16,22 5-16-16,-12-2-12 0,-2-1-13 16,3 3-10-16,0-1-13 0,0-1-4 0,1 3-12 15,-1-2-9-15,0 2-28 16,0-2-37-16,-3 2-39 0,0-1-45 0,-2-3-57 16,-6-2-349-16,9 3 166 0,-9-3 109 15</inkml:trace>
  <inkml:trace contextRef="#ctx0" brushRef="#br1" timeOffset="8758">125 919 183 0,'-3'-5'210'15,"3"5"-23"-15,0 0-15 0,0 0-21 0,11-5-13 16,-11 5-12-16,14 0-16 0,-14 0-7 15,23 5-10-15,-12-5-14 0,-3 3-8 16,3-1-21-16,0 1-23 0,-1-1-30 0,-2 0-35 16,0 1-26-16,0 0-42 0,-8-3-401 15,6 4 173-15,-6-4 113 0</inkml:trace>
  <inkml:trace contextRef="#ctx0" brushRef="#br1" timeOffset="8951">189 687 21 0,'-2'-7'201'0,"2"7"-19"0,0 0-18 0,0 0-18 16,0 0-14-16,0 0-15 0,0 0-32 15,24 15-43-15,-18-10-49 0,3 0-56 0,-3-3-284 16,-4 3 118-16,-2-5 78 0</inkml:trace>
  <inkml:trace contextRef="#ctx0" brushRef="#br1" timeOffset="9163">197 445 161 0,'0'-6'218'16,"0"6"-21"-16,0 0-17 0,0 0-17 0,0 0-17 16,0 0-14-16,0 0-11 0,24 14-17 15,-16-8-28-15,-3 2-35 0,1-4-43 16,2 3-44-16,-3 1-45 0,1 0-385 0,-1-4 161 16,-5-4 107-16</inkml:trace>
  <inkml:trace contextRef="#ctx0" brushRef="#br1" timeOffset="9370">253 219 100 0,'0'0'191'0,"0"0"-18"0,0 0-18 0,0 0-15 16,0 0-15-16,0 0-27 0,20 21-37 15,-14-14-42-15,0 0-42 0,-1-1-41 16,1 1-268-16,-1-4 113 0,-2 2 74 0</inkml:trace>
  <inkml:trace contextRef="#ctx0" brushRef="#br1" timeOffset="9550">341 71 67 0,'0'0'206'0,"0"0"-18"0,0 0-23 0,0 0-10 15,11 15-16-15,-6-5-12 0,-2-2-16 0,5 4-25 16,-2-2-48-16,-1 3-42 0,3-3-51 16,-2 0-56-16,1-2-268 0,-2-1 129 15,-2-2 85-15</inkml:trace>
  <inkml:trace contextRef="#ctx0" brushRef="#br1" timeOffset="9741">522 43 64 0,'0'0'244'0,"0"0"-17"15,0 0-22-15,0 0-21 0,0 0-23 16,9 20-16-16,-7-10-18 0,4-2-25 15,-3 5-47-15,2-3-51 0,0 2-62 0,1 3-86 16,-6-5-304-16,5 3 152 0,-2-3 101 16</inkml:trace>
  <inkml:trace contextRef="#ctx0" brushRef="#br1" timeOffset="9947">883 3 2 0,'-14'-3'306'0,"14"3"-23"0,0 0-30 0,-15 0-23 0,15 0-24 15,0 0-19-15,-5 13-20 0,2-5-22 16,3 2-29-16,0 0-41 0,0 2-34 16,3-2-39-16,-3 5-33 0,0-2-42 15,3 3-47-15,-3-5-58 0,2 2-370 0,-2-3 186 16,-2 3 123-16</inkml:trace>
  <inkml:trace contextRef="#ctx0" brushRef="#br1" timeOffset="10138">1148 71 326 0,'0'0'300'0,"0"0"-30"16,-22 6-29-16,17-2-26 0,-1 1-21 15,1 5-21-15,2 2-32 0,0 1-43 0,0 3-49 16,1 1-45-16,2 0-31 0,0 1-38 16,0 0-38-16,2-1-36 0,-4 1-432 15,2 0 194-15,0-1 129 0</inkml:trace>
  <inkml:trace contextRef="#ctx0" brushRef="#br1" timeOffset="10312">1265 393 272 0,'0'0'297'0,"-24"5"-26"0,15 0-22 0,1-2-27 15,3 2-23-15,-5 2-21 0,2 1-17 16,0 2-24-16,0 5-43 0,-3-3-51 16,3 6-52-16,-1-2-45 0,3 1-44 0,0-2-62 15,-2 0-453-15,0 0 208 0,0-3 138 16</inkml:trace>
  <inkml:trace contextRef="#ctx0" brushRef="#br1" timeOffset="10500">1288 662 2176 0,'0'0'100'0,"0"0"-7"16,0 0-16-16,0 0-20 0,0 0-13 15,-36 5-13-15,27-2-9 0,9-3-5 16,-13 7 0-16,5-2-9 0,2 0-24 0,-1 3-31 15,2 2-34-15,2 0-40 0,-2 0-43 16,2 0-48-16,0 3-469 0,0-3 232 16,1 0 152-16</inkml:trace>
  <inkml:trace contextRef="#ctx0" brushRef="#br1" timeOffset="10682">1492 720 150 0,'0'0'270'16,"0"0"-27"-16,-38 3-22 0,29 1-23 16,-3 2-19-16,4 1-18 0,-3 1-14 0,3 2-17 15,0 0-13-15,2 0-16 0,-3 3-26 16,3-4-34-16,3 2-33 0,-2 1-33 16,2-2-34-16,3 0-30 0,3 0-44 0,-3 0-457 15,3-2 200-15,-1 0 133 0</inkml:trace>
  <inkml:trace contextRef="#ctx0" brushRef="#br1" timeOffset="10872">1609 786 79 0,'-16'-6'269'0,"16"6"-17"0,-14 0-25 16,14 0-24-16,-11 8-20 0,6-3-17 15,-2 0-16-15,4 3-14 0,1 2-22 0,2-3-32 16,0 3-33-16,-3 0-32 0,6 0-25 15,-3 3-36-15,2-3-37 0,4 3-31 16,-2-1-35-16,-4-1-375 0,3 1 177 16,-1-2 117-16</inkml:trace>
  <inkml:trace contextRef="#ctx0" brushRef="#br1" timeOffset="11038">1716 1006 180 0,'0'0'207'0,"-8"11"-19"0,5-6-18 16,0 0-17-16,3 4-16 0,-3 3-26 16,3 0-40-16,0-2-44 0,3 5-37 15,0 0-49-15,-3 0-51 0,0 1-253 16,0-2 124-16,3 2 81 0</inkml:trace>
  <inkml:trace contextRef="#ctx0" brushRef="#br1" timeOffset="11195">1801 1332 205 0,'0'0'267'0,"-16"8"-26"0,11-2-22 0,0 2-24 0,-1 0-18 16,1-1-20-16,-1 6-24 0,3-3-36 16,1 0-43-16,2 4-37 0,0-5-42 15,0 3-43-15,2 1-57 0,1-1-400 0,0-2 178 16,0-2 118-16</inkml:trace>
  <inkml:trace contextRef="#ctx0" brushRef="#br1" timeOffset="11363">1900 1416 183 0,'-16'-4'245'0,"16"4"-24"0,0 0-22 0,-19 14-17 15,10-3-19-15,3 4-15 0,-3 1-15 16,4 1-16-16,2 3-12 0,1 0-26 15,2 0-38-15,-3-2-39 0,3 3-34 0,0-4-48 16,0 0-49-16,3 1-408 0,-3-4 183 16,2-5 120-16</inkml:trace>
  <inkml:trace contextRef="#ctx0" brushRef="#br1" timeOffset="11527">1982 1533 58 0,'-15'-5'237'0,"15"5"-25"0,0 0-18 0,-19 14-20 16,16-5-21-16,-2 1-25 0,-1 5-54 0,1 3-58 16,-1-1-74-16,1 3-346 0,-5 0 137 15,2 3 91-15</inkml:trace>
  <inkml:trace contextRef="#ctx0" brushRef="#br1" timeOffset="12056">38 1316 110 0,'0'0'251'0,"0"0"-23"0,7 6-22 16,-7-6-21-16,8 4-17 0,-3 0-18 15,3-2-24-15,-8-2-22 0,20 2-33 16,-10 0-40-16,0 4-47 0,1-4-50 0,0 3-62 16,-3-2-355-16,-3 2 164 0,1 0 108 15</inkml:trace>
  <inkml:trace contextRef="#ctx0" brushRef="#br1" timeOffset="12232">27 1510 103 0,'-3'5'251'0,"3"-5"-25"0,0 0-23 15,0 0-20-15,0 0-17 0,0 0-16 16,14 7-13-16,-14-7-27 0,17 0-47 15,-8 0-48-15,-9 0-60 0,13 3-61 0,-7 0-390 16,-6-3 169-16,3 5 111 16</inkml:trace>
  <inkml:trace contextRef="#ctx0" brushRef="#br1" timeOffset="12414">77 1604 13 0,'6'4'223'15,"-6"-4"-19"-15,0 0-23 0,8 3-16 0,-8-3-14 16,8 5-18-16,2-3-13 0,-10-2-11 16,13 3-28-16,-7 0-48 0,-1 1-50 15,-5-4-47-15,8 6-57 0,-2-1-291 0,-6-5 140 16,0 7 92-16</inkml:trace>
  <inkml:trace contextRef="#ctx0" brushRef="#br1" timeOffset="12574">2 1843 6 0,'0'0'218'0,"-3"7"-20"0,3-7-21 16,0 8-16-16,0-8-14 0,6 5-20 16,-6-5-13-16,11 5-19 0,-6-3-37 15,-5-2-43-15,11 6-30 0,-5-4-60 0,-6-2-342 16,12 2 141-16,-12-2 94 0</inkml:trace>
  <inkml:trace contextRef="#ctx0" brushRef="#br1" timeOffset="12770">13 1991 50 0,'0'0'230'0,"3"5"-28"0,-3-5-20 15,0 0-17-15,8 8-16 0,-8-8-17 16,11 2-12-16,-11-2-27 0,15 2-34 16,-7-2-38-16,0 4-39 0,-8-4-47 15,14 4-50-15,-8 1-295 0,-6-5 139 0,5 5 92 16</inkml:trace>
  <inkml:trace contextRef="#ctx0" brushRef="#br1" timeOffset="12921">66 2059 112 0,'0'0'151'0,"0"8"-16"0,0-8-11 0,6 7-17 16,-3-2-22-16,-3-5-43 0,5 10-40 16,-2-4-36-16,2-4-213 0,-5-2 84 0,6 4 56 15</inkml:trace>
  <inkml:trace contextRef="#ctx0" brushRef="#br1" timeOffset="13097">229 2044 161 0,'-8'23'165'0,"4"-16"-12"16,-2 4-19-16,1 1-11 0,-4-2-16 15,4 2-7-15,0-1-15 0,-1 1-21 16,1-2-29-16,2 0-41 0,-3-2-41 15,4 2-46-15,-1-3-241 0,-1-2 114 0,4-5 74 16</inkml:trace>
  <inkml:trace contextRef="#ctx0" brushRef="#br1" timeOffset="13264">341 2071 79 0,'-7'10'164'0,"-1"-2"-19"16,5 0-10-16,-2 2-21 0,2 2-10 0,0-4-22 16,3 5-44-16,-3-3-45 0,6 0-43 15,-3-3-224-15,3 0 93 0,-3 1 62 16</inkml:trace>
  <inkml:trace contextRef="#ctx0" brushRef="#br1" timeOffset="13446">547 2046 41 0,'0'0'212'0,"-35"13"-21"0,25-2-20 16,2-2-13-16,0 3-18 0,2 2-16 16,1-2-17-16,-1 1-26 0,3-1-46 0,1 3-34 15,2-2-45-15,0-1-39 0,0 2-303 16,0-5 131-16,2-1 87 0</inkml:trace>
  <inkml:trace contextRef="#ctx0" brushRef="#br1" timeOffset="13610">707 2026 75 0,'-8'8'149'0,"2"0"-14"0,1-1-14 0,1 3-15 15,4 2-24-15,-3-2-42 0,6 0-40 16,3 0-42-16,-3 1-185 0,3-1 77 0,-4-5 51 16</inkml:trace>
  <inkml:trace contextRef="#ctx0" brushRef="#br1" timeOffset="13765">916 2034 23 0,'-6'6'156'0,"4"0"-14"0,-1 2-31 16,0-1-40-16,6 3-57 0,0-2-58 15,-1-2-117-15,1 0 54 0,-3-6 37 16</inkml:trace>
  <inkml:trace contextRef="#ctx0" brushRef="#br1" timeOffset="13901">1123 2018 115 0,'0'0'165'16,"-5"10"-14"-16,2-2-18 0,3 0-20 0,0-1-39 15,3 1-63-15,0-3-53 0,-1 2-203 16,1-1 83-16,-3-6 55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1:52.235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650 15 163 0,'0'0'155'0,"0"0"-15"15,0 0-12-15,-30 12-7 0,19-6-10 16,-2 1-4-16,-3 1-9 0,0 4 0 16,-8 4-5-16,3-2-3 0,-7 7-3 0,-3 1-3 15,-2 4 2-15,-1 1-6 0,0 3-1 16,1 1-2-16,-1-1-2 0,-2 0-6 0,2-3-3 16,7 4-5-16,-4-6-5 0,9-2-4 15,1-3-7-15,2 0-3 0,6-3-9 16,-2-1 1-16,4-1-3 0,5-3-3 15,1 1-4-15,-1 0-1 0,6-3-1 0,0-3 1 16,6 0 4-16,-1 1-3 0,6-3-1 16,1-2-3-16,2-1-2 0,2-2 1 15,6-2-2-15,1-4-2 0,2-1 0 16,1 0-3-16,1-1 1 0,5-4-5 0,-2 2 1 16,1-3 1-16,-1-2-2 0,2 2 1 15,-5-2-3-15,4-2 0 0,-1 1 0 0,-1-1 1 16,-2-1 0-16,2 3-3 0,-4-3 1 15,0 3 0-15,-3-1-2 0,-3 5-2 16,2-5 4-16,-5 4-1 0,1-1 1 16,-2 1-1-16,-2 0-3 0,-2-2 3 0,0 4-3 15,0-2 6-15,1 2-5 0,-6-3-1 16,2 3 1-16,-2 0-1 0,-1 0 2 16,-2 0-1-16,-1-3-2 0,1 6 2 15,0-3 0-15,0 0-2 0,-3 1 0 16,0 3 2-16,0-2 0 0,0 1 1 0,-3-2-3 15,3 9 0-15,-8-9 4 0,2 4-2 0,-2 2-2 16,8 3 2-16,-23-2 0 16,9 4-1-16,-2 1 0 0,-3 2 1 0,-7 3-1 15,-4 2 1-15,-2 2 3 0,-5 3-2 0,-1 3 3 16,1 2 4-16,-5 2 1 16,1 3 2-16,-7 3-2 0,9 1 1 0,-2 3 1 15,1-5-1-15,6 0 0 0,1-1-3 16,-1 0 3-16,10-4-6 0,0-4-1 0,8 2 3 15,0-3-2-15,5-1-3 0,-2-1-1 16,2 0 1-16,6-5 2 0,2 3-3 16,0-3 1-16,3-3 3 0,6-2 2 15,-1 0-2-15,-5-5 0 0,20-3-3 16,-3-1 0-16,2-4 2 0,7-4-3 0,2-4 2 16,3-4-1-16,2-3 0 0,6 1-1 15,-3-3 0-15,1-3-1 0,2 3-1 0,-3 0 2 16,-2 2-1-16,-1 1 0 0,-7 1 0 15,-2 3 0-15,0 2-1 0,-8 0 2 16,0 1 2-16,-1 3-1 0,-4-2-3 0,3 2 1 16,-6 2 0-16,-2 0-1 0,-1 3-1 15,-2-1 1-15,-1 0 2 0,-2 4 0 16,0 4-4-16,-5-13 0 0,0 10-2 16,5 3 1-16,-17 0 0 0,3 0 1 0,-1 6-1 15,-4-2-1-15,0 4 4 0,-4 2-2 16,-2 5 0-16,1 0 0 0,-2 2 1 15,1 0 6-15,-1 3-6 0,7-6-1 16,0 2-1-16,1-2-1 0,2 1 0 0,5-2-2 16,0 0 1-16,2-1 0 0,3-3 1 15,1 2 3-15,5-2-2 0,0-5 4 0,0-4-2 16,8 8 2-16,-8-8 2 0,20-3-2 16,-20 3 1-16,28-9-3 0,-11 0 2 15,3-2 0-15,-1 1 3 0,1-7-5 16,-3 5 3-16,2-3 3 0,-3 3-5 0,2-2 1 15,-5 0 2-15,1 2-2 0,-3-4 0 16,-1 3 2-16,-5 1-3 0,3 2 3 16,-5-3-2-16,0 3-1 0,-3 0-1 15,-3 2 1-15,0 4-2 0,-2-4 1 0,-3 6-4 16,-5-1 2-16,13 3 6 0,-27 3-8 16,8-1 1-16,-4 3 5 0,1 5-3 15,-4-3-1-15,1 6 0 0,3-8 7 0,-6 10 1 16,6-3-3-16,-4 2 3 0,10-2-5 15,-4-1 2-15,5 1 0 0,5-2-2 16,-1 0-1-16,5 2-1 0,1-4 3 0,2 2-1 16,3-5 0-16,0-5 1 15,8 9 1-15,0-9 1 0,-8 0-1 0,25-1 2 0,-5-7-2 16,2 0-4-16,1-2 6 16,5-5-2-16,3 1-2 0,-4-4 0 0,5 3 3 15,3-9 1-15,0 4-3 0,-8 1 0 16,2-1-1-16,-5 2 0 0,2 0 1 0,-4 1 0 15,-6 1 1-15,2 2 0 0,-4 4 0 16,-3-1-1-16,-3-1 1 0,-3 4-2 16,1-2 1-16,-6 5-1 0,-3-2 0 15,3 7-1-15,-14-3 0 0,1 0-1 0,-4 6 3 16,0 0-1-16,-5 1-3 0,-4 2 2 16,-4 4 0-16,-2 5-5 0,0-3 7 0,-3 1-5 15,3 7 5-15,-5 0-3 16,0 0 2-16,4 6 3 0,2-6-2 0,3-1 2 15,2 1-2-15,5 4 0 0,-1-5-2 16,4-1 1-16,4-2-2 0,3 1 2 0,3-5 0 16,0 4-2-16,1-4 4 0,4-3-3 15,1 2 3-15,4-2-1 16,1-3-5-16,7 0 5 0,-2-4 4 0,6 0-2 0,-1-6-2 16,8-2 1-16,1 0 0 0,5-8 0 15,2 1 1-15,1-1 1 0,1-4 0 0,0 3-3 16,-3-3 1-16,3 1-3 0,-4 0 4 15,1-4-2-15,-5 3 2 0,2 0-1 16,-5 1 4-16,-4 2-4 0,-2 0-4 16,0 0 5-16,-5 0 0 0,-3 0-6 15,-4 2 2-15,1 0-1 0,-3 3 4 0,-3-2-6 16,-5 2 3-16,-1 2-1 0,1 3 3 16,-6 0-2-16,-2 2 2 0,-5 1-2 15,-1 4-2-15,-2 1 1 0,-2 2 1 0,-4 3-1 16,-2 2 3-16,-1 0-2 0,-1 5 1 15,-5 0-2-15,3 5-1 0,-1 3 5 0,3-3-1 16,1 3-3-16,2 2 0 0,6-6 1 16,4 0-1-16,-3 3 0 0,8-1-1 15,2-7 2-15,2 4 2 0,7-4-5 16,-1 3 6-16,3-4-3 0,6 1 1 0,3-4 0 16,-1 2-1-16,7-2 2 0,-1-4 4 15,6 1-3-15,-1-4 1 0,5-3-2 16,3 0 1-16,2-6 0 0,1 2-2 0,5-4 2 15,1-4 0-15,1 0 0 0,4-8 1 16,2 1 0-16,-1-4-2 0,-1 3 0 16,2-2 2-16,0 0-4 0,-8 1 1 15,2 1 0-15,-6 2 2 0,-2 1 1 0,-4 1 0 16,-2 2 1-16,-4 1-1 0,-2 0 0 16,-6 3-3-16,0 3 2 0,-5 1 0 15,-3 2 0-15,0 4-2 0,0 0 0 0,-27-3 0 16,27 3 2-16,-37 7-3 0,12 1 0 15,-3 5-1-15,-2-1 2 0,-10 4-2 16,2 4 4-16,1 2 0 0,-3-5-1 0,5 7 1 16,1 1 0-16,0-1-3 0,6 2 3 15,4-3-1-15,1-2-2 0,3-2-1 16,7-2 1-16,0 1-2 0,5-3 6 0,3-2-3 16,2-1 0-16,6-4 2 15,2-4-6-15,3 2-13 0,5-6-24 0,0 0-20 16,4-3-18-16,-1 0-24 0,5-4-14 15,3 0-15-15,-1 2-27 0,2-3-24 0,-3 1-32 16,-2-1-480-16,-1 0 236 0,1-2 156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1:54.613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281 0 93 0,'-19'5'143'15,"12"0"-13"-15,-1 2 6 0,0 6-13 16,-1 3-6-16,1 1 6 0,-3 5-4 0,-1 6-2 16,-2 7-5-16,1 5-7 0,-1 6-5 15,0-3-6-15,2 4-9 0,1-1-5 16,0-1-10-16,3 0-5 0,0-6-10 16,2-5-3-16,4-1-4 0,-2-4-6 0,1-5-2 15,6 1-6-15,-3-4-1 0,0-4-3 0,6-2-1 16,-3-2-2-16,5-2 2 0,1-8-4 15,-1-3-3-15,-8 0-2 0,19-9-3 16,-4-1-1-16,1-6-3 0,1-4 0 16,3 0-2-16,-3-4 1 0,2-5-2 0,-6 2-2 15,5-1-1-15,-2-2-1 0,-2 0-2 16,-3-1 1-16,1 1 0 0,-4 3-1 16,1 1-1-16,-7 0-1 15,1 2 3-15,0 1-1 0,-3 3-4 0,-3-3 1 0,0 6-1 16,1-2 3-16,-1 5-2 0,0-2 0 15,0 2-1-15,1 4-1 0,-4-3-2 16,-1 6 1-16,2-1 0 0,0 3-1 0,-6 3-1 16,11 2 2-16,-19 2 0 0,8 1 2 15,-4 4-2-15,1 3 0 0,-2 6 2 16,-1 1-3-16,-1 7 2 0,2-2 1 16,0 5-1-16,1 0 0 0,1 6 1 0,0-2 0 15,3 1 1-15,0 1-1 0,2-3 0 16,3 0 2-16,1-4-3 0,2-3 2 0,0-1-3 15,3-2 2-15,3-2 0 0,-3-2 3 16,3-6 0-16,0 4 2 0,2-8-1 16,1-4 2-16,-6-2-4 0,0 0 4 15,28-15-1-15,-14-2-1 0,-3-3-1 0,4-4 0 16,1-4 2-16,-2 1 2 0,2-3-4 16,2-6 0-16,-2 3-4 0,-2 1 1 0,-3-1 1 15,4 3 3-15,-4 0-1 16,-3-1-2-16,0 4 0 0,-5 1 0 0,0 2 2 15,-3 3-2-15,-3-1-1 0,0 4-1 16,1 3 2-16,-4 0-3 0,1 2-1 0,-3 3 2 16,-1 2-1-16,-3 4-3 0,1 4 3 15,11 0 0-15,-24 8 0 0,7-2 1 16,2 8 0-16,-4 1 1 0,3 5-4 0,-5 5 4 16,5 3 2-16,-1 2-2 0,0 5-1 15,3-5-1-15,-2 8 2 0,5-3 1 16,2 0 0-16,-3-2 0 0,7 0-3 0,-1-3 1 15,1-5 2-15,2-2-1 0,3-1 3 16,0-2-1-16,3-2 0 0,-3-4 2 0,3 0-3 16,2-1 4-16,0-6 1 0,1-2-1 15,1-3 1-15,-7-2 1 0,19-7-1 16,-8-3 0-16,2-5-2 0,2-3 0 16,2-2 1-16,-1-5-2 0,-2 0 1 0,9-8-4 15,-7 3 2-15,1 0 1 16,1 0-1-16,-2 2 1 0,-2-3-1 0,-1 4 1 0,-3-1 0 15,-2 6 0-15,0-1 2 0,-2 3-2 16,-4 2-1-16,1 3 1 0,-3 0-1 16,0 2 0-16,0 3-2 0,-3 2 0 15,1 4 2-15,-4-2-2 0,6 6 1 0,-13 0-1 16,13 0 1-16,-21 13 1 0,10 0 0 16,-2 2-4-16,-1 0 3 0,-1 8-1 15,-2 4 0-15,4 3 1 0,-4 8 2 16,2 0-2-16,2 0-2 0,-1 2 3 0,6-5 0 15,0-2 0-15,-2 0 0 0,5 0-2 16,2-8 0-16,0 0 2 0,3-2-1 0,0-6 1 16,0 1 0-16,3-3 2 0,-3-5 1 15,5-1 0-15,1-1 2 16,1-5-3-16,-7-3 1 0,0 0 0 0,24-15 0 16,-13 0 0-16,0 0-1 0,1-6-2 0,2-3 3 15,0-3-1-15,-1-2-2 0,1 2 2 16,-2-4 0-16,-1 1 0 0,0 0-2 15,-3 2 1-15,1 1 3 0,-4 4-5 0,-2 0 2 16,1 3 1-16,-4 2-2 0,0 3-1 16,-4 0 2-16,1 3-3 0,-2 2 1 15,-1 2-1-15,-2 0-1 0,2 3-1 0,-4 4-1 16,-1 1 3-16,11 0 0 0,-26 9-1 16,12 4-1-16,0-1 1 0,-3 3-1 0,3 3 2 15,-2 4-1-15,2 1 0 0,-1 1 3 16,1 5-1-16,6-2-3 0,-3 4-2 15,6-1 2-15,-4 0 1 0,7-5-2 16,-1 1 1-16,3 0 2 0,3-7-2 16,-1 2 4-16,1-1-1 0,3-6 0 0,-1-1 0 15,3-3 3-15,0-3-1 0,1-1 1 16,2-6 1-16,-11 0 1 0,26-10-2 0,-13 2 0 16,4-7 2-16,3-2-1 0,-1-6-3 15,0 0 1-15,2-5 0 0,-2 0-1 16,-3 1 1-16,5 0 1 0,-8-5 0 0,1 5 0 15,-3 0 0-15,-1 1 3 0,-5 1-5 16,-2 3 0-16,-1-1 2 0,-2 0-2 16,-2 0-1-16,-1 6 0 0,0 2-1 0,1-2 0 15,-3 3-1-15,0 2 1 0,0 1-3 16,-1 4 1-16,-2 0-1 0,0 4 0 16,8 3 0-16,-19 0-1 0,4 5 3 15,1 3-1-15,0 2 1 0,1 4-1 16,-5-1 0-16,1 8 0 0,-2 4 0 0,2 2 1 15,3 1-1-15,-2 5 1 0,-1 2 1 16,2-2-1-16,4 2 1 0,-2-2 2 0,4 0-2 16,1-3-1-16,0-2 1 0,4-3 0 15,-2-3-1-15,4-2 2 0,-1-2-2 16,3-3 1-16,0 1 0 0,0-6 2 0,3 0 1 16,-1-6 0-16,-2-4 2 0,0 0-1 15,0 0 1-15,29-20-2 0,-15 3 0 16,-1-1 1-16,2-7-4 0,2 0 3 15,-1-3-2-15,3-7 3 0,-1 5-3 0,4-5 1 16,-3-1 1-16,-1 6 0 0,-2 0 1 16,-2 4-2-16,1-1 1 0,-7 4 0 0,0 3-1 15,-2 3 1-15,-4-3 0 0,1 4-2 16,-3 4 1-16,-3-2-1 0,1 4-2 16,-1-1 0-16,-5 1 2 0,2 4-6 15,1-1 3-15,-7 4 2 0,3 1-3 0,9 2 1 16,-21 5 0-16,10 0-2 0,-2 3 1 15,0 6 1-15,-1-1 0 0,3 5-1 0,-7 4 3 16,5 6 0-16,-1 0-2 0,3 2 2 16,0 3-3-16,-1 0 4 0,1 1-3 15,0-1 0-15,3 3 2 0,2-1-2 16,-2-5 1-16,5-2 0 0,-2-1 3 0,5-1-3 16,-4-6 0-16,4 3 0 0,-3-6-2 15,6-2-2-15,-3 0-5 0,0-3-15 0,4-2-11 16,1 1-11-16,-2-4-19 0,3-1-14 15,-1-4-29-15,3 1-22 0,0-1-17 16,-8-2-26-16,17 0-485 0,-17 0 224 16,12-5 148-16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00.477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50 189 65 0,'0'0'158'15,"5"-7"-4"-15,-5 7 3 0,0 0-10 0,0 0 7 16,0 0-13-16,0 0-10 0,0 0-9 15,0 0-14-15,0 0-4 0,-5 21-8 16,-1-10-3-16,-1 1-7 0,5 4-7 0,-1 1-4 16,-3 4-3-16,1-2-5 0,2 3-2 15,0 2-3-15,3-2-6 0,-2 1-4 16,2-1-4-16,2 2-5 0,1-3-4 0,0-3-3 16,0 0-7-16,2-3 2 0,1 1-10 15,-4-4 2-15,5-2 0 0,1-1 0 16,-2-2-6-16,2-3 1 0,0-4 0 15,-8 0-3-15,19-8 0 0,-6-2-2 16,-5-2-1-16,3 0-3 0,0-6-2 0,0-3 1 16,1-3-2-16,-1-1 1 0,0-1-3 15,-3 3 0-15,0-4 2 0,-2 4 2 0,2 1-4 16,-1 1 1-16,-2-1 1 0,-2 4-2 16,-1 3 1-16,1-3 1 0,0 6 7 15,-3-1 6-15,3-1 4 0,-3 5 1 16,0 1 0-16,-3 1-1 0,0 0-1 15,3 7-2-15,-8-5-3 0,8 5-1 0,0 0-3 16,-26 7 0-16,18 1 0 0,-6 4-3 16,1 4-1-16,-2-3 1 0,1 4 0 0,-2 6-1 15,2-4 1-15,-1 2-2 0,4-1-3 16,0-1-2-16,3 2 4 0,2 2-1 0,1-4-3 16,-1 3 4-16,6-3 0 0,0-4-1 15,0 2-1-15,0-1 0 0,6-4-3 16,-3 1 1-16,2-3-3 0,1 0 6 15,2-4 1-15,0-2-3 0,0-4 0 0,-8 0 0 16,21-4 0-16,-10-4-1 0,2-5 1 16,1 0-2-16,-3-2 0 0,4-3-3 15,-2-3 4-15,1-3 0 0,-3-1 0 16,1 0 1-16,-4 0-1 0,1-2-2 0,-1 4 1 16,-3 0 0-16,-2 1 2 0,3 4-1 15,-6-3-1-15,2 7 0 0,-2 1 0 0,0-2 0 16,-2 2 0-16,2 3 0 15,-6 0 0-15,3 2-1 0,1 1 0 0,-4 2 0 16,6 5-1-16,-16 2 1 0,16-2-5 16,-18 8 6-16,4 4-1 0,3 1 0 0,-2 2 3 15,-5 6-1-15,4 2-1 0,-2 1-1 16,2-1 6-16,-1 2 1 0,2 3-4 0,2-5 1 16,3-1-3-16,-1 1 2 15,4-1 1-15,-1-2-1 0,6-2 2 0,-4-1-3 16,4-1 0-16,4-1-2 0,-1-3 3 15,0-2 1-15,5 0-2 0,-2-4 1 0,2-2 0 16,0-4 1-16,-8 0-1 0,19-7 0 16,-7 2 2-16,-1-10-2 0,0 0 0 15,3-2-3-15,-3-1 6 0,1-8-7 0,-1 1 2 16,0 0-1-16,-3-2 0 0,0-3 2 16,-2 2-6-16,1 0 2 0,-5 0 2 15,1 4-4-15,0-2 5 0,-3 1-2 0,0 2 0 16,0 1-2-16,-3 1 3 0,0 4-1 15,1 2 2-15,2-1-1 0,-5 4-1 16,0 3 0-16,2-2-1 0,-2 6 0 16,-1 2-1-16,6 3-2 0,0 0 3 0,-24 15 3 15,16-4-2-15,-5 3 2 0,2 4 5 16,0 3-1-16,3-1 4 0,-3 2-3 16,3 2 0-16,-1-1 1 0,3 1 1 15,1 1 0-15,2 0-1 0,-3 0-1 0,6-2-2 16,-2 0-1-16,4-1 2 15,-2-2-4-15,3-5-1 0,0 2 2 0,0-3 4 0,2 0-1 16,-2-3-7-16,2-1 4 0,2-3 1 16,1-2 6-16,1-5-8 0,-9 0 5 15,16-8-3-15,-8 1-1 0,3-6-1 16,1-4-2-16,-1-1 2 0,0-4 0 0,0-3 1 16,0 0-3-16,-1-3 1 0,-2 0-1 15,-3 3-2-15,-2-2 3 0,2 4 0 16,-2-3 0-16,-3 6-2 0,0-3 5 15,-3 3 0-15,1 0-3 0,-4 5 3 0,3 3-5 16,-2-1 1-16,0 0 0 0,-5 6-1 16,5 2-4-16,-6 2 3 0,11 3-2 0,-22 8 3 15,11 2 0-15,-4 3-4 0,1 1 4 16,-2 9-1-16,-2 0 4 0,2 2-2 16,2 0-1-16,0 4 5 0,3 1 3 15,-1-3-2-15,4 0-4 0,0-3-1 0,2 1 5 16,4-3-5-16,-1-2 2 0,0 3 0 15,3-6-4-15,3-2 6 0,0 0 1 0,-1-2 2 16,4 0-6-16,2-5-2 0,0-2 6 16,0 0-3-16,5-3 0 0,-5-3-1 15,5-5 1-15,-2-1 1 0,0-2-1 0,2-2 0 16,0-4-4-16,1-3 5 0,0-2-6 16,1-1-1-16,-4 0 1 0,2-2-5 15,-2-1 0-15,0 1 2 0,-1 1-1 16,-2 1 3-16,0 0-1 0,0 3 3 15,-5-4-3-15,2 5 2 0,-2 4 3 0,-3-3-3 16,3 5 2-16,-6-2-4 0,0 4 2 16,1 0-3-16,-4 4 3 0,6 4-4 0,-16 0 5 15,16 0-1-15,-26 14 1 0,9-4 1 16,4 6-2-16,-5 1 1 0,2 3 1 16,2 3-3-16,0 0 2 0,-1 2 5 15,4 0-3-15,0 4-2 0,3 0-7 16,3-4-27-16,2-2-41 0,3 0-36 0,3-1-36 15,2-2-48-15,3-7-86 0,3-5-588 0,3-8 296 16,4-4 196-16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02.195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47 134 189 0,'0'-11'245'0,"-2"3"-7"0,-1 3-9 0,3-2-14 15,0 7-15-15,-6-10-20 0,1 7-17 16,5 3-12-16,0 0-19 0,0 0-13 15,-16 20-6-15,13-4-6 0,-4 1-7 0,4 4-5 16,1 4-5-16,2 2 0 0,0 1-5 16,2 4-9-16,4 4-7 0,-2-3-5 15,4-1-11-15,0-1-1 0,0-4-4 0,3 1-4 16,3-3-4-16,-2-6-9 0,2-2-3 16,-3-4 4-16,3-4-4 0,1-4-2 15,-2-5-6-15,-13 0 2 0,25-13-2 16,-12 3-3-16,2-5-1 0,-4-3-2 0,-2 1-2 15,-1-3-9-15,0-3 9 0,-3 0-1 0,-2 1-6 16,-3-6 0-16,0 5 3 0,-3-1-4 16,1 1 5-16,-1 0-6 0,-2 3 5 15,-1 2-4-15,1 0 3 0,-1 1-2 16,1 4 6-16,-4 1-1 0,4 5 0 16,-5-4-2-16,0 6 1 0,1 3-1 0,9 2 4 15,-16 7-5-15,5 1-1 0,1 2 3 0,2 2 0 16,0 6 3-16,3-3-3 0,-4 5-1 15,4 0 5-15,2 6 5 0,1-4-8 16,4 3 2-16,-2 1-1 0,6-2-3 0,-4 2 2 16,4-3 0-16,2-1-5 15,0-1 0-15,-2-1-1 0,3-3-2 16,-1-4 3-16,1 0 7 0,-4-6-7 0,3-2 6 16,3-4-6-16,-11-1 1 0,21-6 1 0,-13-4-3 15,0 0 4-15,0-4-4 16,-2-5-1-16,-1-1 0 0,-2-3-1 15,-3-1 3-15,0 1-2 0,-3-3-6 0,-2-1 3 0,-1-1 0 16,-5 0 4-16,0 1-8 0,-1-1 6 16,-1 5-4-16,2 3-2 0,0 0 10 15,0 5-5-15,-2-1 2 0,3 3 4 16,-1 4-7-16,2 4 4 0,-1 2 1 0,10 3 0 16,-21 8 4-16,10 0 1 0,3 6 5 15,0 2 10-15,0 1-6 0,2 1-1 16,-2 4-1-16,4 1 3 0,1 0-4 15,3 0 1-15,0-1-2 0,3 3-1 0,1-2 0 0,-1 0 1 16,5-3-7-16,0-3 6 0,0 4-2 16,0-6-4-16,3 0 2 0,-1-3-1 15,1-2 2-15,0-2-1 0,2-3-5 16,-2-5 1-16,4 0 3 0,-1-5-1 0,2-5 0 16,-2 0-10-16,4-2 11 0,-5-4-6 15,-2-1 1-15,0-3-1 0,-3-3-3 0,-2-2 4 16,-2 0-2-16,-4-3 0 0,-4-3 2 15,1-1-5-15,-2-1 3 0,-3 3-5 16,-1 0 1-16,1 2 4 0,-3 3-4 16,0 2 3-16,2 3 1 0,-2 5-5 0,0 0 1 15,3 2 2-15,-1 6-2 0,1 2-2 16,-4 5-3-16,12 0-2 0,-19 8 10 16,8 1-2-16,0 7-3 0,3-2 0 0,-2 4 2 15,2 2-6-15,0 3 4 0,2-1 4 16,1 4 1-16,2-1-2 0,-2 3 3 0,5-3-4 15,0 3 4-15,0-3 2 0,3 0-2 16,2 0 2-16,-2-2-1 0,-1-4 0 16,7 2 0-16,-4-3 1 0,1-3 0 0,-1-3 0 15,2 1-2-15,1-6 6 0,0-1-3 16,-2-2-2-16,2-4 0 0,-8 0-2 16,19-10 5-16,-9 0-3 0,-5 0 0 15,3-7 1-15,-2 1-3 0,-1-1 0 0,-2-1-1 16,0-2 4-16,-1-2-7 0,-4 2 1 0,-1-3 2 15,-3 0-2-15,1 0 1 0,-1 3 0 16,1 0 0-16,-7 3-1 0,6-1-1 16,-2 3 4-16,0-1-2 0,0 6-3 15,0 0-2-15,-1 3 1 0,4 0 0 0,-5 4 0 16,10 3-1-16,-16 7 8 0,10 1-9 16,1 1 3-16,-3 12 2 0,2-3-2 15,4 5 1-15,-1 1 0 0,-1 6 0 0,8-4 0 16,-4 2 1-16,3 2 2 0,2 0 2 15,1 1-2-15,-1-7 0 0,3-1 2 16,0-3 6-16,-2-2-6 0,5-3 3 0,-2 0 8 16,2-7-9-16,-3-3 2 0,6-5-3 15,-14 0-3-15,23-9 4 0,-12 0-1 16,3-4-1-16,-3-1-2 0,0-2 1 16,1 2 2-16,-7-7-4 0,4 1 4 0,-4-1 0 15,-2-1-1-15,-3 2-1 0,0 2-1 16,0 1-1-16,-3-2 1 0,0 5 1 15,-5-3 3-15,5 4-3 0,-2 0-2 0,2 3-5 16,-4 0 4-16,2 5-4 0,0 0 0 0,-4 0 0 16,9 5 0-16,0 0 1 0,-19 12 2 15,14-4 0-15,-1 2 3 0,4 3-5 0,-3 2-9 16,5 0-29-16,-2 0-35 0,4 3-23 16,3-3-31-16,3 0-36 0,0 0-40 15,3 0-40-15,0-7-50 0,2 2-700 16,2-3 339-16,-1-4 224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09.883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390 41 54 0,'0'0'161'0,"-6"-10"-14"0,4 3 0 15,-4 1-11-15,1 0-7 0,-1 2-3 0,6 4-6 16,-13-5-13-16,2 3-8 0,-2 2-9 15,13 0-10-15,-24 4-7 0,7 2-7 16,0 4-3-16,-3 2-6 0,1 3-1 0,-4 3 1 16,1 4-1-16,3 1-3 0,-4 3 2 15,1 1 3-15,-1 3-6 0,4-2 1 16,2 0-3-16,0-2-6 0,3 3-2 0,3 1 1 16,0-2-4-16,6-3-4 0,2 0-1 15,0 3 0-15,6-5-5 0,2 1 2 16,4-3-3-16,2 1 2 0,2-4-2 15,5 2 0-15,-2-2 1 0,1-5-2 0,6-1 2 16,-1-2 1-16,0 0-3 0,4-5-5 16,-2 0 2-16,5-5-2 0,-5 0-4 15,5-5 2-15,-4 0-2 0,3-3-2 16,0-2-3-16,0 0 1 0,0-2-1 0,-4-1 0 16,2-2-2-16,-4-2-1 0,1 0 2 15,-6-4-2-15,2 0-1 0,-2 1-2 16,-3-2 0-16,-3-2 0 0,0 0-1 0,-3 1 1 15,0 0-3-15,2-3-1 0,-5 0 2 16,-2 5-2-16,-3-3 2 0,0 1-3 0,0 3-1 16,-5-3 1-16,2 1 0 0,-3 2-2 15,0-3 0-15,-3 5 0 0,-1 0-2 16,-1 1 1-16,0 2-1 0,-4 3-1 0,4-1 1 16,-6 3 3-16,1 4-4 0,-2 3 2 15,2 2 1-15,-3 1-3 0,1 1 2 16,-4 5-5-16,3 0-3 0,-2 3-14 0,2 2-10 15,0-4-14-15,2 3-13 0,3 0-12 16,0 3-14-16,1-1-18 0,4 2-29 16,0-5-26-16,1 3-33 0,2 1-521 15,1 0 242-15,-1-3 160 0</inkml:trace>
  <inkml:trace contextRef="#ctx0" brushRef="#br0" timeOffset="510">354 206 52 0,'0'0'128'15,"6"14"-8"-15,-1-10-14 0,-5-4-7 16,8 8-9-16,-2-3-17 0,-1 0 3 16,1-2-10-16,-6-3-5 0,12 7-5 15,-6-4-3-15,-6-3 6 0,0 0 6 0,10 4 6 16,-10-4 0-16,0 0-5 0,0 0-4 16,0 0-1-16,0 0-5 0,0 0-2 0,0 0-5 15,0 0-5-15,-5-17 2 0,5 17-5 16,0 0-5-16,-11-5-2 0,11 5-8 15,0 0-2-15,0 0-13 0,-12-3-7 0,12 3-21 16,0 0-30-16,-8 12-38 0,8-12-44 16,-6 13-409-16,1-6 183 0,2 0 120 15</inkml:trace>
  <inkml:trace contextRef="#ctx0" brushRef="#br0" timeOffset="835">223 388 77 0,'0'0'89'0,"6"4"-7"0,-6-4-10 0,8 1-3 16,-8-1-10-16,8 2-6 0,-8-2 0 15,0 0-2-15,0 0-8 0,0 0 2 16,14-7 3-16,-14 7 12 0,0 0-3 16,2-8 9-16,-2 8-1 0,0 0 8 0,0-8-9 15,0 8-5-15,0 0-2 0,0 0-4 16,0 0-5-16,0 0-5 0,-8-7-5 16,8 7-2-16,0 0-6 0,0 0-6 15,0 0-13-15,0 0 2 0,0 0-31 0,0 0-29 16,0 0-31-16,0 0-30 0,0 0-330 15,8 27 149-15,-8-27 98 0</inkml:trace>
  <inkml:trace contextRef="#ctx0" brushRef="#br0" timeOffset="1122">429 415 32 0,'9'3'64'0,"-9"-3"-3"16,0 0-5-16,0 0-3 0,0 0 4 16,0 0 0-16,0 0-2 0,16-7 3 15,-16 7 4-15,4-7 3 0,-4 7-2 16,0 0-8-16,-4-9-2 0,4 9-4 0,0 0-6 15,0 0-3-15,-3-10-6 0,3 10-6 16,0 0-16-16,0 0-27 0,0 0-27 16,0 0-36-16,7-5-216 0,-7 5 100 0,5-5 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22:15.80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17 13 124 0,'-4'0'215'0,"4"0"-10"16,-5 1-20-16,3 0-19 0,0 1-14 15,1 0-14-15,1 0-14 0,0 0-12 0,1-1-12 16,1 1-13-16,0 0-4 0,0-1-8 16,2 1-10-16,0-1-6 0,0 0-5 0,-1-2-10 15,1 1-6-15,0-1-7 0,-1 1-8 16,0-1-5-16,-1 0 2 0,1 0-5 15,-1 0-3-15,-2 1 0 0,1-3-1 0,-1 2 2 16,0 1 3-16,-3-2 8 0,1 0 13 16,2 2 5-16,-4 0 9 0,4 0 2 15,-7 1 3-15,3 0 1 0,0 1 4 16,0 0-3-16,1 1-4 0,-1 0-3 0,0 1-4 16,2 0-7-16,-1 0 0 0,1 1-7 15,1-1-3-15,1 0-1 0,1-1-6 16,0 0-5-16,0-1-8 0,2 0-17 0,-1-1-16 15,-2-1-17-15,7-1-15 0,-4 0-16 16,-1-1-11-16,0 0-11 0,1 0 2 16,-1 1 2-16,0-1 2 0,-2 0 4 15,0 2-4-15,0 0-9 0,0 0-7 0,0 0-11 16,0 0-2-16,6 4-33 0,-6-1-404 16,2-1 188-16,-1 3 124 0</inkml:trace>
  <inkml:trace contextRef="#ctx0" brushRef="#br0" timeOffset="494">197 117 68 0,'-6'1'212'0,"4"1"-5"0,0-1-17 0,0 1-18 16,0 0-16-16,0-1-11 0,2 2-15 16,-2-1-16-16,0 1-8 0,2 0-14 0,0-1-7 15,0 1-10-15,1-1-9 0,-1-2-3 16,2 3-9-16,-1-1-5 0,-1-2-5 0,3 0-8 15,-3 0-6-15,0 0-6 16,4-3-7-16,-3 2-2 0,0-1-1 0,0-1-1 16,-1 1-5-16,0-1 0 0,-1 1 1 15,-1-1 3-15,2 1 3 0,-3-1 3 0,1 1 8 16,0 0 5-16,-2 1 3 0,1 0 4 16,3 1 4-16,-6 0 2 0,6 0 2 0,-6 2 0 15,3 0-2-15,1-1-4 16,-1 1-3-16,2 0-5 0,-2 1-6 0,3-1 0 15,-1 1-2-15,0-1-4 0,2 0-4 16,-1-2-3-16,1 4-6 0,0-4-12 0,-1 0-12 16,2 1-11-16,-2-1-8 0,0 0-16 15,6-3-12-15,-5 2-8 0,1-2-21 16,0 1-12-16,0 0-16 0,-2 1-22 16,2-1-21-16,-2-1-496 0,1 2 225 0,-1 1 148 15</inkml:trace>
  <inkml:trace contextRef="#ctx0" brushRef="#br0" timeOffset="959">342 186 148 0,'0'0'207'16,"-7"2"-15"-16,5 0-14 0,0-1-17 16,1 1-14-16,-1 1-18 0,1-1-9 0,1 1-14 15,0 0-9-15,0 0-15 0,0 1-7 16,1-2-8-16,1 1-4 0,0 0-5 0,0-1-9 15,0-1-2-15,0 0-8 0,1 0-5 16,-3-1-2-16,5-1-8 0,-5 1-3 16,4-2-2-16,-3 0-3 0,0 0-1 15,0 0 2-15,-1 0 1 0,0-1-1 0,0 0 3 16,0 0-1-16,-1 1 1 0,-1-1 10 16,2 1 10-16,-3-1 3 0,2 2-1 0,-2-1-2 15,1 1-6-15,0 0-3 0,2 1-4 16,-4 0-2-16,4 0 0 0,-4 2-15 15,3 0-17-15,-1 0-23 0,1 0-25 16,0 0-36-16,1 1-31 0,0 1-40 16,0-2-558-16,2 1 245 0,-1-1 161 0</inkml:trace>
  <inkml:trace contextRef="#ctx0" brushRef="#br0" timeOffset="1374">504 266 35 0,'0'0'181'16,"-6"1"-14"-16,4 0-17 0,-1-1-12 0,1 3-12 16,0-2-9-16,1 2-9 0,-1-1-11 15,1 1-6-15,1 0-4 0,-1 0-12 0,2-1-6 16,-1 1-6-16,2 0-3 0,-1 0-9 16,2-1-5-16,-1 0-4 0,0-1-1 15,0 1-7-15,1-2-8 0,-3 0-5 16,4 0 4-16,-1-2-11 0,-1 1-5 0,1-1 7 15,-3-1-9-15,2 1-1 0,-1-1 7 16,-1 1 3-16,-1-1 8 0,0 1 5 16,0 0 8-16,-1 0 1 0,-1 1-5 15,0 0-1-15,1 0-1 0,2 1-4 0,-5-1-5 16,5 1-14-16,-6 0-28 0,3 1-36 16,3-1-42-16,-4 1-50 0,4-1-495 0,-3 0 219 15,3 0 144-15</inkml:trace>
  <inkml:trace contextRef="#ctx0" brushRef="#br0" timeOffset="2001">388 13 9 0,'0'0'233'0,"-3"1"-19"15,3-1-21-15,-2 0-18 0,2 0-17 0,-2 2-14 16,2-2-17-16,0 0-11 0,0 0-15 16,0 0-11-16,7 0-11 0,-7 0-10 15,0 0-8-15,6-1-5 0,-6 1-9 0,4-1-3 16,-3-1-7-16,-1 2-3 0,1-2-6 15,0 1 7-15,-1 1 4 0,-1-4 6 16,1 4 8-16,-3-2 12 0,0 1 8 0,0 0 5 16,3 1 3-16,-6 0-4 0,6 0 0 15,-6 0 0-15,3 2-12 0,-1-1-2 16,1 1-9-16,1-1-4 0,0 1-5 16,-1 0-3-16,3 0-9 0,-2 0-5 0,2-1-3 15,0-1-10-15,2 4-16 0,-2-3-11 16,0-1-11-16,4 2-6 0,-2-1-10 0,-1-1-2 15,-1 0 3-15,0 0 2 0,4 0-1 16,-4 0 1-16,0 0-5 0,0 0-8 16,0 0-7-16,0 0-13 0,0 0-14 15,0 0-17-15,0 0-25 0,0 0-27 0,0 0-49 16,-8 2-468-16,5-1 227 0,1 0 150 16</inkml:trace>
  <inkml:trace contextRef="#ctx0" brushRef="#br0" timeOffset="2568">182 258 40 0,'0'0'180'0,"0"2"-16"16,0-2-14-16,0 0-15 0,4 1-13 15,-4-1-13-15,5 0-13 0,-5 0-11 16,6-2-12-16,-3 1-9 0,0-1-11 0,-2 1-3 15,2-1-4-15,-3 0-3 0,1 0 3 16,-1 0 11-16,0 2 9 0,-1-3 10 0,-2 2 11 16,1 0 10-16,0 0 8 0,-1 1 0 15,3 0 0-15,-7 0-2 0,3 1-3 16,1 0-6-16,-1 0-2 0,1 0-12 16,0 1-5-16,0 0-8 0,2 0-6 0,-2 0-6 15,3 0-5-15,-2 0-8 0,2 0-10 16,-1 0-22-16,1-2-23 0,0 4-32 15,1-3-30-15,-1-1-36 0,2 2-29 16,-1 0-31-16,1-1-46 0,-2-1-546 0,0 1 259 16,0-1 172-16</inkml:trace>
  <inkml:trace contextRef="#ctx0" brushRef="#br0" timeOffset="3039">37 343 151 0,'-2'3'172'0,"2"-1"-16"0,-1 0-17 15,1 0-15-15,0 0-16 0,1 0-9 0,0 0-8 16,1-2-10-16,-2 0-8 0,3 2-11 15,0-2-13-15,-3 0-3 0,0 0-6 16,4-2-3-16,-3 0-5 0,-1 2 4 0,1-3 0 16,-1 0 9-16,0 3 10 0,-3-3 10 15,1 2 10-15,1-1 8 0,-2 1 9 16,1-1-2-16,0 2-4 0,0-1-5 16,2 1-7-16,-6 0-10 0,6 0-5 0,-3 2-7 15,1-1-8-15,0 1-17 0,2-1-31 16,0 2-40-16,0-1-41 15,1 1-49-15,1-1-74 0,1 0-489 0,0 1 237 16,0-1 156-16</inkml:trace>
  <inkml:trace contextRef="#ctx0" brushRef="#br0" timeOffset="3741">455 408 124 0,'-6'5'228'16,"4"-4"-11"-16,1 1-16 0,-1-1-13 16,0 1-20-16,1 0-8 0,0 0-11 0,-1 1-13 15,1 0-11-15,1-1-11 0,-1 1-13 16,1 0-9-16,0-1-8 0,1 0-9 15,0 0-7-15,0 1-6 0,1-2-10 16,-1 0-5-16,-1-1-8 0,5 1-3 0,-5-1-7 16,3 0-1-16,-3 0-1 0,2-3-6 15,-2 3 0-15,1-2-1 0,-1 0 0 0,0 2 4 16,0-3 0-16,-2 2 1 0,2 1 8 16,-3-2-1-16,1 0 8 0,-1 1-1 15,0 1 1-15,3 0-7 0,-6 0 5 0,6 0 0 16,-4 0-7-16,4 0-2 0,-4 1-3 15,2 0-2-15,0 0-4 0,2-1-2 16,-1 3-10-16,1-3 0 0,0 3-8 0,0-3-17 16,1 3-17-16,0-2-21 0,0 1-21 15,-1-2-25-15,2 2-16 0,0-1-15 16,-2 1-28-16,0-2-39 0,1 2-574 16,-1-2 263-16,0 3 174 0</inkml:trace>
  <inkml:trace contextRef="#ctx0" brushRef="#br0" timeOffset="4282">310 576 86 0,'-5'1'238'16,"5"-1"-13"-16,-4 1-23 0,3 0-19 15,0 1-22-15,1-2-14 0,0 0-15 0,0 2-12 16,0-2-18-16,2 3-17 0,0-3-18 16,-2 0-17-16,6 1-15 0,-3-2-12 15,-3 1-6-15,6 0-7 0,-3-1 2 0,-1-1-1 16,1 1 1-16,0 0 3 0,-1-1 3 15,-2 1 4-15,2-1 6 0,-2 0 9 16,0 2 8-16,-1-3 7 0,1 1 3 0,-1 0 5 16,-1 1 6-16,-1 0 4 0,1-1 4 15,2 2-1-15,-5-1-4 0,3 1-4 16,2 0-6-16,-5 0-7 0,5 0-6 0,-5 1-4 16,4 0-9-16,1-1-17 0,-3 3-22 15,3-1-31-15,0 0-32 0,0-2-43 16,0 4-42-16,0-3-72 0,1 1-560 15,-1 1 267-15,0-1 176 0</inkml:trace>
  <inkml:trace contextRef="#ctx0" brushRef="#br0" timeOffset="4797">184 688 126 0,'-3'1'201'0,"3"-1"-15"0,-3 3-24 0,2-2-10 15,0 0-16-15,1-1-18 0,0 0-13 16,2 5-5-16,0-5-12 0,-1 2-15 16,-1-2-9-16,4 0-16 0,-1 1-7 15,-3-1-10-15,4-1-3 0,-4 1-4 16,5 0 2-16,-3-2 3 0,-2 2-5 0,2-2 7 15,-1 1 7-15,-1 1 3 0,0-3 8 0,0 3 9 16,-1-4 5-16,0 4 9 0,1 0 4 16,-4-1 5-16,4 1 6 0,-5 0 3 15,5 0 2-15,-6 2 4 0,3-1-2 16,0 1-6-16,0-1-5 0,0 1-10 0,1 1-6 16,0-1 1-16,-1 0-14 0,3 1-8 15,-2-1-12-15,1 0-32 0,1 0-31 0,0 0-38 16,0 0-31-16,0-2-37 0,3 3-34 15,-2-2-37-15,-1-1-658 0,4 0 293 16,-4 0 194-16</inkml:trace>
  <inkml:trace contextRef="#ctx0" brushRef="#br0" timeOffset="5307">139 496 5 0,'0'0'259'0,"-6"1"-12"16,4 0-15-16,-1 0-20 0,1 0-21 16,1 1-17-16,0 0-20 0,0 0-14 15,1-2-14-15,2 2-14 0,-2-2-22 0,4 3-22 16,-2-3-17-16,2 0-19 0,-4 0-10 15,6-1-13-15,-3 0-5 0,0-1 1 0,0 1 3 16,0-2-4-16,-2 1 0 0,1-1 1 16,-1 1 9-16,-1 0 13 0,0-1 9 15,0 0 12-15,-1 0 9 0,-2 0 9 16,1 1 9-16,0 0 3 0,-2 0 3 0,1 0-5 16,0 2-6-16,0-1-4 0,0 0-8 15,3 1-6-15,-5 0-7 0,3 2-5 0,0-1-12 16,0 0-28-16,2 2-31 0,0-1-41 15,0 0-36-15,2 1-48 0,0-1-44 16,0 1-652-16,1 0 290 0,1 0 191 16</inkml:trace>
  <inkml:trace contextRef="#ctx0" brushRef="#br0" timeOffset="5917">382 668 173 0,'-1'2'240'0,"0"0"-5"0,0 1-18 0,0 0-15 16,0 0-14-16,1 1-15 0,0 0-13 15,0-1-14-15,0 1-16 0,1-1-8 16,0 0-15-16,1-1-14 0,-1 1-8 16,1-1-9-16,-1-1-12 0,1 0-9 0,-2-1-10 15,4 0-6-15,-4 0-4 0,0 0-5 16,6-1-1-16,-5 0-4 0,1-1 0 15,-2 2 2-15,0-3 3 0,1 1 12 0,-1 1 6 16,0 1 3-16,-1-4 9 0,1 4-1 16,0-2-9-16,0 2-2 0,-3-1-3 15,3 1-6-15,0 0-1 0,0 0-1 0,-4 3-7 16,4-3-3-16,-1 3-4 0,1-1-2 16,0-2-7-16,2 4-18 0,-1-3-19 15,1 1-23-15,0 0-24 0,0-2-32 0,0 2-33 16,1-2-36-16,0 1-53 0,-3-1-663 15,6 0 301-15,-4-1 200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13.538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446 0 16 0,'-24'4'141'0,"3"1"3"16,-3 5-11-16,-3 2-2 0,-2 6-7 16,-1 5 2-16,-1 5-7 0,4 2-6 15,-5-1 0-15,2 7 1 0,2 1 2 16,-3 4 0-16,6-3-3 0,3 2-9 0,0-3-3 15,4 2-8-15,7-4-8 0,3-3-5 16,3 2-6-16,2-7-6 0,6 1-8 16,5-1-4-16,3 1-1 0,4-3-1 15,4 0-8-15,3-4-4 0,4-1 1 0,1-6-2 16,2-1-5-16,3-3-3 0,0 0 1 16,-5-4-1-16,2-4-2 0,-2-2-3 0,2-2-1 15,-2-1-3-15,2-5-1 0,-2-2-5 16,2 0 2-16,-2-2-4 0,-2-4-2 15,-2 2-1-15,-4-2-1 0,4-1 0 16,-7-1-1-16,4-2-2 0,-9 2 0 0,4-2-2 16,-7 3-1-16,3-3 0 0,-6-1 0 15,1 1-1-15,-4-2 0 0,-2 1 0 16,3-1-2-16,-6 2-1 0,-2-4 0 16,-1 5 0-16,1-4-2 0,-3 3 1 0,-3-3 1 15,-4 3-1-15,1 3-2 0,-2-1-1 16,-5 0 4-16,5 3-4 0,-6 5-1 15,-1 0 1-15,1 5-4 0,-3 2 1 0,-3 3 0 16,3 3-14-16,-6 2-19 0,1 5-21 16,-2 0-12-16,2 2-15 0,2 1-17 15,3 3-21-15,-1 1-7 0,7-2-22 0,0 0-13 16,4 0-20-16,1 0-466 0,3-2 221 16,0-3 147-16</inkml:trace>
  <inkml:trace contextRef="#ctx0" brushRef="#br0" timeOffset="383">227 477 3 0,'3'10'80'0,"0"-8"-13"0,-3-2-10 16,5 5-2-16,-5-5-3 0,0 0 0 16,6 6 4-16,-6-6 2 0,0 0 0 15,0 0 1-15,0 0 3 0,0 0-5 16,0 0-2-16,0 0 3 0,0 0 1 15,5-16 3-15,-5 16-15 0,0 0 5 0,0 0-12 16,-11-7 3-16,11 7-11 0,0 0 0 16,-8-5-6-16,8 5-3 0,0 0-11 15,0 0-6-15,0 0-10 0,0 0-23 0,0 0-17 16,0 0-20-16,0 0-20 0,0 0-270 16,0 0 120-16,30 2 80 0</inkml:trace>
  <inkml:trace contextRef="#ctx0" brushRef="#br0" timeOffset="682">446 489 8 0,'0'0'66'0,"11"3"-8"0,-11-3-2 0,8 2-1 16,-8-2 4-16,0 0 1 0,13 0 10 0,-13 0 3 16,0 0-12-16,0 0 12 0,0 0-14 15,6-7 3-15,-6 7-3 0,0 0-10 16,0 0 0-16,-6-13-6 0,6 13-2 16,-8-5-11-16,8 5-1 0,-5-7-1 0,5 7 1 15,0 0-4-15,-8-5-18 0,8 5-13 16,-6-6-24-16,6 6-15 0,0 0-12 15,0 0-29-15,0 0-229 0,-12 13 107 0,12-13 71 16</inkml:trace>
  <inkml:trace contextRef="#ctx0" brushRef="#br0" timeOffset="998">297 620 60 0,'0'0'67'16,"0"0"-4"-16,0 0-8 0,0 0 4 15,16 0-9-15,-16 0 2 0,0 0-1 16,8-7-1-16,-8 7 0 0,0 0 0 0,5-8-8 15,-5 8-3-15,0 0 0 0,0 0 5 16,0 0-6-16,-10-10-1 0,10 10-2 0,0 0-8 16,0 0-1-16,-6-5-10 0,6 5-15 15,0 0-18-15,0 0-20 0,0 0-22 16,0 0-226-16,0 0 96 0,16-7 65 16</inkml:trace>
  <inkml:trace contextRef="#ctx0" brushRef="#br0" timeOffset="1300">358 434 62 0,'0'0'57'0,"0"0"-7"16,0 0-5-16,0 0 2 0,0 0-9 16,0 0-6-16,0 0 3 0,0 0-5 15,0 0-3-15,0 0 0 0,0 0-4 16,0 0 6-16,0 0 7 0,0 0-1 0,0 0-1 16,19-13-1-16,-19 13-4 0,0 0-1 15,0 0 1-15,0 0-6 0,0 0-6 0,0 0-3 16,0 0-14-16,0 0-28 0,0 0-228 15,0 0 87-15,0 0 57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16.450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388 48 199 0,'0'0'193'0,"-8"-13"-3"0,5 9-3 0,-6-4-11 15,3 3-11-15,-2 0-6 0,0 0-7 16,-3 2-8-16,0 0-10 0,-4 2-9 0,-1 1-9 15,-1 1-5-15,0 2-6 0,-3 5-2 16,-1 2-3-16,0 0-2 0,-1 5-4 16,-2 2-3-16,1 4-3 0,3-1 2 15,-1 2-6-15,0 4 1 0,5-1-3 0,2 3-8 16,-1-3-2-16,7 3-2 0,2-1-5 16,1-2-4-16,2 3 0 0,6 0-1 15,2 2-6-15,1 0-3 0,5 1-8 0,1-3 5 16,2-1-9-16,2 1-3 15,5-4-6-15,-5 1-7 0,6-2 6 0,1-3 2 16,2-2-8-16,-4 0 3 0,5-6-6 0,-1 1-1 16,-2-3 2-16,2-5-1 0,-3-3-6 15,4 1-6-15,-5-6 8 0,5-2-5 16,-4-2 1-16,0-3-7 0,1-3 1 0,-4 0-1 16,2-4-4-16,-5-1-1 0,1-2-3 15,-1-2 3-15,-4 1-1 0,-1 1-3 0,-3-2 2 16,-2-1 0-16,-1 1-4 0,-2-1 3 15,-3 0-6-15,0 0 4 0,-3 1-5 16,-2-1 3-16,-1 0-3 0,-2 4-1 16,-3-4-2-16,-1 3-9 0,1 2-2 0,-3 0-2 15,3 1-8-15,-2-1-5 0,-2 6-12 16,-2-4-5-16,4 6-9 0,2-2-11 0,-4 4-15 16,4 1-22-16,0 2-17 0,0 2-16 15,-3 3-22-15,5 3-23 0,9-3-25 16,-19 2-665-16,13 3 299 0,-2 0 198 15</inkml:trace>
  <inkml:trace contextRef="#ctx0" brushRef="#br0" timeOffset="387">293 252 142 0,'0'0'141'0,"-6"5"-22"16,6-5-10-16,-5 5-7 0,5-5-5 0,-6 5-15 16,6-5-7-16,-2 7-7 0,2-7-6 15,0 10-7-15,0-10-6 0,0 0 0 16,0 0-7-16,0 8-7 0,0-8 6 15,0 0-1-15,0 0-1 0,0 0 2 0,0 0 0 16,0 0 3-16,0 0-3 0,0 0-1 16,0 0 9-16,0 0 5 0,0 0 1 15,-18-2-6-15,18 2-3 0,0 0-6 0,0 0-9 16,0 0-2-16,0 0 0 0,-11 2-6 16,11-2-9-16,-6 8-19 0,4-3-29 15,2 2-26-15,0-7-32 0,2 13-27 0,1-5-42 16,3-4-350-16,-4 4 174 0,7-6 114 15</inkml:trace>
  <inkml:trace contextRef="#ctx0" brushRef="#br0" timeOffset="671">410 391 83 0,'0'0'99'0,"3"5"-7"0,-3-5-10 0,5 7-8 16,-5-7-4-16,0 0-8 0,6 5 1 0,-6-5 4 15,0 0 10-15,0 0 0 0,0 0 0 16,0 0-6-16,0 0 3 0,0 0 8 16,0 0 0-16,0 0 1 0,0 0-3 15,0 0-4-15,-11-22-5 0,8 16-8 16,3 6-3-16,0 0-8 0,-5-5-9 0,5 5-3 15,-6-5-16-15,6 5-30 0,0 0-31 16,0 0-28-16,0 0-24 0,0 0-32 16,0 0-392-16,0 0 175 0,0 0 115 0</inkml:trace>
  <inkml:trace contextRef="#ctx0" brushRef="#br0" timeOffset="979">271 510 138 0,'-3'6'126'0,"3"-6"-9"0,0 0-11 16,-3 8-12-16,3-8-9 0,0 0-10 15,0 8-8-15,0-8-2 0,0 0-8 0,0 0 9 16,0 0-4-16,0 0-1 0,0 0-5 15,0 0-2-15,0 0-4 0,0 0-4 16,0 0-3-16,0 0 4 0,-2-26-2 16,2 26 0-16,-4-7 0 0,4 7-5 0,-3-8-6 15,3 8-3-15,-3-4-5 0,3 4-7 16,-3-8-19-16,3 8-25 0,0 0-29 0,0 0-28 16,0-8-27-16,0 8-378 0,0 0 166 15,0 0 109-15</inkml:trace>
  <inkml:trace contextRef="#ctx0" brushRef="#br0" timeOffset="1191">276 459 58 0,'0'0'75'0,"3"6"-8"0,-3-6-4 16,6 8-10-16,-6-8-5 0,8 6-15 0,-3-5-34 15,-5-1-134-15,0 0 46 0,14 0 30 16</inkml:trace>
  <inkml:trace contextRef="#ctx0" brushRef="#br0" timeOffset="1620">416 556 24 0,'-6'-4'131'0,"6"4"-12"0,0 0-12 16,0 0-13-16,0 0-12 0,-5-6-5 0,5 6-5 15,0 0-8-15,0 0-7 0,0 0-7 16,0 0-5-16,0 0-6 0,0 0-1 16,0 0-7-16,0 0 2 0,0 0-10 0,0 0 4 15,0 0-7-15,5 20-5 0,-5-20 2 16,0 0-1-16,0 0 5 0,6 5-2 15,-6-5 7-15,0 0 11 0,0 0-8 0,0 0 9 16,0 0 2-16,0 0 8 0,0 0 5 16,0 0 6-16,0 0-3 0,-9-23 0 15,9 23-8-15,0 0 4 0,-8-4-10 16,8 4-4-16,0 0-2 0,-5-6-9 0,5 6-18 16,0 0-41-16,0 0-39 0,0 0-30 15,0 0-47-15,0 0-384 0,0 0 181 16,0 0 119-16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20.496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295 19 57 0,'-8'-4'143'0,"2"-3"-2"16,-2 5-12-16,8 2-9 0,-21-4-8 15,10 1-2-15,1 3 0 0,-4 0 1 16,3 3-7-16,-7 1-1 0,5 2-9 0,-4 1-5 16,-3 3-6-16,3 3-3 0,1 2-1 15,-3 0-5-15,4 2-3 0,-2 1-4 16,6 2-3-16,-2 1-4 0,1 1-8 0,3 1-2 15,4-1 0-15,2 4 1 0,0-1 1 16,6-3 1-16,0 4-3 0,2-1-4 16,4-3-4-16,0-2-1 0,7 1-3 0,1 1-4 15,2-4-2-15,4-1-2 0,-1 1-4 16,7-6-1-16,-2 4-2 16,2-6-1-16,-2-1-2 0,-1-1-2 0,1-3 0 0,-2-2-4 15,1 0-1-15,-2-1 2 0,0-4-2 16,-3-1 0-16,3 0-1 0,-5-4 0 15,0-1-3-15,-3-1 6 0,-1-2-8 16,-1-2 2-16,-3-4-2 0,-3 2-2 0,-3-6 0 16,1 4-2-16,-6-6 3 0,0 4-3 15,-3-5 0-15,0 0-1 0,-5 1-1 16,0-4-1-16,0 1 1 0,-6 1-2 16,-1 0 4-16,-1 0-6 0,-1 5 2 0,1-4-2 15,-2 5-3-15,-1 1 0 0,3 3-2 16,-2 0-5-16,2 2-22 0,-3 4-17 0,-2 0-19 15,-1 5-16-15,3-1-18 0,1 5-19 16,-1 2-12-16,0 1-17 0,-1 4-17 16,1 1-501-16,2 2 229 0,-3-3 150 15</inkml:trace>
  <inkml:trace contextRef="#ctx0" brushRef="#br0" timeOffset="452">214 203 33 0,'0'0'101'0,"0"0"-2"0,0 0-12 0,0 0-6 16,0 0-10-16,0 0-12 0,-11 8 0 15,11-8-12-15,0 0-3 0,0 0-1 0,0 0-2 16,0 0-4-16,0 0-2 0,0 0 0 15,0 0 1-15,0 0 3 0,0 0 7 16,0 0-1-16,0 0-5 0,0 0 2 0,0 0-3 16,0 0 2-16,0 0-3 0,0 0 1 15,0 0-8-15,0 0 1 0,0 0-8 16,0 0-5-16,0 0-13 0,0 0-21 0,0 0-10 16,0 0-16-16,3 10-23 0,-3-10-15 15,0 0-318-15,11 7 135 0,-11-7 89 0</inkml:trace>
  <inkml:trace contextRef="#ctx0" brushRef="#br0" timeOffset="771">388 225 85 0,'8'3'91'0,"-8"-3"-12"15,0 0-5-15,0 0-3 0,0 0 0 16,0 0 4-16,5 5 2 0,-5-5-3 16,0 0 4-16,0 0-5 0,0 0-6 0,0 0-3 15,0 0-6-15,0 0-1 0,0 0-7 16,0 0-4-16,-13-18-2 0,13 18-8 15,-9-2 1-15,9 2-3 0,-6-5-5 0,6 5-5 16,0 0-7-16,0 0-14 0,0 0-22 16,-11-3-26-16,11 3-19 0,0 0-25 0,0 0-318 15,0 0 138-15,0 0 91 0</inkml:trace>
  <inkml:trace contextRef="#ctx0" brushRef="#br0" timeOffset="1096">147 326 33 0,'6'5'84'0,"-6"-5"-11"0,0 0-1 15,11 3-11-15,-11-3-9 0,0 0-1 0,13 0-6 16,-13 0-1-16,0 0-5 0,14-5-5 16,-14 5 0-16,9-5-4 0,-9 5 6 15,0 0 0-15,3-6-2 0,-3 6 4 16,0 0 4-16,0 0-5 0,0 0 6 0,0 0-12 16,0 0-2-16,0 0-4 0,0 0 0 15,0 0 2-15,0 0-18 0,0 0-12 0,0 0-23 16,0 0-24-16,0 0-28 0,0 0-231 15,8 13 105-15,-8-13 70 0</inkml:trace>
  <inkml:trace contextRef="#ctx0" brushRef="#br0" timeOffset="1379">367 384 95 0,'0'0'89'0,"0"0"-4"15,0 0-11-15,6 5-6 0,-6-5-8 16,0 0-6-16,9 2-9 0,-9-2 1 0,0 0-4 16,8 5-1-16,-8-5 7 0,0 0-5 15,0 0 7-15,6 2-7 0,-6-2 2 0,0 0-1 16,0 0-2-16,0 0-5 15,0 0 1-15,0 0-1 0,0 0-9 0,0 0-2 16,0 0-10-16,0 0-20 0,0 0-28 16,0 0-34-16,0-14-306 0,0 14 126 0,11-9 84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2:32.417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839 0 104 0,'0'0'132'0,"0"0"-13"0,0 0-11 15,0 0-6-15,-6 22-20 0,1-16 10 16,-4 1-6-16,1-2-6 0,0 5-4 0,-3-2 1 16,2 1-5-16,-5 5-4 0,3-2-7 15,0 1-6-15,0-1-4 0,-1 3-3 0,4-2-3 16,-1 2-5-16,-1-2 2 15,4-1-7-15,-2 1-7 0,5 0 6 0,-2-1-8 16,-2 1 2-16,4-1 2 0,0 1-4 16,3 2 1-16,-2-3-6 0,4 1 1 0,-2 0-5 15,0-1 5-15,3 1 3 0,0 0 0 16,0 2-2-16,1-6 1 0,-2 7 3 16,-2-4 7-16,3 1 7 0,-3-1 5 15,3 1 0-15,-6-1 0 0,0 1 0 0,3 2 0 16,-6-5 1-16,0 3-2 0,1-1 2 15,-1 1-2-15,1-3 2 0,-3 2-3 16,-3-1 3-16,2 1-4 0,-6 1-1 0,5 0-1 16,-4-2-2-16,0 0-2 0,-1 2-4 15,-1-3-5-15,2 2-2 0,-2-1-3 16,-2 1-5-16,2-3 1 0,2 2-5 0,-2-1 2 16,1-1-1-16,1 0-2 0,3 1-4 15,0-3 0-15,3 4-2 0,-2-4-2 16,2 3 2-16,3-2-4 0,-1 2 0 15,1 0 3-15,-1 3 0 0,4-3-2 0,2 2 0 16,-3 0-1-16,0 1 1 0,3 0-2 16,3 2 0-16,-3-3 2 0,3 4-2 15,-3-4 4-15,2 3-3 0,1-2-3 0,0 1 2 16,-1 2 0-16,1-2-2 0,-3 2 1 16,3 0 4-16,-3-2-1 0,3 2-2 0,-3-1-2 15,0 0 1-15,0 0-1 0,0 3 3 16,0-6 0-16,-3 3 0 0,3 1 0 15,-3-2-1-15,0 2-1 0,1-4-2 16,-4 2 3-16,4-1-2 0,-4 0 0 0,1 0 3 16,2-1 1-16,-4 1-2 15,2-1 0-15,-1 1 2 0,1-3-4 0,2 5-1 16,-3-2 2-16,1-1 1 0,-3 1-3 16,2 0-1-16,1-1 3 0,-1-2-1 0,0 3 3 15,-3-1 0-15,1 1-3 0,3-3 2 16,-3 3-1-16,-3-3 6 0,0 3-4 15,-4-3-3-15,1 3 2 0,0-2 0 0,-6 0-1 16,4-1 0-16,-1 2 1 0,-2-2-2 16,1 0-3-16,5 0-11 0,-1 0-18 15,0-2-23-15,2-3-29 0,4 3-38 0,0-3-41 16,2-3-37-16,6-2-47 0,0 0-521 16,8-20 261-16,6 2 172 0</inkml:trace>
  <inkml:trace contextRef="#ctx0" brushRef="#br0" timeOffset="1139">1252 408 57 0,'0'0'147'0,"0"0"-15"0,-2-8-11 15,2 8-11-15,0 0-7 0,0 0-16 16,0 0-4-16,0 0-8 0,0 0-8 16,0 0-4-16,-33 8-7 0,25-6 1 0,-1 6-2 15,0-4 3-15,-2 1-7 0,0 4 8 16,-3-2-3-16,3 3 3 0,-4 1-9 0,-1-2 3 15,2 3 1-15,1-2-6 0,-2 3-3 16,4 0-2-16,-3 0-3 0,0-1-8 16,2 0 0-16,-1 2-3 0,2-5 1 0,0 4-6 15,2 0-1-15,4-3 0 0,-5 2-6 16,2-2 1-16,3 0 0 0,-1 3-2 16,4-3-1-16,-1 0-2 0,-3-1 1 0,6 2-2 15,-2-1-3-15,2-1-3 16,0 2-19-16,2 0 5 0,-2-1 5 0,3 0-5 15,0-3 0-15,0 3 3 0,-3-3-1 16,2 4 1-16,-2-1 1 0,0-2 1 0,3 2 5 16,-3-3 2-16,0 3 3 0,-3 0 7 15,1-2 3-15,-1 2 1 0,-3 0 3 16,1 0 1-16,-1 2 1 0,1-2 0 0,-5 3 2 16,5-3 0-16,0 0 2 0,-4 0-1 15,1-2 1-15,0 1-5 0,3 2-1 16,-4-3-3-16,0 2 0 0,1-3-2 0,2 1-3 15,-2 2 0-15,2-2-4 0,1-1 0 16,0 0 1-16,-1 1-4 0,3 0 0 16,-2 2-2-16,2-4 3 0,-1 5-3 15,1-2-2-15,1 0 2 0,2 1-2 0,0 1 0 16,0-2 0-16,0 1-1 0,2 1 0 16,-2-1 2-16,3 2 1 0,-3-2-1 0,4 2-2 15,-1 1 3-15,0-1-2 16,-1 4 2-16,4-4-2 0,-3 1 0 0,-1 3 0 15,1-2 2-15,0 1 1 0,-1 0 3 16,1 3 2-16,0-4-1 0,0 2 1 0,-3 1 5 16,2 1 1-16,-2-3 3 0,0 3-1 15,0-3-1-15,0 3-1 0,0 0 1 16,0-4-4-16,0 2-1 0,-2 1-1 16,2-2 1-16,-3 0-3 0,0 1 3 0,0 1-3 15,1-2 4-15,-1 2-1 0,-2 0 0 16,2 3 3-16,-5-6 0 0,2 4-2 0,-1 0-1 15,-1-1 5-15,0-2-1 16,-3 3-4-16,3-1 1 0,-3 1-2 0,-1-3 0 16,-2 3 0-16,3-4-3 0,0 2 0 15,3-4 3-15,-4 4-5 0,1-7-1 0,2 5-13 16,4-8-30-16,-3 5-36 0,0-4-40 16,2 3-47-16,1 1-36 0,2-4-642 0,-1 0 285 15,1-1 189-15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57:25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85 83 0,'-3'-8'113'0,"0"1"-7"16,0 0-10-16,-2 2 2 0,0 0-16 16,-2-1-6-16,7 6-8 0,-11-4-7 0,11 4-6 15,0 0-7-15,0 0 4 0,-25 10-14 16,20-3-4-16,-1 0-3 0,4 2-4 16,-1 0-6-16,-4 1 4 0,4 0-4 0,3 1-2 15,0-1 1-15,0 2-5 0,0-2 1 16,3-3-1-16,4 3-4 0,-4-2 0 15,2 0-3-15,3-4 1 0,-2 4 3 0,-1-2-5 16,3-2 0-16,1-1 5 0,-1-1-2 16,1 1 1-16,-9-3-3 0,17-3-3 15,-6 1 0-15,-3-3 2 0,0-1-1 16,2 0 8-16,-5-4-11 0,3-1-2 0,-2 1 6 16,-4 0 0-16,4-3-4 0,-6 4 4 15,0-7 3-15,0 6-1 0,0-2-1 16,-3 1 3-16,0-1-3 0,1 2 9 15,-4 1-7-15,1 0 3 0,-3-2 0 0,1 5 2 16,1 2-6-16,1-2 1 0,-3 0-1 16,-1 4-2-16,9 2-1 0,-13-2 0 0,13 2 1 15,-18 2-1-15,18-2-4 0,-14 8 3 16,9-2-3-16,-1-2 2 0,1 2 0 16,2 3 0-16,1 2-6 0,-1-2 2 15,0 1 2-15,3 1 3 0,0-2-5 0,3 1 3 16,0 0-3-16,-1 1 7 0,4-1-8 15,-1-3 6-15,3 0-5 0,-2 1 4 16,-1-2-3-16,5-5 0 0,-2 2 6 16,-8-3-5-16,14 0 2 0,-14 0-8 0,13-8-5 15,-7 4-21-15,2-4-9 0,-3 3-16 16,2-6-22-16,-4 5-18 0,2-5-353 0,-2 1 153 16,0 0 100-16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3:28.241"/>
    </inkml:context>
    <inkml:brush xml:id="br0">
      <inkml:brushProperty name="width" value="0.1" units="cm"/>
      <inkml:brushProperty name="height" value="0.1" units="cm"/>
      <inkml:brushProperty name="color" value="#D75BCD"/>
      <inkml:brushProperty name="fitToCurve" value="1"/>
    </inkml:brush>
  </inkml:definitions>
  <inkml:trace contextRef="#ctx0" brushRef="#br0">89 221 169 0,'-14'3'178'0,"3"0"-12"0,1 2-10 0,2 1-12 0,0 2-6 15,4 2-12-15,1 0-5 0,-1 2-10 16,4 0-4-16,0-1-13 0,5 2 1 16,0-3-11-16,4 3-6 0,0-2-6 0,6-2-7 15,-3 0-8-15,5-1-1 0,-2-4-2 16,2-1-5-16,0-2-4 0,-1-1-4 16,4-3-5-16,-2-1-5 0,0-2-2 0,-1-1-5 15,-3-1-2-15,-1-2-1 0,-2 0-4 16,-2-3-2-16,-4 2-1 0,-1-2-2 15,-4 0 0-15,-4 1-2 0,-1-1 0 0,-3 2 0 16,-1 1 4 0,-3 0-2-16,0 3 11 0,-2 2 11 0,-1 4 8 0,0 0 9 15,-2 3 4-15,2 4 11 0,-1 1-2 16,2 2-3-16,-1 2 0 0,4 1-3 0,0 2-1 16,3 2-7-16,3-3 2 0,4 0-9 15,1 0-4-15,1-1-3 0,4 1-2 0,3-2-3 16,3 1-3-16,3-3-3 0,1-2 0 15,2-3 2-15,-1-2-7 0,1-2 14 16,1-1-13-16,1-1 3 0,-2-4-4 16,1 0-6-16,-2-2-5 0,-1-3 2 0,-3 2-9 15,-3-3-2-15,-1 1-1 0,-3 0-4 16,-1-2 2-16,-4 0-1 0,-5-2-1 0,-2 1-3 16,-4 1 4-16,-1 0-1 0,-3 3 1 15,1 2 1-15,-5 0 3 0,2 4-2 0,-1 3 1 16,1 1 4-16,-1 3-1 0,1 1 11 15,0 3-1-15,4 1 0 0,-1 3 4 16,3 0-1-16,4 0 0 0,2 1 1 16,1 0 1-16,3 0-2 0,4 0-1 15,1-2 0-15,3 0-1 0,3-2 3 0,2-2-6 16,1-2-2-16,4-1-1 0,1-3 0 16,3-1 4-16,-2-2-6 0,2-3 1 0,-3-1 2 15,2-3-6-15,-5 0 0 0,0-1 2 16,-4-1-5-16,0-2-2 0,-3-1 1 15,-5 1-3-15,-1 0-1 0,-4 0 2 16,-2-2-4-16,-5 0 3 0,-2 2 0 16,2 2-2-16,-6 0 1 0,1 2 1 0,-2 3-1 15,2 2 2-15,-2 4 2 0,2 1 8 0,-2 4-2 16,1 1 5-16,3 3 1 0,-3 1-1 16,6 1 5-16,1 1 1 0,4 1-5 15,-1 0 3-15,3 0-3 0,2-1 1 16,2 1-1-16,1-1-1 0,3-1-5 0,2-2 4 15,1 0 0-15,3-1-3 0,0-3 5 16,3-3 0-16,1 1-5 0,0-4-1 0,-1 0-2 16,3-4 2-16,-2-1 0 0,-1-1-2 15,0-3-2-15,-3 0 3 0,-2-2-5 16,-3 1-2-16,-4-2-8 0,-2 2 6 0,-2-3-6 16,-4 0 6-16,-5 0-2 0,-2 2 4 15,-4-1-1-15,-2 4-1 0,-4 0 2 16,2 4 5-16,-1 2 2 0,-2 2 3 0,3 4 4 15,-1 0 3-15,3 6 10 0,0 2 1 16,4 0 1-16,-1 3 4 0,3 1 6 16,2 2-5-16,2 1-2 0,3 0 3 0,0 0-3 15,4-1 0-15,2 0-6 0,3-2 0 16,0 2-7-16,5-2 8 0,2-2-2 16,3-2 2-16,2-2-8 0,4-1 3 0,-1-2 1 15,2-2-2-15,1-3-2 0,-1 0-1 16,1-3-2-16,-1-3-3 0,-2 0 0 15,0-1 1-15,-3-2-3 0,-1 1-2 0,-1-4-4 16,-5 1-5-16,-3-2-3 0,-3 0-6 16,-4-1-8-16,-4-2 1 0,-3-1 3 15,-3-2 1-15,-3 2-7 0,-3 2 4 0,-3 0 2 16,-1 4 4-16,3 2 1 0,-2 2 1 16,2 4-1-16,-2 1 5 0,5 4-1 15,-5 2-2-15,4 4 8 0,1 2 4 0,2 3 8 16,2 1 8-16,3 3-3 0,2 0 0 15,1 2 2-15,3 1 1 0,2 0-3 16,3 0 0-16,2-3 3 0,3 2-3 0,1-2 2 16,3-1 0-16,0-2 0 0,3-2 2 15,-1-2 0-15,4-2-3 0,0-3-1 0,2-2-1 16,-3-3-3-16,4-2 1 0,-3-2-1 16,2-3-3-16,-1-1-1 0,-3-2-4 15,0-2 4-15,-5-2-5 0,-2-2 1 16,-3 1-4-16,-3-4-1 0,-1-1-1 0,-7 0-4 15,-4-3 2-15,-3 2-3 0,-6 1 3 16,-2-2 1-16,-5 4-4 0,3 3 1 0,-2 2 2 16,1 5 1-16,2 2-2 0,-2 2 1 15,5 4 3-15,-2 2 0 0,2 3-1 16,0 4 2-16,2 2 3 0,2 0 2 0,1 4 4 16,4 1 3-16,0 1 0 0,5 1 5 15,1-1-3-15,1 1 0 0,4-3-1 16,1 2 2-16,3-1-4 0,3 0 4 0,1-2-2 15,3-1 1-15,5-1-1 0,2-2-2 16,1-3-1-16,1-3-3 0,2-1 4 16,-1-2-4-16,3-1 1 0,-2-3 1 0,-1-1-5 15,3-3 1-15,-2-1-6 0,-2-2-6 16,-3-2-4-16,-1-2-6 0,-6-1-7 0,-4 1 0 16,-1-4 2-16,-4 5-5 0,-4-3 5 15,-3-3 3-15,-3 4 4 0,-3-2-4 16,-5-1 4-16,-1 4-2 0,-3 0 0 0,-3 2 0 15,0 4 8-15,-1 2-1 0,3 2-3 16,-2 0 8-16,3 6 0 0,-2 1 1 16,2 1-1-16,2 5 6 0,-1 1 2 0,2 2 5 15,0 2 5-15,1 3-1 0,1 0 3 16,5 0 3-16,1 0 0 0,2 0 0 16,0 2-3-16,2-1 3 0,3 1 0 15,-1-2-2-15,4-1 3 0,1 1-3 0,4-1-2 16,0-2 1-16,4-1 1 0,2-2-2 15,4-1-2-15,1-3 1 0,1-2-2 16,3-2 0-16,1-3 0 0,0-1-1 0,3-6 1 16,1-1-5-16,-2-1-1 0,0-2 2 15,-2-2-3-15,-2-3-3 0,-3 1-2 0,-3-3 0 16,-4-4 2-16,-5-1-1 0,-3 1-3 16,-3 0-1-16,-3-3 1 0,-5 0 2 15,-4 0-6-15,-1 1 3 0,-4 0 2 16,-4 1-2-16,2 6-3 0,-3 1 2 0,1 3 1 15,-1 5 0-15,3 0-1 0,-1 6-1 16,2 0 6-16,1 4-1 0,0 4-2 0,1 0 3 16,0 6-1-16,2 1 2 0,0 2 0 15,1 4 0-15,2-1 5 0,1 4 0 16,3-3 1-16,1 1 2 0,0 0-1 0,1 0 1 16,4 0 0-16,1-1 2 0,1 0 0 15,4 0-1-15,2-2-1 0,1-1 0 16,3 0 0-16,2-4 1 0,5 2 0 0,-1-4-1 15,1-2-1-15,3-2-2 0,0-1 3 16,1-2-4-16,0-2 4 0,2-2-3 16,0-3-3-16,1-1 0 0,-1-3 5 0,-2-1-7 15,-1-2-1-15,-2-1 1 0,-5 0-2 16,1-2-2-16,-6-2 2 0,-1 0-2 0,-3-3-1 16,-4-1 0-16,-2 0-3 0,-1 0 0 15,-4 0 1-15,-3-1 1 0,-3 1-2 16,0 2 3-16,-3 1-2 0,-1 3-3 15,1 2 2-15,-3 4-1 0,0 1 3 0,1 1-2 16,-1 3 3-16,1 2-3 0,-1 1 4 16,1 3 1-16,0 1-1 0,-2 3-2 0,3 0 2 15,-1 3 0-15,0 1-1 0,3 3 5 16,1-2 0-16,1 3-2 0,1 0-2 16,1 0 4-16,2 1 1 0,2 1 2 0,1-2 2 15,2-1-4-15,3 1 0 0,2 0 1 16,4 0 0-16,0-2 0 0,3 0 0 15,6-1 0-15,-1-1 2 0,2-3 0 16,1-1-1-16,3-1-1 0,-3-2 2 0,4-2-2 16,-3-1 2-16,0-2-3 0,3-1 0 15,-2-3-2-15,0-1 1 0,-3-1-3 0,0-3-2 16,-4 0 0-16,0-3-6 0,-4-3-3 16,-4-1 1-16,-2-1-4 0,-5-1-5 15,-2-4 4-15,-4-1-3 0,-3 0 0 0,-3-2 3 16,-5 1-3-16,3 2 3 0,-4 2 2 15,0 4-1-15,3 1-2 0,-3 5 4 16,4 1 1-16,1 5 9 0,0 0-4 16,0 4-1-16,2 2-1 0,-2 4 2 0,2 1 1 15,-1 3 3-15,2 2-3 0,3 2 7 16,0 1 0-16,2 2-1 0,2 1 2 0,1 0 1 16,0 0 3-16,5-1-4 0,0 0 1 15,3 0 3-15,4 0-1 0,0-1 1 0,5-1 2 16,2-1-6-16,1 1-26 0,6-1-37 15,-3-3-32-15,1-1-39 0,-1-2-41 16,0 0-44-16,3-2-51 0,-5-2-886 16,0-3 393-16,-1 0 259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4:01.556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633 132 41 0,'-3'14'110'0,"3"-1"-6"0,3-3-12 16,2 1-5-16,2-2-6 0,1 0-6 0,3-2-3 15,1-2-10-15,1-3-1 0,-1-2-7 16,4 0-7-16,-3-2-9 0,-1-3 5 16,0 1-7-16,2-3-4 0,-2 0-1 15,-2-2-2-15,0 0-3 0,-2-1 1 0,0 1-4 16,0 0-3-16,-3-2 6 0,-3 2-5 16,1-1 1-16,-3 4-1 0,0-1-2 15,0 7 1-15,-3-7-3 0,3 7 4 16,0 0 0-16,-10-2-1 0,10 2-4 0,0 0 3 15,-13 13-6-15,10-6 6 0,3 0 0 16,0 0-5-16,0 2 2 0,0 0 1 0,5 0-3 16,-2-2 2-16,3 0 0 0,1-2 2 15,-2 1-3-15,3-6-2 0,-8 0 2 16,17 0-3-16,-17 0 2 0,19-9-4 16,-12 2-5-16,1 1 4 0,-1-4-5 0,0 1 3 15,-2 0-1-15,0 2-1 0,-2-2-2 16,-3 2 1-16,-3 1-4 0,3 6 6 15,-7-12-2-15,0 10-3 0,7 2 0 0,-18 0 1 16,18 0 1-16,-21 2-4 0,9 3 8 16,4-1-7-16,-2 1-3 0,3-1 10 15,-1 3-2-15,2 0-6 0,1 6-4 16,3-8-24-16,2 4-25 0,0 4-46 0,5-7-43 16,-3 3-340-16,4-2 165 0,-1 0 108 15</inkml:trace>
  <inkml:trace contextRef="#ctx0" brushRef="#br0" timeOffset="554">1006 277 48 0,'-2'6'102'0,"-1"1"-7"16,3-2-12-16,0 2 0 0,3 2-16 0,-3-9-3 16,2 11-2-16,3-8-5 0,0 1-8 15,-5-4-1-15,8 4-5 0,-8-4-5 16,0 0-6-16,18-4 2 0,-13 0-5 0,0-1-4 15,0 0 0-15,-5 5-2 0,5-9-6 16,-5 2 2-16,2 3-5 0,-2 4-1 16,-4-12 4-16,1 8 10 0,-2-1 5 15,5 5 1-15,-12-2 5 0,12 2 8 0,-16 2 0 16,6 1 3-16,2 0-8 0,1 3 1 16,-1-1-7-16,3 3-5 0,0 2-17 15,0-2 14-15,5 2-3 0,-2-1-6 16,4 0-24-16,1 0-36 0,2-2-40 0,0 1-54 15,2-5-314-15,1 2 153 0,-1-4 101 16</inkml:trace>
  <inkml:trace contextRef="#ctx0" brushRef="#br0" timeOffset="929">1227 423 142 0,'-5'6'137'0,"5"-6"-13"0,0 7-12 16,0-7-3-16,7 7-15 0,-2-5-9 15,-5-2-14-15,0 0 1 0,19 0-13 16,-12 0-2-16,-7 0-3 0,15-4-10 15,-10 1-5-15,3-1-2 0,-2-1-8 16,-1-1 0-16,2-2-6 0,-4 4 0 0,-1-3-1 16,1 0-4-16,-3 0 4 0,0 7 9 0,-5-9-6 15,2 5 5-15,-2-1-1 0,5 5 3 16,-10-3 1-16,10 3 0 0,-13 0 0 16,13 0-3-16,-10 5 1 0,2-1-6 15,6 4-4-15,-3-1 1 0,3 2-8 0,-1-2 3 16,1-1 0-16,2 4-8 0,2-1-23 15,1 0-21-15,-1-2-33 0,5 0-32 16,-2 0-38-16,3-3-365 0,-1-1 171 16,1 1 113-16</inkml:trace>
  <inkml:trace contextRef="#ctx0" brushRef="#br0" timeOffset="1291">1520 510 165 0,'0'0'166'16,"-10"7"-16"-16,5-4-15 0,1 5-14 0,2-3-14 16,2-5-7-16,0 11-11 0,2-8-6 15,2 5-12-15,1-5-12 0,2 1 2 0,-2-1-2 16,-5-3-9-16,10 2-6 0,-10-2-2 15,15-5-11-15,-10 1 3 0,-5 4-3 16,9-11-1-16,-4 6-3 0,-3-2-6 16,-2 0 2-16,0 7 6 0,-2-11 1 0,-1 6-4 15,-2 0 1-15,5 5-1 0,-14-4-4 16,14 4-2-16,-14 0-1 0,14 0 1 16,-15 4-2-16,10 1-6 0,5-5-4 0,-9 7-25 15,7-3-28-15,2-4-35 0,0 0-56 16,0 0-435-16,0 0 194 0,0 0 128 15</inkml:trace>
  <inkml:trace contextRef="#ctx0" brushRef="#br0" timeOffset="1646">1505 59 74 0,'0'0'122'0,"0"0"-9"0,0 0-11 16,0 0-14-16,0 0-3 0,22 3-14 0,-22-3 0 15,13-7-12-15,-6 2-5 0,-5 1-8 16,3 0-1-16,-1-4-2 0,-1 4-11 15,-3-3 4-15,0 7 8 0,-7-12 4 16,2 8 5-16,5 4 2 0,-12-5-4 0,2 3 10 16,10 2 5-16,-17 2 0 0,6 1-5 15,1-1-3-15,2 2-3 0,-2 1-3 0,3 0-5 16,2 1-4-16,0 1-5 16,-1 1-3-16,3-4-5 0,3 1-28 0,0 3-16 15,0-1-40-15,0-7-29 0,0 11-40 16,0-11-432-16,6 7 188 0,-6-7 125 0</inkml:trace>
  <inkml:trace contextRef="#ctx0" brushRef="#br0" timeOffset="2033">1334 205 112 0,'0'7'104'0,"0"-7"-11"0,7 7-8 16,2-5-10-16,-9-2-13 0,12 5-11 0,-7-3-2 15,-5-2-8-15,10 3-1 0,-10-3-4 16,0 0-5-16,15-5-2 0,-15 5-4 15,2-7-3-15,-2 7 1 0,0-7-1 16,0 7 0-16,0 0 1 0,-7-11 14 0,2 8 0 16,5 3 0-16,-12-4 2 0,7 1-1 15,-3 1-3-15,8 2 1 0,0 0-2 0,-16 0-6 16,16 0-2-16,-10 5-5 0,10-5 2 16,-7 7-4-16,2-3-4 0,5-4-21 15,-3 12-36-15,1-5-40 0,-1 0-340 16,3-3 143-16,0-4 95 0</inkml:trace>
  <inkml:trace contextRef="#ctx0" brushRef="#br0" timeOffset="2401">1086 485 15 0,'0'8'114'0,"0"0"-4"16,0-2-10-16,0 1-10 0,0-1-9 16,2 2-5-16,1-3-9 0,-3-5-1 0,0 0-10 15,2 6-3-15,-2-6-7 0,0 0-3 0,0 0-7 16,0 0 1-16,0 0-10 15,7-16-2-15,-7 16-4 0,-2-11 1 16,-3 4-1-16,3 0 6 0,-3 0-2 0,0 3 21 16,-2-3-11-16,0 2 5 0,7 5-3 0,-12-4 1 15,7 1-5-15,-3 1-3 0,8 2 1 16,0 0-9-16,0 0 2 0,-18 5-6 16,18-5 1-16,-8 7-6 0,6-3 5 15,2-4-9-15,0 9-23 0,0-9-28 0,0 0-28 16,2 12-35-16,1-8-351 0,-3-4 155 15,0 0 102-15</inkml:trace>
  <inkml:trace contextRef="#ctx0" brushRef="#br0" timeOffset="2787">839 646 121 0,'-5'9'123'0,"5"-1"-13"0,0-4-7 0,0 3-12 16,0 0-12-16,0-7-5 0,5 9-8 15,-3-7-8-15,-2-2-3 0,0 0-5 16,0 0-2-16,0 0-6 0,0 0 2 0,0 0-13 15,13-14 0-15,-13 14-5 0,-3-11 0 16,3 11 4-16,-5-7-1 0,5 7-1 0,-10-5 5 16,10 5-4-16,-7-2 3 0,7 2 6 15,0 0-4-15,-21 7 1 0,16-2 1 16,0-1-3-16,0 3-9 0,2-2 1 16,1 2-3-16,2-7-2 0,0 11-5 0,0-6-18 15,5 2-27-15,-5-7-43 0,7 4-49 16,-7-4-359-16,0 0 164 0,13-2 107 15</inkml:trace>
  <inkml:trace contextRef="#ctx0" brushRef="#br0" timeOffset="3415">46 363 16 0,'0'0'111'0,"-15"6"-12"15,15-6-11-15,-5 3-2 0,5-3-12 16,-2 5-14-16,2-5-1 0,0 0-3 16,-6 4 2-16,6-4-7 0,0 0-1 15,0 0-17-15,0 0 13 0,0 0 2 0,-8 4-8 16,8-4-8-16,0 0 2 0,0 0 10 15,0 0 0-15,0 0 0 0,0 0-3 0,0 0-5 16,0 0 2-16,0 0-7 0,-10 3-6 16,10-3 5-16,3 11-3 0,-3-11-6 15,5 12 3-15,0-8-2 0,-3 1 1 16,7 0-10-16,-2-1 10 0,1-2-6 0,2-2 2 16,-10 0 2-16,22-2-6 0,-8-2-7 15,-2-1 4-15,0 0-5 0,-2-1-1 16,4 1 0-16,-4-2-3 0,-3 0 5 15,1 3-5-15,-1-4-1 0,-2 4 1 0,-2-1-3 16,-1-1-1-16,-2 6 7 0,0 0-6 16,0 0 1-16,-7-7 0 0,7 7 0 0,0 0 1 15,0 0 3-15,-18 9-7 0,13-2 6 16,0-2 0-16,1-1-1 0,1 3-6 16,1-2 13-16,2 4-8 0,0-2 0 15,2-1-11-15,1 4-34 0,1-4-34 0,4 1-33 16,-1 0-385-16,3-2 169 0,0 0 111 15</inkml:trace>
  <inkml:trace contextRef="#ctx0" brushRef="#br0" timeOffset="3739">313 555 87 0,'0'7'129'0,"0"-7"-9"0,5 11-12 16,-3-6-8-16,3 0-11 0,3-3-6 15,0 0-14-15,0 0-3 0,-8-2-5 16,12 3-7-16,-12-3-6 0,13-5-4 0,-6 1-1 16,-2-1-2-16,-5 5-10 0,6-11 0 15,-3 4-6-15,-3 2-1 0,0 5-6 16,-6-11 10-16,1 5-1 0,0 1 1 0,0 0-2 15,5 5 0-15,-13-5-1 0,6 2-1 16,7 3-2-16,0 0-14 0,-15 8 15 16,15-8-15-16,-6 10 4 0,3-4 2 0,3 1-6 15,3 2-23-15,-1-2-31 0,4 2-35 16,2 0-38-16,-1-5-320 0,3 3 150 16,0 0 98-16</inkml:trace>
  <inkml:trace contextRef="#ctx0" brushRef="#br0" timeOffset="4042">575 722 55 0,'0'0'144'0,"-5"11"-14"0,2-3-14 15,1 1-8-15,2-2-11 0,2 2-9 16,1 0-9-16,-1-2-10 0,1-2-5 0,2 3 0 15,-3-3-6-15,0 0-6 16,3-1-4-16,-5-4-10 0,8 2-1 0,-8-2-5 16,0 0-1-16,0 0-2 0,11-16-9 15,-11 12 1-15,0-3 1 0,0 1-4 0,0-4-1 16,-5 2 5-16,1 2 0 0,2 0 1 16,-3-1-2-16,2 2 4 0,3 5-11 15,-7-5 0-15,7 5 0 0,0 0-4 0,0 0-10 16,0 0-20-16,-10 12-34 0,10-12-28 15,5 11-30-15,0-5-342 0,0 4 154 16,0-2 102-16</inkml:trace>
  <inkml:trace contextRef="#ctx0" brushRef="#br0" timeOffset="4329">831 963 150 0,'-5'8'160'16,"3"-3"-16"-16,-1 0-17 0,3 2-9 15,0-7-13-15,3 9-8 0,-1-6-8 16,-2-3-9-16,3 8-6 0,2-6-6 0,-5-2-8 16,0 0-4-16,0 0-7 0,0 0-5 15,17-6-3-15,-17 6-2 0,5-12-6 16,-2 8-4-16,-3-3-1 0,0 7 0 15,0-10-3-15,0 10-10 0,-3-8 2 0,3 8-6 16,-5-8-12-16,5 8-21 0,-2-4-23 16,2 4-30-16,0 0-30 0,0 0-385 15,-5-5 167-15,5 5 110 0</inkml:trace>
  <inkml:trace contextRef="#ctx0" brushRef="#br0" timeOffset="4732">681 370 34 0,'-2'7'110'0,"-1"-3"-10"0,3 3-6 15,-2 1-11-15,2-8-10 0,5 8-2 16,-5-8-8-16,5 5-4 0,-5-5-7 16,7 2-8-16,-7-2-1 0,0 0-3 0,0 0-3 15,15-9-6-15,-11 4-5 0,-4 5 1 16,2-7-7-16,-2 7-3 0,3-9 12 15,-3 9 2-15,-3-7-9 0,3 7-1 0,0 0-4 16,0 0-4-16,0 0 0 0,0 0 1 16,0 0-2-16,0 0-15 0,-16 16-26 15,14-9-36-15,2-7-41 0,0 12-232 16,0-12 115-16,-3 6 76 0</inkml:trace>
  <inkml:trace contextRef="#ctx0" brushRef="#br0" timeOffset="5063">625 569 29 0,'5'4'105'0,"-5"-4"-12"15,10 5-6-15,-2-3-12 0,-8-2 3 16,0 0-15-16,13 0-5 0,-13 0-13 16,0 0 0-16,0 0-5 0,0 0 0 0,10-7-9 15,-10 7-3-15,0 0-3 0,0 0 0 16,0 0-3-16,0 0-2 0,-23-6 8 16,23 6 0-16,-15 0-2 0,15 0 8 0,-15 4 10 15,8 1 0-15,-5-3 4 0,5 3-9 16,2-1-4-16,-2-2-7 0,2 3 0 15,5-5-5-15,-5 9 2 0,2-5-13 16,3-4-17-16,0 7-35 0,0-7-39 0,0 0-339 16,3 7 142-16,-3-7 94 0</inkml:trace>
  <inkml:trace contextRef="#ctx0" brushRef="#br0" timeOffset="5464">384 809 93 0,'8'2'110'0,"0"1"-11"0,-8-3-15 0,15 0-5 16,-6 0-13-16,-9 0-12 0,15-5-8 16,-6 1-9-16,-4-1-2 0,2 0-5 0,-4 1 6 15,-3 4-12-15,0-9 1 0,0 9-3 16,-5-9 2-16,5 9-3 0,-10-7 17 16,10 7 3-16,-14-3 1 0,14 3 5 15,-14 0-14-15,14 0 8 0,-13 5-6 0,8 0 0 16,5-5-2-16,-10 6-6 0,4-1 2 15,4 2-8-15,2-7 1 0,-3 11-6 16,3-6-9-16,0 2-24 0,0-7-28 16,3 9-20-16,-3-9-34 0,0 6-284 0,2-1 130 15,-2-5 86-15</inkml:trace>
  <inkml:trace contextRef="#ctx0" brushRef="#br0" timeOffset="5810">260 939 105 0,'0'0'119'0,"9"5"-11"15,-4-3-11-15,-5-2-15 0,12 2-8 16,-12-2-8-16,0 0-8 0,17-2-4 15,-17 2-11-15,7-5 0 0,-2 1-4 0,-5 4-5 16,3-7-4-16,-3 7-4 0,-3-9-2 16,3 9-8-16,0 0 9 0,-7-7-4 15,7 7 7-15,0 0 7 0,-12 0 1 0,12 0 5 16,0 0 0-16,-17 9 4 0,12-4-1 16,0-1-3-16,3 3 2 0,0-2-6 15,2-5-5-15,-3 11 0 0,3-6-3 0,0-5-6 16,3 7 0-16,-1-3-1 0,-2-4-1 15,7 5-13-15,-7-5-21 0,12 0-35 16,-12 0-38-16,0 0-57 0,17-5-318 0,-17 5 157 16,10-7 103-16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4:18.230"/>
    </inkml:context>
    <inkml:brush xml:id="br0">
      <inkml:brushProperty name="width" value="0.1" units="cm"/>
      <inkml:brushProperty name="height" value="0.1" units="cm"/>
      <inkml:brushProperty name="color" value="#8664B0"/>
      <inkml:brushProperty name="fitToCurve" value="1"/>
    </inkml:brush>
  </inkml:definitions>
  <inkml:trace contextRef="#ctx0" brushRef="#br0">705 213 91 0,'-12'-5'180'0,"2"3"-17"0,10 2-9 16,-21 0-11-16,11 2-9 0,-2-2-15 0,-1 1-5 15,-3 5-12-15,1-4-8 0,-2 5-5 16,-1 0-5-16,0 2-9 0,-5 2 0 0,0 3-4 16,-2 2 3-16,-1-1-5 0,-1 6-2 15,1-3 1-15,1 1-3 0,-4 4-3 16,2 2-4-16,-1 1 3 0,3-1-3 15,-4 2 3-15,4 2-3 0,2 1-1 0,1 0-2 16,2 0-5-16,4-3-2 0,-2 3-3 16,3 0-2-16,2-3-3 0,3 0-2 15,0 3-4-15,2-3 0 0,3 1-5 16,0 0-2-16,1-5-5 0,1 0 4 0,1-1-6 16,-2-1-1-16,4-3-3 0,0-2 2 15,-3 0-3-15,3-1-1 0,-2-6 0 0,2 3 6 16,-3 0-1-16,3-3 4 15,0-2-1-15,-2 0-3 0,-1-3-1 0,3-4-1 16,-2 7-3-16,2-7 1 0,0 0 0 16,0 0-7-16,0 0 1 0,0 0-7 0,-10-16 0 15,10 7-1-15,-2 2 0 0,2-1 0 16,2-5-1-16,-2 2 3 0,3-3-1 16,-3 1 0-16,2-1-3 0,3 0-1 15,-3 1 1-15,6-5 4 16,-3-1-4-16,1 1 1 0,1 0-3 0,3-3 2 0,0-2-1 15,3 0 2-15,0-3-2 0,0 2 1 0,4-1 2 16,-2-3-2-16,6 1-2 0,1-2 3 16,2 1-1-16,-2 0-2 0,4 1-1 15,-1-1 0-15,1 1 3 0,-3 2-1 16,-1 4 0-16,1 2 0 0,-3-3 0 0,4 4-3 16,-4 0 3-16,0-1 0 0,-2 6 0 15,2-4-2-15,-5 6-4 0,3-3 1 0,-3 5 0 16,0-2-3-16,1 2 0 0,-3-1 2 15,-3 4-1-15,0-1-1 0,-3 2 2 16,2-2-2-16,1 3 1 0,-5-1 1 16,2 1 0-16,-2 0 1 0,-5 4 1 0,10-5 1 15,-10 5 2-15,5-3-1 0,-5 3 1 16,0 0-1-16,0 0 1 0,0 0 1 0,-22 12-1 16,9-8 0-16,2 1-1 0,-4 4 2 15,-2 2 0-15,-1-2 1 0,-5 7 3 16,1-2-1-16,-2 4 2 0,2 0 3 15,-7 6-1-15,4 1 2 0,-3 0 3 0,3 6 1 16,-1-2 0-16,1 2 5 16,2 4-4-16,0 1 3 0,3 1-1 0,2 2 1 15,-5 3 2-15,5-2-4 0,3-1 0 0,0 2-1 16,5-11-1-16,0 4 1 0,2-2-3 16,-2-1 1-16,2-5-3 0,3-1 1 15,-2-4 0-15,2-1-4 0,2-1 3 0,-2-5 1 16,3-3 4-16,-4 3 1 15,3-3-1-15,-2-2-2 0,3-2 1 0,-3 0 0 16,2-2-7-16,3-5 4 0,-7 2-1 16,7-2-4-16,0 0 2 0,0 0 0 0,-8-14-2 15,8 5-1-15,0 2 5 0,3-4-5 16,-1-3-2-16,3-2 3 0,-2 0-1 0,2-5-3 16,2 3 3-16,3-3-2 0,-1-1 0 15,1-3 0-15,2-3 0 0,1 1 0 16,3-1-2-16,-1 1 6 0,-1-5-4 15,4 2-2-15,3 0 0 0,1 1 1 0,-1 1-1 16,2-1-3-16,0 4 4 0,2-3 2 16,1 2 0-16,1 4-3 0,4-3 0 0,-1 2 1 15,1 2 2-15,-1 1 4 0,1 2-5 16,-4 2-3-16,-1 2 0 0,-1 0-4 16,1 3-4-16,-4-1-7 0,-3 3-2 15,-4 0-7-15,0 2-6 0,-3 0-11 0,-1 0-12 16,-1 2-19-16,0 1-27 0,-2-1-34 15,-3 3-36-15,-5 2-43 0,0 0-639 0,10 0 290 16,-10 0 192-16</inkml:trace>
  <inkml:trace contextRef="#ctx0" brushRef="#br0" timeOffset="1508">142 1461 158 0,'0'22'195'0,"-2"-13"-6"0,2 5-4 15,0 0-4-15,0 2-8 0,2 2-8 16,-2 3-6-16,3 2-9 0,-1 0-6 16,3 2-6-16,0 5-9 0,0-3-6 0,2 3-8 15,1-1-9-15,-1 1-6 0,7-3-6 16,-4 3-5-16,5-2-11 0,-3-3-6 15,4 2-8-15,2-4-6 0,-1 2-8 0,4-2-3 16,-1-3 0-16,4 1-9 0,-2-3-2 16,-2 1-4-16,3-3-2 0,0 0-4 15,0-2-2-15,0-2 1 0,-4-4-5 16,5-1-3-16,-4-2-2 0,1-1 3 0,-1 1-3 16,0-3-2-16,1-2-2 0,-6 2 1 15,2-2-3-15,-1 3 0 0,-4-3 2 0,1-3-5 16,-1 3 0-16,-1-2-1 0,-1 0 2 15,0 2-3-15,-10 0 2 0,15-2-3 16,-7-1 1-16,-8 3 0 0,13 0 1 16,-13 0-1-16,10-2-2 0,-10 2-1 0,0 0 3 15,0 0-2-15,0 0 0 0,0 0-2 16,3 7 2-16,-3-7-1 0,0 0 4 16,0 0-3-16,-20 9-1 0,9-5-1 0,1 1 2 15,0-3 1-15,-3 1-3 0,-3-1 3 16,1 0 4-16,-2 3 0 0,2-3 1 15,-4-2 6-15,2 2 0 0,-4-4-2 0,1 2 2 16,-2-2 0-16,-2-1 4 0,4-1-4 16,-6-1 3-16,7-2 0 0,-4 1-6 0,0-6 6 15,0 1-3-15,2-2-1 16,1-5-2-16,1 1 2 0,0-6-3 0,2 0-4 16,-3-7 3-16,1-3-6 0,7 4 1 15,2 0-4-15,0-3 3 0,-1 0-2 16,3 0-1-16,3 0 0 0,-2 2-1 0,2 0 1 15,2 5 4-15,-2 5-3 0,3-3-1 16,2 5 0-16,-2-1 1 0,-1 4-4 16,3 0 0-16,-2 4-2 0,2-3 1 15,2 5 2-15,-2 0-1 0,3 2 4 0,-3 0-6 16,2 2 3-16,3 1 1 0,-5 4-2 0,0 0 2 16,0 0-1-16,15 2 2 0,-15-2-2 15,10 14 7-15,-5-7-7 16,2 4 0-16,2 3 1 0,-2 0 6 0,1 5-3 15,2-4-4-15,0 8 5 0,1 0-4 16,1 0 2-16,-2 2 0 0,5 0 3 0,-3-2-1 16,4 4 5-16,2-1-3 0,-1-1 5 15,4 5 0-15,2-3 5 0,0-2 4 0,0 0-9 16,0-2 3-16,2 0-1 0,-3-3-3 16,2-2 2-16,3 1 0 0,-1-3 2 15,-1 0 0-15,3-2-5 0,2-3 7 16,-1 1-11-16,4-3 6 0,-3-2-3 0,1 0-5 15,1-3 2-15,-1 1 3 0,-6-5-1 16,4 2-4-16,-5-4 0 0,2 2 2 0,-1 0 0 16,-1-3-1-16,-2-1 0 0,2-1 6 15,-4 3-6-15,3-3 1 0,-3-1 1 16,-3 1-7-16,4 0 3 0,-3-1 3 16,-1 1-3-16,-1-3 0 0,-3 5 3 15,-1-2-2-15,-2 3 0 0,2-3-3 0,-3 1 3 16,1 2-3-16,-3-4 3 0,1 4 1 15,-8 2 1-15,12-2 0 0,-7 0 0 0,-5 2 0 16,11-5-2-16,-11 5 0 0,0 0-1 16,0 0 2-16,0 0-2 0,0 0-2 15,0 0 1-15,0 0 3 0,0 0-3 0,-31 0-3 16,16 0 2-16,-1 2 0 0,-3 1 2 16,-1-3-2-16,-4 2 5 0,-1 2-2 0,-3-1 1 15,3 0-1-15,-9-1 5 0,2 0 7 16,4 0 0-16,-6-2-1 0,4 0 2 15,-3 0 0-15,-2-2 1 0,-1-2 3 16,3-2 4-16,-2 2-8 0,-1-1 3 0,3-4-3 16,3 0-2-16,-1 0 3 0,1-3-8 15,-3-4 0-15,-3 0-3 0,6-3 4 16,-1 0-5-16,4-4 0 0,-2 0-2 0,7-4 1 16,-4 2-3-16,6-5-1 0,1 0 1 15,2 0-2-15,2 0-7 0,5 0-9 16,1 1-23-16,4-3-18 0,0 0-23 0,0 3-33 15,3 1-38-15,0 0-42 0,2 5-55 16,2-2-54-16,3 3-733 0,0-1 352 16,2 2 233-16</inkml:trace>
  <inkml:trace contextRef="#ctx0" brushRef="#br0" timeOffset="8515">533 315 5 0,'0'0'160'15,"0"0"-3"-15,10-11-5 0,-3 6-6 16,1-2-14-16,3 0-2 0,-1 1-9 0,0-4-9 16,2 4-10-16,7-3-10 0,-4-1-7 15,2 1-9-15,4 1-6 0,-1 0-10 0,0-2-7 16,3 7-3-16,-3-3-4 0,4 0-9 16,1 4 1-16,-4-3-4 0,1 3-2 15,0-1-9-15,-3 3 4 0,1 0-4 16,-3 3-3-16,4-3-2 0,-6 2-2 0,2-2 1 15,0 3-4-15,-3-3-2 0,-1 2 1 16,0 0 0-16,-3-2-2 0,3 0 1 16,-6 3 4-16,3-3 4 0,-2 3 7 15,-8-3 2-15,16 0 0 0,-16 0-5 0,0 0 1 16,10-6-6-16,-10 6 0 0,0 0-1 16,0 0-1-16,-5-12-3 0,5 12 0 0,-10-4-2 15,1 0 1-15,-1 2-4 0,3-3-4 16,-3 3 1-16,-3-1 5 0,0 1-5 15,-2 0-1-15,2-1 2 0,-1 3-2 16,-3 3 0-16,3-3-3 0,-4 2 0 0,2 3 2 16,-1-3-6-16,-1 5 6 0,0-3-1 15,0 5-5-15,3-4 2 0,-3 3 0 16,3-2-1-16,3 1 2 0,-1-3 0 16,3 3 1-16,-3-3 1 0,3 1 0 0,0 0 0 15,2-1-2-15,-2 1 0 0,2-1 0 16,0-1 4-16,8-3 0 0,-12 4-1 0,7-2-3 15,5-2 3-15,0 0 0 0,0 0-1 16,-15-2 2-16,15 2-4 0,-2-9 0 16,2 9 1-16,5-9 4 0,-3 2 0 15,3 1-1-15,2-4 0 0,1 2 1 0,2 2-1 16,6-3 1-16,-1 0 4 0,2 0-3 16,2 2 2-16,1-2-2 0,-1 0 2 15,5 2 0-15,1 0-2 0,-2 3 0 16,7-3 3-16,-4 2-2 0,-4 1 1 15,5 1 3-15,-3 1 0 0,0 0 1 0,-4 2-1 16,2 0 0-16,2 0 3 0,-5 2-2 0,3 0 0 16,-8 1-2-16,4-1 1 15,-3-2 0-15,1 2-2 0,-4 0 1 0,1 1-1 16,-3-3 0-16,3 2 4 0,-5 0-3 16,2-2 13-16,-10 0 5 0,14 3 1 0,-14-3 1 15,10 0-2-15,-10 0-7 0,0 0 1 16,0 0-2-16,0 0-4 0,0 0-1 15,0 0 2-15,0 0-1 0,0 0-5 16,-19-16-1-16,9 13 2 0,0 1-5 16,0 0 2-16,-4-1-3 0,-1 1 0 15,0 2-1-15,-3-2-3 0,-2 2 4 0,3 0-4 0,-5 0 2 16,3 2-2-16,-5-2 0 0,2 5 0 16,-1-3 2-16,0 0-3 0,1 3-1 15,0 2 1-15,0-3 1 0,2 3-1 16,-3-2-1-16,5-1-1 0,-3 3 4 0,4-2-5 15,0-1 1-15,0 3 0 0,5-4-2 16,0 1 1-16,2-2-2 0,0 1 1 16,1-2 1-16,2 2-3 0,7-3 0 15,0 0 1-15,0 0 1 0,0 0-1 0,0 0 4 16,0 0 1-16,18-16 0 0,-3 9-1 16,2 0 2-16,2-2 0 0,6-2 1 15,1-1-1-15,1 3 1 0,2-2-5 0,0 1 6 16,3 2-4-16,-5 0-11 0,4 1-26 15,-6 3-29-15,1 2-29 0,-2 4-31 16,2 0-32-16,7 4-22 0,0-5-32 0,1 4-543 16,0 0 257-16,0 1 169 0</inkml:trace>
  <inkml:trace contextRef="#ctx0" brushRef="#br0" timeOffset="10021">1752 149 123 0,'0'0'176'0,"0"0"-7"0,5-9-6 16,-5 9-7-16,0 0-3 0,17 2-9 16,-17-2-7-16,0 0-7 0,26 4-2 0,-16 1-12 15,3-1-3-15,3 3-8 0,1 3-7 16,-2-1-5-16,4 2-4 0,-2 0-12 16,3 5 3-16,1 0-9 0,-1 3-4 15,3-1-3-15,0 2-8 0,-3-2-5 0,3 5-3 16,0 0-3-16,3 3-5 0,-4 1 2 15,-2-2-4-15,6 3-1 0,-6-1-4 16,1 0-1-16,-1 3-4 0,-3-3 1 0,4 3 2 16,-6-2-5-16,-3-3 2 0,4 3-4 15,-3-3 2-15,-3 0 2 0,0 0 2 16,-3-3-7-16,2 1 4 0,-4 0-5 0,0-2 2 16,0 2-3-16,0-3 0 0,-3 1-4 15,1-4 2-15,-3 3-5 0,2-2-2 16,-4-2-2-16,2 0 1 0,0 0-4 15,0-3-1-15,0 3 1 0,-3-4 1 0,3 1-4 16,0-1 4-16,-2 0-3 0,2-3 0 16,0 0-3-16,0-2 0 0,0 0 0 15,0-1 0-15,0 2-6 0,0-8 6 0,2 9-1 16,-2-9-1-16,3 7 3 0,-3-7-1 16,0 0 2-16,0 0-4 0,0 0 4 15,0 0-2-15,19-16-3 0,-16 6 0 0,3 1 4 16,-3 0 0-16,2-5 0 0,-3 3-1 15,0-3 0-15,1-2 2 0,-1-3-2 16,-2 3-2-16,0-4 0 0,0 2 1 16,0-5 2-16,-2 0-1 0,-1 0-4 0,-4-4 0 15,2 0 2-15,-4-3 2 0,-1 2-6 16,3-4 5-16,-5 5-2 0,2-5 5 0,-4 2-7 16,-1-4 3-16,-2 2-1 0,-2 2 1 15,4 2 2-15,0 1-4 0,3 2 0 16,-4 2 2-16,1 0-2 0,0 4 2 15,0-3-2-15,-1 4 2 0,4 2 0 0,-6 0 2 16,5 0-5-16,0-1 5 16,-2 4-1-16,3-1-3 0,-4 0 0 0,1 1 0 15,0-1 1-15,-1 1-1 0,1 1 0 16,3-2-2-16,-3 3 4 0,-1 0-6 0,1-1 4 16,2 0 1-16,-1 2 2 0,0 0-1 15,-1 1 0-15,3 0-4 16,2 0 1-16,-1 2-1 0,1 0 0 0,0 0 2 0,2 3-3 15,-2-3 4-15,3 2-4 0,1 0 1 16,-2 1 2-16,3 0 1 0,5 4-2 16,-10-5-2-16,10 5-1 0,-10-5 2 0,10 5-2 15,0 0 6-15,-4-1-2 0,4 1 0 16,0 0 0-16,0 0-5 0,4 17 3 0,1-10 0 16,0 0 6-16,3 2-5 15,2 5 3-15,1-2 1 0,1 3-3 0,1 2 4 16,4 1 0-16,2 1-4 0,1 3 2 15,-1 1 2-15,5-3 2 0,-2 5-7 0,4 2 0 16,-3-1 5-16,0 2-1 0,0-1 2 16,-4 0-1-16,5 1-2 0,-4-1 0 15,-2-2 3-15,-3 0-1 0,0 0 0 0,1 3 3 16,-3-3-6-16,-1 3 3 0,-2-3 2 16,0 2-3-16,1 3 1 0,-1-3-1 15,-5 0 2-15,2 1 0 0,-2-1 3 0,-2-1-1 16,2-3-3-16,-3 2 2 15,1-2 1-15,-3-3-3 0,2 3 0 0,-2-5 1 16,0 3 1-16,0-5 1 0,0 0-3 16,0 0-2-16,0-3 1 0,0 1 1 0,0-2-5 15,0-1 3-15,0-1-3 0,0-2 2 16,0 2-1-16,0-1 1 0,3-2 6 16,-3-3-7-16,0-4 2 0,6 5-2 15,-6-5 4-15,0 0 2 0,0 0-3 0,0 0-2 16,12-18 2-16,-7 9-3 0,-2-3 3 15,2-4 1-15,-3 2-1 0,-2-7-1 0,0 1 2 16,0-2 1-16,-5-5 0 0,3-4-3 16,-6-3 0-16,-2-6 2 0,-3 0-1 15,0-4-4-15,-6-4-1 0,-5 0 1 16,2-2-5-16,-4 0 3 0,-2 1 0 0,0 1-1 16,1 3-1-16,-2-1-2 0,2 1 2 15,-2 3 0-15,2 1-3 0,3 7-3 16,4 0-9-16,-3 2-7 0,1 2-6 0,4 0-15 15,0 7-15-15,3 0-14 0,0 3-18 16,2 4-23-16,2 0-22 0,1 2-27 16,0 3-56-16,1-1-556 0,1 5 265 0,-1 3 176 15</inkml:trace>
  <inkml:trace contextRef="#ctx0" brushRef="#br0" timeOffset="11356">1686 2078 108 0,'8'0'198'15,"-8"0"-12"-15,20-2-8 0,-7-1-11 0,2-4-8 16,3-2-10-16,3 0-13 0,3-5-11 15,-1 0-6-15,5-2-9 0,1-4-8 16,1 1-11-16,1-3-9 0,-4-3-6 16,1 4-7-16,0-6-4 0,-2 2-7 0,-1-1-5 15,1-1-7-15,-4-1-3 0,1 3-2 16,-5 0-5-16,-1 3-4 0,-1-5-3 16,2 3 0-16,-3 2-4 0,-3-4-4 0,4 1 0 15,-4 0-3-15,1 0-7 0,-3 2 3 16,3 0-1-16,-3 0-1 0,-2 3-2 15,-1 2-2-15,1-1 1 0,-3 6-2 0,2-3 0 16,-4 2 2 0,3 2-3-16,-4 1 1 0,1 1 0 0,2 1-2 0,-5 0 1 15,2 2 1-15,1-2-1 0,-1 4-3 16,-2 5 2-16,-2-9-3 0,2 9 1 16,-3-5-2-16,3 5-1 0,0 0 2 15,0 0 0-15,0 0 0 0,-15 19-2 0,9-10 0 16,4 1 4-16,-6 3 1 0,1 3-1 0,-1 0 4 15,1 3 3-15,-1-1 1 0,1 3 3 16,-4 4-1-16,1-3 4 0,-3 4-3 16,1-4 1-16,-2 3 1 0,2-2-3 0,-3 3 3 15,0-1-4-15,-6 0-1 0,1 3-2 16,-6-1 1-16,1-2-1 0,-1 2-3 16,2-2-1-16,-5 1-2 0,2 1 1 0,-2-4-1 15,2 0-2-15,-2 0 1 16,5-4 0-16,-2-2 0 0,3-1-2 0,0 3 0 15,0-4 0-15,6-3-1 0,-2-1 1 16,5-2-2-16,1 0 1 0,3-2-3 0,2-2 1 16,0-1-2-16,3-1 2 0,5-3 3 15,0 0-1-15,0 0-2 0,0 0 0 16,0 0 2-16,0 0 1 0,29-16-2 0,-17 11-2 16,3-5 4-16,4 2 0 0,-2-1 2 15,0-1-1-15,4 2-1 0,2-6 1 16,3 0 1-16,-4 1-1 0,4-3-1 0,-4-2 1 15,3-1-1-15,-1 1 3 0,1-3-1 16,1-4 1-16,-6 4-4 0,1-5 2 16,1-1-2-16,0 0 3 0,-3 2-7 15,-4 0 7-15,2 0-1 0,-1 0-8 0,-1 0 9 16,-3-1-1-16,-2 1-5 0,2 2 6 16,-2 3 0-16,-3-1-3 0,-2 1 1 0,0-1 0 15,0 2 3-15,0 2-3 0,-3 1 1 16,1 2 0-16,3 0-2 0,-4 3 4 15,1-1-3-15,-3 3 2 0,2 0-3 16,1 0 0-16,-1 4-1 0,-2-2-1 0,0 7 2 16,0 0-1-16,0 0 0 0,0 0 0 15,0 0 2-15,0 0-2 0,-2 21-1 16,-1-10 2-16,1 1-3 0,-1-1 0 16,-3 3 2-16,4 2 1 0,-3 0 1 0,0 3 0 15,-3-1-2-15,3 0 2 0,-2 2 2 16,-3 6 1-16,-4 0 0 0,4 1-2 0,-7 4 2 15,0 1 1-15,-4 1 2 0,-2 1-2 16,0 0 6-16,-2 0-1 0,-6 5 2 16,6-7-1-16,-6 7 2 0,4-9-3 15,1-1 1-15,-1 1 0 0,-2-5 1 0,4-2-4 16,2-3 2-16,3-1-4 16,-1-4-1-16,3-1-9 0,3-5-15 0,3 3-29 15,-2-5-29-15,5-2-32 0,-1-1-28 16,2 1-42-16,3-3-53 0,5-2-580 0,-10 4 276 15,10-4 182-15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4:44.442"/>
    </inkml:context>
    <inkml:brush xml:id="br0">
      <inkml:brushProperty name="width" value="0.1" units="cm"/>
      <inkml:brushProperty name="height" value="0.1" units="cm"/>
      <inkml:brushProperty name="color" value="#422E5B"/>
      <inkml:brushProperty name="fitToCurve" value="1"/>
    </inkml:brush>
  </inkml:definitions>
  <inkml:trace contextRef="#ctx0" brushRef="#br0">3369 1114 56 0,'0'0'94'0,"-7"2"-6"16,7-2-7-16,0 0 2 0,-5-11-14 16,5 11 1-16,-3-14 0 0,6 7-5 0,-3-5 2 15,5-2 2-15,0 3-8 0,1-7 4 16,1 2-6-16,1-4 2 0,-1 2-5 16,6-5-2-16,-3 0-3 0,3 0 0 15,-3 0-6-15,3 5-8 0,-1 0 2 0,-2-1-8 16,4 3 0-16,-5 2-8 0,1 1 1 15,0 1-4-15,-2 3 0 0,0 2 1 16,0 0-9-16,2 6 2 0,-3-2 1 16,-7 3 2-16,18 0-9 0,-18 0 3 0,16 3 1 15,-9-2-2-15,1 4-1 0,-3 0-4 16,2 1-2-16,-2-1 2 0,2 0 1 16,0 1-3-16,0 1 1 0,-2 2-1 0,0-2 0 15,0 0 4-15,-3-1-1 0,3 2-6 16,0-2 2-16,-2 1 1 0,-1 1 2 15,3 0-2-15,-5 0 7 0,3-2-7 16,0 1-2-16,-3 0 1 0,3 0 0 0,-3 0 0 16,0 0 4-16,0 0-2 0,0-1-3 15,0 1 5-15,0 0-6 0,-3 0 8 16,3 2-5-16,-3-2 1 0,0 2-1 0,1-2 3 16,-3 2-3-16,2 1 3 0,1-2-2 15,-3 1 1-15,2 1-1 0,1-1 0 16,-1 0-1-16,-2 0-2 0,3 0 7 15,0 0-3-15,-1 0-1 0,-2 0 2 0,3 0 3 16,-1 1-4-16,-3-1 1 0,3 0 0 16,1 3-2-16,-1-3 0 0,1-2 0 15,2 2 0-15,-2 0 2 0,-1 0-3 0,3 0 3 16,0 1-3-16,-2-4-2 0,2 1 2 16,0 1 0-16,0 2 0 0,0-2 1 15,2-2-1-15,-2 1-1 0,3-3 1 16,-1 3 0-16,-2-7 4 0,5 7-8 0,-3-2 4 15,7-3-2-15,-9-2 2 0,13 4 2 16,-4-4-2-16,1 0-2 0,3-2 0 16,-2-2 2-16,1-1 1 0,3 1 1 0,-2-1-5 15,3 0 1-15,1-1 0 0,0-1-3 16,0 0 7-16,0 0-3 0,-2-2-2 0,0 2-1 16,1 0 5-16,-1 1-5 15,-3 0 1-15,2 2 2 0,-4 0-5 0,0 2 4 16,0-3-4-16,-3 5 1 0,-7 0 2 15,21 0-1-15,-21 0 4 0,17 2 0 0,-9 1 0 16,-1 3-3-16,1-2 2 0,0 4-2 16,-3 2-1-16,3-2 2 15,-6 3 0-15,1 1 2 0,-1 1 2 0,1 1-1 16,-3 0 2-16,0 4-4 0,0 0 3 0,-3 0-3 16,-2 3 4-16,0 9 1 0,-2-2 3 15,-2 1 3-15,-1 4 3 0,-2 5 1 16,0-2 2-16,-1 4 0 0,-1 1-5 15,0 0 2-15,-1 0-1 0,-4 0 2 0,7 2-2 16,-3-2-1-16,2 1 1 0,-5 2-3 16,5-6 0-16,-1 1 1 0,1 0 1 15,-1-1-6-15,2-3 1 0,-3 2 0 0,3-2 0 16,1-6-3-16,1 0 1 0,-3 1-3 16,3-3 1-16,-3 1-1 0,3-3 2 15,-3 0-1-15,1-2 0 0,0 1-1 16,-2-2 0-16,4-2-1 0,-2-1 2 0,2-3-2 15,2 0 1-15,-3-1 0 0,4-3 1 16,-1-1 2-16,3 1-3 0,-2-5-1 0,2-1 0 16,2-1-1-16,-2-3-1 0,5-2-2 15,0 0 5-15,0 0-2 0,0 0-2 16,-8-20 0-16,10 8 1 0,2 1-1 16,-2-7-2-16,3-1 1 0,0-1 0 0,0-3 0 15,3-2 2-15,-1-2-4 0,1-1 0 16,2 1-1-16,1-1 2 0,-1-2 1 15,0 2-1-15,-1-1-1 0,1 0 1 16,4 1 1-16,-4 3-1 0,0-2-2 0,0 4 0 16,-3 0-2-16,4-3 2 0,-3 8 1 15,-1-2 2-15,-2 4-1 0,0 0 1 16,0 0-1-16,0 2-1 0,-2 3 0 16,-1-3 3-16,1 4-2 0,-1 0 2 0,2-2-2 15,-4 3 3-15,0 0-2 0,0 0 0 16,0-1-2-16,-4 4 0 0,4-1-2 15,-2 0 2-15,2 7-1 0,-8-10-1 16,6 6 3-16,2 4 1 0,-10-4-5 0,10 4 8 16,0 0-5-16,-18 4-2 0,18-4 1 15,-16 7 1-15,9-3 3 0,-1 3-5 0,-2 3-1 16,3-1 4-16,-3 2 1 0,-1 3-2 16,3 0 3-16,-4 2 1 0,2 0-1 15,0 2-1-15,-1-2-1 0,4 2 2 16,-3 2 0-16,2-1-2 0,-2-1 1 0,3 1 2 15,2 1-1-15,-1-2 0 16,1 1 2-16,0 2-1 0,0-3-1 16,2 1 0-16,-2-2-1 0,3 4-1 0,2-3 4 0,-3 0-2 15,3-4 1-15,-2 2-1 0,2 0 4 16,0 0-1-16,0-2-5 0,0 2 5 16,-3 0-1-16,3-3 0 0,-2 2-3 15,0 1 2-15,-1-1 1 0,-2 1 0 0,-1 0-2 16,-2 0 3-16,3 0 1 0,-4 0-6 15,1-2 2-15,1 2 0 0,-3-3 3 16,-1 1 1-16,1-2-5 0,0 1 2 16,0-1 0-16,0-1 1 0,-4 1-2 15,4 0 1-15,0-3-3 0,1 2 3 0,1-1-3 16,1-2 1-16,-2 1 1 0,1 3-1 16,1-3 0-16,2 0 2 0,0 2 0 0,-2-1 0 15,2-1 0-15,2 2 2 0,-2-3 1 16,-1 2-2-16,4 2-1 0,-3-1 0 15,2-2 1-15,-2 0-2 0,0 0-2 0,0 1 4 16,0-1-2-16,0 0 4 0,0 2-4 16,-3 1-2-16,3 0 19 0,-5-1-1 15,0 3-3-15,0-2 0 0,0 1 1 0,-1 0-3 16,1 1-3-16,0-2 1 0,0 1-1 16,0-1-2-16,3-1 1 0,-2-1-5 15,-1 0 4-15,3 0-5 0,-1-1 2 16,3 0 2-16,0 0-1 0,-2 0 0 0,-2 0-3 15,2 1 0-15,-1 2 1 0,-2-2-1 16,3 0 0-16,-3 1 3 0,-1 1-2 16,1 0 0-16,0-1 1 0,0 0-1 0,-2 0-6 15,1-2 8-15,1 2-2 16,-3-3-2-16,6 2 0 0,-6-4 3 16,5 0-4-16,-2-1 3 0,0 0-2 0,0 0 2 0,3-1 0 15,-3 0 0-15,1-1-3 0,-1-1 0 16,3 0 1-16,-3 0-4 0,10-2 6 15,-21 3-2-15,11-3 1 0,-3 0-1 16,1 0 0-16,-1 2-3 0,-3-2 2 0,1 0 0 16,1 0 0-16,-3-2 1 0,3-1-1 15,-1 3 1-15,0-2-1 0,1 0 0 16,2-3-2-16,-1 3-1 0,3-3 0 16,3 1 1-16,-2-1-2 0,4-2 2 0,3-2-1 15,-1-2 2-15,6 1-3 0,-1-3 3 16,1 0-1-16,2-1 2 0,3-4-2 15,0 2 3-15,2-3-1 0,2 4 1 16,1-2-2-16,3-4 1 0,-1 3 2 0,-1 0 0 16,5 0-2-16,-4-1 2 0,0 1-1 15,0 4 0-15,-2 1-1 0,2-3 1 0,-2 4 1 16,-1-1 1-16,2 1-4 0,-4 2-1 16,2-1 2-16,-5 3 3 0,3 0 0 15,-1-1-1-15,-1 3-2 0,-4-1-2 16,4 0 4-16,-3 2 1 0,0-2-1 0,0 3-1 15,-3-1-1-15,-2 5 2 0,5-9-3 16,-2 4 2-16,-3 5-1 0,0 0-3 0,-5-9 1 16,5 9 2-16,-10-2 0 0,10 2-1 15,0 0 0-15,-22 4-1 0,12-1-1 16,-2 1 2-16,0 1 3 0,0-3-4 16,-1 3-1-16,0 2 2 0,-2-3 0 0,0 3 0 15,2 0-1-15,0 0-1 0,-2 0 5 16,2 2-2-16,1-2-3 0,1 2 0 15,1-2 2-15,-2 1 2 0,4 0 0 16,-2 2 1-16,2-4-2 0,-2 1 3 0,2 0-5 16,1 2 2-16,-3-2 0 0,2-1 1 15,-3 4-1-15,1-4 1 0,0 1 1 16,0 2-1-16,1-2-1 0,-1 0-1 0,1 0 1 16,-3 0 0-16,2 0 1 0,0-2-1 15,-3 1-1-15,2-2 1 0,1 3 0 16,-2-2 3-16,-1 0-2 0,2 1-1 15,-1-1 1-15,-1-1 2 0,3 1-4 0,-2 0-2 16,-2-3 4-16,2 3 0 0,2-1-1 16,-2-2-1-16,-2 3 3 0,2 0-2 0,2-3 0 15,-3 3-2-15,3-3 1 16,-1 3 2-16,1-3-1 0,3 0 0 0,-3 2 1 16,0-1 0-16,10-3-2 0,-19 2 6 15,12 1-4-15,0-1 0 0,-1-1-3 0,8-1 2 16,-15 4 1-16,9-2 0 0,-1 0 1 15,7-2 2-15,0 0-1 0,-18 2-4 16,18-2 4-16,-10 3-4 0,10-3-3 0,-7 2 5 16,7-2-1-16,-11 1-3 0,3 3 4 15,8-4 0-15,-10 2 2 0,10-2-2 16,-10 4 0-16,5-1 2 0,-2-1-2 16,7-2 0-16,-7 3-1 0,7-3 0 0,-12 4 2 15,12-4-2-15,-7 4 3 0,7-4-5 16,-7 5-3-16,4-1 5 0,3-4 0 15,-7 7 3-15,2-2-4 0,2-1 0 0,3-4-2 16,-5 9 4-16,3-4 2 0,-1 0-2 16,-3-1-1-16,6-4 2 0,-2 9-1 15,-1-3-3-15,1-3 5 0,2-3-3 16,-3 9 2-16,3-2 0 0,0-7 1 0,0 12 0 16,0-8-4-16,0 3 2 0,0 0 0 15,0 0 0-15,0 0-2 16,0-1 1-16,0 1 2 0,3 0-1 0,-3 0 1 0,0 0-1 15,2-2 1-15,-2 2 0 0,3 0-2 16,-1-3 1-16,-2-4-2 0,9 9 2 16,-4-4 1-16,0 0-4 0,-5-5 3 0,12 4 0 15,-2 1-4-15,0-3 2 0,-1-1 3 16,1-1 1-16,2 6-3 0,-2-4 1 16,2 0 0-16,-1 1 0 0,-1-1-1 15,3 1 1-15,-3-1 2 0,0 2-2 0,-2-2-1 16,2 3 1-16,-2-3 0 0,-1 3 1 15,-2-3 1-15,2 3-4 0,-2-1 1 0,-2 1 2 16,-1 1-2-16,2 1 1 16,-1 0 2-16,-6 0-1 0,-1-1 2 0,-1 4-1 15,3-1-2-15,-6-2 0 0,1 2 2 0,0-2-2 16,-3 2 0-16,-4-2-1 0,2 0 2 16,-1-1-3-16,-2 1 2 0,-1 0 0 15,1-2-2-15,3-1 1 0,-5 1-2 16,0-3 3-16,0 3-2 0,2 0 4 0,-3-3-3 15,3 1-1-15,-3-1 1 0,0-2-2 16,0 2 2-16,1 0-1 0,-4 0 1 16,1-2 0-16,0 2 1 0,-1-2-3 15,1 3 1-15,-1-6-1 0,-1 6 4 0,2-6 1 16,-1 3-2-16,1-2-2 0,-1 0 2 16,4 0-3-16,-1-2 2 0,0-4 1 15,3 1-1-15,0 0-1 0,5-4 3 0,-4 2-3 16,2-5-4-16,5 3 7 0,-1-3-2 15,1-2-1-15,4 2-1 0,-2 1 2 16,-1-1-3-16,4 0 2 0,2 1 1 0,0-1-1 16,2 0 0-16,2-1 2 0,-2 1-1 15,3 0 0-15,0-2-3 0,3 2 5 16,-1 0 1-16,0-2-5 0,3 2 2 16,2 1 1-16,-5 1-2 0,3-1 0 0,0 1 2 15,0 0 0-15,0 1 1 0,1 2-6 16,-1-2 6-16,0 0 0 0,0 2 1 0,-3-1-3 15,2 0 3-15,-2 4-2 0,1-4-4 16,-3 4 6-16,2-1-1 16,-2-1 1-16,0 0-5 0,0 1 4 0,0 0-1 15,-1 1-1-15,1-1 1 0,-3 0 1 0,1 0 1 16,1 2-3-16,-1-1 0 0,-3 6 3 16,2-12-2-16,1 7 2 0,-3-1-2 15,0 6 2-15,0-9-3 0,0 9 2 16,-3-10 1-16,3 10-5 0,-5-6 4 0,3 1-1 15,-3 1-4-15,0-1 6 0,-1 0-4 16,1 0 1-16,5 5 2 0,-12-4 0 16,4 2-2-16,1 0 1 0,7 2-2 15,-13-5-2-15,13 5 2 0,-16-2 2 0,9 2-2 16,7 0 1-16,-15-2-2 0,15 2 1 16,-15 0 4-16,15 0-4 0,-16 0 1 0,16 0-1 15,-15 0 2-15,7 2-1 0,-1 0 2 16,9-2 0-16,-17 2-2 0,7 1 1 15,1-3 0-15,1 2-1 0,-2 0 3 16,10-2-2-16,-18 3 2 0,8-3-2 0,0 1-1 16,0-1-2-16,10 0 4 0,-19 3-1 15,9-3-2-15,0 2 0 0,0-2 5 16,10 0-6-16,-21 0 1 0,21 0 0 0,-17 0 1 16,7 0 0-16,0 3-1 15,10-3 1-15,-21-3 0 0,11 3 0 0,10 0 0 16,-20 0 1-16,8 0 0 0,12 0-1 0,-21 0-2 15,11 0 3-15,-3 0 1 0,13 0-4 16,-18 0 4-16,18 0-1 0,-17 0-2 16,9 0 4-16,1-2-3 0,7 2-2 0,-16 0 4 15,8-4-4-15,1 1 5 0,-1 1-4 16,8 2 2-16,-15-5 0 0,10 1 0 16,-2 2 0-16,-2-3 0 0,4 0-2 15,-2 1 0-15,2-1 2 0,-3 1-1 0,3-1-1 16,0-2-1-16,-2 1 2 0,1-1-2 15,1 0 3-15,0-2-1 0,0 2 0 0,0-4-2 16,0 2 3-16,0-3-2 16,0 0 0-16,0 1 0 0,0-1 0 15,3-1 0-15,-4 1-1 0,3 1 0 0,-2-3 3 16,0-2-1-16,0 0 0 0,0 2-2 16,0-4 1-16,0 2-1 0,0-2 0 0,0 0 0 15,-2 0 0-15,1-3 3 0,-4 2-5 16,2-4 2-16,-2-2 1 0,0 2 1 15,-3-4-2-15,3 2 0 0,-2 0 2 0,-1-2-4 16,3-1 2-16,-3 3 0 0,3-3 0 16,0 3 0-16,0 0-1 0,2 0 1 15,0-3 0-15,0 4-1 0,3 3 0 16,0-3 3-16,0 5 0 0,5-4-1 0,-2 4 0 16,2-2-1-16,0 3 2 0,2 4-1 15,1-2-1-15,-1 3-3 0,3 1 6 0,0 1-3 16,3 4 2-16,-2-2 1 0,4 4 0 15,-3 1-2-15,3 2 0 0,0 0 0 16,-10 2-7-16,19 2 3 0,-9 0-4 16,-3 5-1-16,3 0 3 0,-3-1-2 0,1 4 5 15,1 1-1-15,-2 0 0 0,0 4 3 16,-2-2-3-16,3 3 0 0,-6-5 1 16,3 5 2-16,0 0-1 0,-2 1 3 0,3-1 1 15,-4 0-2-15,1-3 4 0,-1 3-4 16,-2-2-4-16,3 0 4 0,-1-1 2 15,1 1 0-15,-1 0-2 0,1-1 2 16,-1 3 0-16,3-2-4 0,0-1 4 16,-2 1 0-16,2 0-2 0,2 0-1 0,2 0 2 15,-2 0-1-15,1-3 6 0,2 1 0 0,-1-1 0 16,1-2 0-16,-1 0-2 0,1-2-1 16,0 2 2-16,0-2-2 0,-3 0 1 15,3 0 0-15,-1-3-4 0,-4 1 6 16,2 1-7-16,-2-1 8 0,0-3-2 0,0 5-3 15,0-5-3-15,-5-2 8 0,8 5-3 16,-8-5-2-16,0 0 2 0,8 2-5 16,-8-2 7-16,0 0-3 0,0 0 2 15,0 0-4-15,0 0 0 0,5-13 5 0,-5 13-3 16,-2-10-1-16,2 4-3 0,-3-1 4 16,0 0-5-16,3 0 2 0,-3-2 1 0,1-2 1 15,-1 2 2-15,1-1-2 0,2 1-6 16,-3-2 6-16,1 0 1 0,-1-4-3 15,1 5 0-15,-1-2 1 0,1-2 1 16,-1 2 0-16,1 1 0 0,-1 0-1 16,3 0 2-16,-2-1-3 0,-3 0 0 0,2-1-1 15,1 3 1-15,-1-1 2 0,1 0-2 16,-4-1 2-16,3 1 2 0,1-2-3 16,-3 4 0-16,2-1 1 0,1-1-2 0,-3 2-1 15,0-3 2-15,0 3-1 0,2-3 0 16,-2 3 4-16,1 0-1 0,1 0-3 0,-3-1-3 15,3 1 7-15,-2 0-3 16,0 1 0-16,3 0 3 0,-3 0-3 0,3-2 1 16,-1-2 0-16,1 3-1 0,-3 0 2 15,2 0-4-15,1-2 2 0,-1 2 1 0,1-3 0 16,-1 3 0-16,3-2-2 0,-2 2 4 16,-1-3-1-16,0 3-5 0,3 0 4 15,-3-2 0-15,1 1-2 0,-1 1-1 16,1 0 2-16,-1 0-2 0,-2-1 1 0,3-1 2 15,-1 2 0-15,1 0-3 0,-1-1 3 16,-2 1 1-16,3-3-2 0,-1 4 1 16,-2-1 0-16,3-3-1 0,-3 3 3 0,1-2-4 15,-1 2 1-15,3 0-2 0,-1 0 4 16,-2-2-3-16,3 3 0 0,-1 2-1 16,-2-1 1-16,3-2 0 0,-1 1-1 0,1 2 3 15,-1 1-1-15,1-2 2 0,-1 0 1 16,1 3-5-16,2 4 0 0,-5-7 3 15,1 2-2-15,-1 1-2 0,5 4 1 16,-5-5 3-16,5 5 0 0,0 0-3 16,-10-2 0-16,10 2-1 0,0 0 3 0,-14 4-9 15,14-4 9-15,-10 7 2 0,5-4-3 16,-4 1 0-16,9-4-1 0,-12 7 0 16,7-2 3-16,0 2-9 0,-3-3 8 0,1 1 2 15,2-3-3-15,-1 5 2 0,-2-2 0 16,3 1 0-16,0-1-1 0,0 0 2 0,-2 1-3 15,2-1 4-15,2 2-4 0,-1-3-2 16,-1 3 4-16,-2-2 0 0,2 1 0 16,3 2 0-16,-3-4 0 0,0 0 0 0,0 3 0 15,3 0-2-15,-3-3 1 0,2 1 2 16,-2 0-1-16,0-1 0 0,5-4-2 16,-5 9 4-16,-1-5-2 0,6-4-1 15,-10 8 3-15,8-6-1 0,-3 3 0 0,5-5-2 16,-13 3 3-16,13-3-4 0,-12 3 2 15,1-3-2-15,11 0 1 0,-15 0 2 16,15 0-3-16,-18 0-8 0,11-2 11 0,7 2-3 16,-21-1 1-16,11-2 0 0,-2 0-1 15,2 1 2-15,-4 0 3 0,4-3-4 16,-5 2-1-16,3-1 2 0,-2 0 0 0,-3-1-2 16,2-2 6-16,-2 3-10 0,0-3 5 15,-2-2-2-15,1 2 1 0,-3-2 0 16,1 2-2-16,-3-4 0 0,-2-2 0 15,1 2-1-15,0 1 2 0,1-2-2 0,-3-4 1 16,4 2 0-16,-2-2 1 0,2-2 3 16,-2-1-5-16,5 1 3 0,-1-5 2 15,-1-2-2-15,6 0-5 0,0-1 4 16,1-5 1-16,4 2-1 0,3-4-1 0,2-1-1 16,5 0 1-16,0 2 4 0,0-2-4 15,5-1 3-15,2 1-2 0,1 0 4 0,5-1-4 16,0 3-7-16,-3 5 10 0,2 2-2 15,-2 0 1-15,4 3 0 0,-4 3 1 16,0 3 0-16,-1 0 1 0,1 2-8 16,2 2 5-16,-3 5 6 0,1 1-4 0,-2 1-2 15,2 1 2-15,1 4 1 0,-11 0-1 16,15 2-5-16,-5 0 4 0,-3 3 2 16,1 1 1-16,-1-1-4 0,2 4 4 0,-2-2 0 15,-2 2 0-15,0 3-3 0,0-1 4 16,2 2-7-16,-4-1-2 0,2 3 7 15,0 3 2-15,0-5-4 0,-1 3 4 16,1 0-5-16,-1 2 2 0,-1-2-1 0,2 0 1 16,-3 3 1-16,3-4-1 15,0 2 2-15,0-1 1 0,0 0-1 0,0 0-1 0,4 0-1 16,-4-4 2-16,5 6 2 0,-3-5-1 16,1 1-3-16,4-1 0 0,-5 1-5 15,5-3 3-15,-2 1 8 0,2-2-5 16,-5-2 3-16,3 1-2 0,2-2 0 15,-3 0 2-15,1-1-2 0,0 2 0 0,0-4 1 16,1 1 0-16,-1-3 0 0,3 3-3 16,-3-3 3-16,0-2 0 0,1 0 1 15,1 0-3-15,-2 0-1 0,0-2 3 0,0 0-1 16,1-1-1-16,-4 1 0 0,3-3 0 16,0 1 2-16,-2 1-2 0,2-3 0 15,-4 1 2-15,1 1-2 0,1-4-1 0,-3 4 4 16,0-3-5-16,0 0-3 0,-3 0 3 15,1 0-1-15,-1-2-3 0,-2 0 7 16,0 2-4-16,0-2 1 0,0 0 0 0,0-2-8 16,-2 2 9-16,-1 0 0 0,1-3 1 15,-1 1-3-15,1 2-1 16,-1-3 3-16,1 1 3 0,-3-3-6 0,2 3 2 16,1-1 3-16,-1-2-5 0,1 1 3 0,-1-1-1 15,1-2 0-15,-1 2 1 0,3-4 0 16,-3-3 0-16,3 3-2 0,0-4 3 0,3 1 3 15,0-4-4-15,-3-1 1 16,5-3-1-16,-3-2-2 0,6 2 2 0,-3-1 1 16,0-2-4-16,0 3 5 0,2-1-2 15,-2 0-1-15,4 1 5 0,-4 1-9 0,0 0 4 16,0 6-9-16,0-1 10 0,0 0-2 16,-1 3 4-16,1-2-1 0,-2-2-2 15,2 1-2-15,0 3 3 0,1-1-1 16,-1 0 0-16,0-2 1 0,0 5 7 0,0 0-4 15,2-3-5-15,-2 3 1 0,0 2-1 16,3 0 1-16,-3 0 2 0,1 2-1 16,-1 1-3-16,0 1 2 0,0-1 3 0,2 3-4 15,-2-1 0-15,0 2 1 0,0-1 0 16,3 4-2-16,-2-4 1 0,1 1 3 16,1 2-1-16,-3 4-1 0,2-1 0 0,-7 4-2 15,12-4 0-15,-12 4 5 0,0 0 1 16,19 8-4-16,-14-5 0 0,-3 4-3 15,3 0 8-15,0 3-8 0,-2-2 2 16,-1 2 5-16,1 1-4 0,-1 1 3 0,1-1 2 16,-1 3-4-16,-2 0-1 0,0-1 1 15,0 2 0-15,0 3-2 0,-2-2 4 16,2 4 0-16,-3-2-2 0,1 2 4 16,-1 1-2-16,1 2-3 0,-3-2 4 0,2 2 1 15,1-1-3-15,-1 4-1 0,-2-4 1 16,1 2-3-16,1-2 4 0,-3 1-5 0,3-1 6 15,-2 1-4-15,3 0 2 0,-1 0 2 16,1 0-1-16,2-2 0 0,-3-1-2 16,3 1 0-16,-2-1-2 0,2-4 2 15,2 0 0-15,-2 0 3 0,3-2-5 0,-1 0 5 16,1-1-1-16,2 1-2 0,-3-2 4 16,3-1-5-16,2-2 1 0,-3 1-1 15,4-1 3-15,-1-2-1 0,-2-1 0 0,3-1 3 16,-1 0 0-16,-2-1-3 0,4-1-1 15,-9-3 2-15,12 2 0 0,-12-2 0 16,15 0 0-16,-15 0 2 0,18-5-4 16,-10 1 0-16,0-3 0 0,2 0 4 0,-3 0-2 15,0 0-1-15,1-2-2 0,3-3 8 16,-4 3-9-16,1-3 2 0,-1 2 0 0,-2-1-1 16,3-2-1-16,-1 2 0 0,-2 0 1 15,4-3 1-15,-2 0 1 0,1 1-3 16,-3-1 3-16,2-1 0 0,1 3 1 15,-1-4-3-15,2 2 6 0,-4 0-4 0,2 1-1 16,1-4 0-16,-1 4-1 0,0-2 0 16,-2 2 1-16,3-3 0 0,1 4-1 15,-2-2-8-15,0-1 8 0,1 1 3 16,-1-2 0-16,3 0-3 0,1 0 6 0,-3 3-3 16,2-3-4-16,0 0 5 15,0 0-3-15,1 0-1 0,1 0-1 0,1 1 2 0,-4 0-2 16,4-2 1-16,-2 4 2 0,-1-1-1 15,0 0 0-15,0 3-1 0,0 0 2 16,1-1-1-16,-1 3-1 0,-3 1 5 16,1 0-3-16,2-2-4 0,0 4 4 0,1 0-5 15,-4-1 3-15,3 0 5 0,2 0-3 16,1 2-1-16,-2-1 0 0,1-1 4 16,1 0-5-16,2 0-1 0,1 0 0 0,-4 0 2 15,3 0 0-15,0 0 0 0,-1 0-1 16,1 1 1-16,-1-1 1 0,0 0-1 15,1 0 0-15,0-1-1 0,-3 0 2 0,4 1-1 16,-3 0-5-16,-1 0 6 16,1 0 2-16,3 1-3 0,-6-1-3 0,2 2 3 15,0 3 1-15,0 0-1 0,-2-3 0 16,2 3 3-16,-2 0-4 0,0 2 5 0,-10 0-6 16,18 0 4-16,-18 0 0 0,15 2 1 15,-7 0-5-15,-3 1 3 0,2 1 0 16,-4 1 2-16,-1-1-4 0,1 3 1 15,-3 2 3-15,-3 0 0 0,1 0-4 16,-1 0 0-16,-2 0 4 0,-2 3-2 0,-1 4-1 16,-2-2-1-16,0 2 4 0,-1-2-3 15,-1 2 3-15,-1 0-4 0,1 2 3 0,-4 0-4 16,-1 1 1-16,2 1 0 0,-4-2 3 16,4 0-2-16,3 2-2 0,-1-8 0 15,0 5 1-15,3-1-2 0,0-2 1 16,0-3 2-16,3 1-1 0,2-1 0 0,-4 0 2 15,6-2 0-15,-2 1-3 0,0-4 3 16,5 1-2-16,-2 0 1 0,2-7-1 16,0 8 0-16,0-8 0 0,7 3 2 0,-7-3-1 15,0 0 2-15,0 0-1 0,29-9-6 16,-19 3 3-16,2-1 4 0,2-2-2 16,1-1 3-16,0-1 0 0,2 2-4 15,-1-2 1-15,2-1-1 0,-1 3 5 0,2 0-2 16,-2-3-1-16,0 3-2 0,2 0 0 0,-2-3 2 15,-2 3 1-15,4 0 0 0,-4-1-2 16,2 4 2-16,2-3-3 0,-5 2-1 16,4-2 5-16,-2 0-3 0,1 2 3 15,-2-2-4-15,4 2 3 0,-4 1-1 0,0-2-1 16,-1-2 2-16,3 4 1 0,-3-3-2 16,-1 2 1-16,-1 1-4 0,2-1 2 15,-4 2 0-15,2 1-1 0,-2-3 2 16,0 5 0-16,1-3-3 0,-1 0 1 0,-2 3 4 15,1-3-5-15,1 3 5 0,-1 0-1 16,-9 2-4-16,17-5 1 0,-9 3 2 0,-8 2-3 16,17-2 4-16,-12-1-4 0,4 1 2 15,-9 2 0-15,12 0-8 0,-12 0 9 16,13 0 0-16,-13 0 1 0,12 0 0 16,-12 0 0-16,11 5-2 0,-11-5 1 0,13 2-1 15,-8 0-1-15,0 1 1 0,-5-3 2 16,10 2-2-16,-10-2-2 0,7 4 3 15,-2-1 2-15,-5-3-1 0,11 4-1 16,-6-1 0-16,-5-3 2 0,7 4-4 0,-7-4 0 16,8 5 2-16,-8-5-1 0,7 4 1 15,-2-1-1-15,-2 1-6 0,-3-4 7 16,10 7 2-16,-10-7-5 0,8 7 5 0,-5-5-2 16,-3-2 3-16,5 12-3 0,0-11-2 15,-3 7 2-15,1-5-3 0,-1 5 1 16,1-3 2-16,-1 0 1 0,1 1-3 0,-3-6 5 15,2 10-2-15,1-6-6 0,-3-4 5 16,2 11 1-16,-2-6 1 0,3-1-1 16,-3 3 1-16,0-7-4 0,0 7 4 0,0-7 2 15,2 7-2-15,-2-7-3 0,0 0 4 16,0 0-1-16,-2 8-3 0,2-8 3 16,0 0-3-16,-8 5 2 0,8-5-2 15,0 0-1-15,-10 5 2 0,5-3-3 0,5-2-4 16,-7 6 6-16,7-6 0 0,-10 3 1 15,4-1-2-15,1 3-1 0,5-5 0 0,-8 7 3 16,3-2-4-16,5-5 1 16,-7 7 3-16,2-5-1 0,2 2-2 0,3-4 2 15,-4 7-2-15,1-2 6 0,3-5-5 16,-2 9-1-16,2-4 3 0,0-5-3 0,2 9 1 16,-2-9-2-16,0 7 3 0,0-7 1 15,7 7 0-15,-4-5 1 0,-3-2-4 16,10 2 2-16,-10-2-1 0,10 3 0 15,-10-3 5-15,0 0-4 0,18-5 0 0,-10 1 1 16,-1-1-2-16,1 0 5 0,-1-2-2 16,1 3 0-16,2-5 3 0,-2-1-3 15,5-1 0-15,-3-1-2 0,2 1-2 16,2-3-4-16,0 0 7 0,1 1-2 0,-2 1 2 16,3-1 0-16,-1 0-3 0,2 1 1 15,-1-2 0-15,-1 3 2 0,0-1-11 0,0 1 14 16,-1 4-1-16,0-2-3 0,-1-2 2 15,2 4-4-15,-2-3-7 0,0 4 11 16,4-4 0-16,-1 1 2 0,2 0-1 16,1 0-1-16,5-1-1 0,3-1 0 0,-1 2-1 15,2-3 0-15,0 3 2 0,2 0 0 16,-2 2-2-16,0 1 0 0,-5 1 4 16,0 1-9-16,0-1 8 0,-5 5-1 0,-4-2-2 15,5 2-1-15,-7-3 3 0,1 3-2 16,-3 0 3-16,1 3-2 0,-1-1 0 15,-3 0 3-15,-7-2-1 0,15 5-2 16,-10-3 1-16,0 3 0 0,-2-1-1 0,-3-4-1 16,5 11 1-16,-5-4 2 15,0 0-2-15,-3 0-2 0,1 0 5 0,-1 2-4 16,1-2 2-16,-3 2-3 0,0-2 1 0,0 2 0 16,0-2-7-16,0 0 8 0,-3 0-2 15,3 0 3-15,-3 0-1 0,0 0 2 16,-2 0-1-16,3-1-2 0,-3 1-2 15,0 0 5-15,-1 0-1 0,1-3 0 0,0 3-2 16,0 0 0-16,0 0 0 0,-1-3 2 0,4 1-2 16,-3 2-1-16,2-3 4 15,-2 3-1-15,0 1-5 0,2-2 0 0,0 1 0 16,1 2 1-16,-1-2 0 0,3-1 2 16,1 1 0-16,-1 0 1 0,2 0 0 0,-2 0 2 15,1 1-5-15,2-3 4 0,-1 2-1 16,3-7-2-16,-2 12 1 0,4-5-1 15,1-3 2-15,-1 3-1 0,2-2 0 16,1 0-5-16,0-1 5 0,2 1 1 16,1-1 2-16,-1 1 1 0,3 0-1 0,1-1-3 15,-1 1-2-15,0-1 3 0,0 1 2 16,0-1-3-16,-2 3 0 0,3 0 1 16,-1-2 2-16,-3 3-1 0,1 0 1 0,-1-1 0 15,0-1-6-15,2 3 6 0,-4 1 0 16,3-4-3-16,-4 1 0 0,1 2 0 0,0 1 1 15,0-1 0-15,-2 0 1 0,-1-1-1 16,1 2 2-16,-1 1-1 16,1-2-2-16,-3 1 0 0,2-1 0 0,-2 2 0 15,0-1 2-15,-2-1 0 0,2 0-1 0,0 0 3 16,0 0-2-16,-3 0 0 0,3 1 1 16,-2-1 0-16,2-2-5 0,0 2 4 15,-3-2 0-15,3 2-9 0,0-2 8 16,0 2-3-16,0-3 2 0,3 4 0 0,-3-4 0 15,0 4 2-15,2-1-4 0,1-3 2 16,-1 4 2-16,2-4-9 0,-2 3 9 0,1-2 1 16,-1 0 0-16,3 2-8 0,-2-1 7 15,2-2 1-15,-3 1-1 0,3 0-1 16,-2-2 1-16,2 1 1 0,-3 1 0 0,3 0-8 16,-2 0-29-16,2 0-35 0,-2 0-41 15,2 0-54-15,-5-7-385 0,8 7 187 16,-6-5 123-16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4:48.5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1165 701 5 0,'0'0'124'0,"-14"0"-13"0,14 0-8 15,-12 7-19-15,7-3 3 0,0 1-13 16,0-1-5-16,0 3-4 0,0 1-10 16,5 0-3-16,-3-1-7 0,3 0-4 0,0 2-3 15,0-2-6-15,3 2-3 0,-1-2-2 16,1-3 4-16,2 3-10 0,0-5 7 16,0 3-8-16,-5-5-3 0,10 2-10 15,-10-2 7-15,13 0-1 0,-13 0 2 0,8-7-3 16,-3 3-1-16,-5 4-5 0,7-12 17 15,-7 6-19-15,3-1 9 0,-3 0-10 0,-3-2-2 16,3 0 3-16,-2 2 2 16,-1 0-6-16,1 0 8 0,-3 0-3 0,0 3 2 15,0-1-8-15,5 5 9 0,-14-4-1 16,14 4-3-16,-12 0-2 0,12 0 7 0,-13 6-5 16,6 1 2-16,2 0-4 0,-1 0 9 15,1 0-1-15,0 2-7 0,2 2 0 16,3-2-2-16,0 1 10 0,0-1-5 15,3 0-2-15,-1-2 0 0,1-1-8 0,2 1 9 16,1-3 2-16,1-1-1 0,1-1-2 16,-1 1-2-16,-7-3 5 0,15-5-3 15,-7 0 2-15,0 1-5 0,-3-3 0 16,3 0 3-16,-1-2 0 0,-2 0-3 0,0-2 4 16,0 2 4-16,-2-2-7 0,-1 1 0 15,1 1 3-15,-3-2-6 0,-3 4-2 16,1-2 5-16,-1 2 2 0,1 0-6 0,2 7 5 15,-13-5-2-15,13 5 7 0,0 0-2 16,-22 10-1-16,13-6 5 0,-1 5-8 0,3-2 4 16,-1 4 1-16,3-1 3 0,-2 1-7 15,2-2 5-15,3 2-4 0,-2 1 4 16,4-3-4-16,0 2-1 0,4-4-12 16,-2 2-10-16,3-2-38 0,2-2-34 15,1-3-41-15,2 0-295 0,-10-2 145 0,17-4 96 16</inkml:trace>
  <inkml:trace contextRef="#ctx0" brushRef="#br0" timeOffset="922">674 461 25 0,'3'8'67'15,"0"0"-7"-15,2-4-5 0,0 2-6 0,0-5-3 16,-5-1-5-16,12 2-4 0,-12-2-4 16,0 0-6-16,20-9-1 0,-14 5-2 0,-1-5-1 15,0 2-2-15,0-2-4 0,-2-3-1 16,-1 1 0-16,-2 2-6 0,3-3 1 16,-6 1-1-16,3 1 2 0,-2 1-1 15,-1 3 2-15,1-4 1 0,-3 5 0 0,2-2 0 16,3 7 0-16,-11-2 0 0,11 2 1 15,0 0-5-15,-17 7 2 0,12 0 0 16,0 0 0-16,-3 2-6 0,3 3 9 16,3-1-6-16,-3 1 3 0,5 2-5 0,-3-3 2 15,3 0 0-15,0 1 4 0,3-1-3 16,-1-2 2-16,3 0-3 0,-2-3 2 16,4 0-1-16,-2-4-2 0,3 0-1 0,-8-2 5 15,17-4-5-15,-8 1-3 0,1-3 1 16,-3 0 2-16,3-2-5 0,-3-2 5 15,1-1-1-15,1 0 0 0,-2 0-6 16,-5-1 3-16,3 1 1 0,-5-1-1 0,3 1-6 16,-6-1 5-16,1 3-2 0,-1 2-2 15,-4 0 7-15,-2 2-6 0,-1 3 3 16,10 2 1-16,-19 5-1 0,4-1 4 0,1 3 12 16,-1 3-3-16,0 1-3 0,0 1 3 15,-1 1-2-15,6 1-4 0,-2 0 3 16,2 2 0-16,1 2 2 0,4-2-11 0,3 2-2 15,2 1-10-15,0-3-29 0,5 2-40 16,1-2-265-16,2-3 117 16,-4 3 77-16</inkml:trace>
  <inkml:trace contextRef="#ctx0" brushRef="#br0" timeOffset="1827">644 1333 38 0,'0'0'49'0,"0"0"-4"0,0 0-4 0,10 7 0 15,-10-7-6-15,0 0-2 0,17 0-5 16,-17 0-1-16,16-7-4 0,-8 3 2 16,-1-1-4-16,-2-1-2 0,3-1-4 15,-1-1-1-15,2 2 0 0,-4-1-1 0,-3-2-5 16,3 0 2-16,-2 2 6 0,-3 0 3 16,0 0 4-16,-3 1-3 0,3 6 2 0,-5-9 1 15,0 7 0-15,5 2 2 0,-13-3 1 16,13 3 0-16,-15 0-1 0,7 5 1 15,3-1 3-15,-2 1-2 0,-1-1 1 16,2 3-3-16,1 0 1 0,0 0-3 0,3-1-3 16,-1 1 2-16,3 0-4 0,0 2 1 15,0-9 1-15,3 12 1 0,-3-8-3 16,5 2 2-16,-5-6-3 0,7 1-5 16,-7-1 3-16,14 0-4 0,-14 0-1 0,15-7 2 15,-8 3-2-15,1-1 1 0,2-2-8 16,-2-2 2-16,0 0 4 0,2 2-5 15,-3-2-1-15,0-2-2 0,-2 2 3 0,0 0 3 16,0-1-8-16,-1 0 2 0,-1 2 6 16,-6-1-3-16,-1 5-3 0,-1-3-1 15,0 2 1-15,-2 3-2 0,7 2 1 16,-17-2 2-16,17 2-1 0,-24 4 4 0,14 1 1 16,-2 2 2-16,-1-1 0 0,3 4 2 15,-1-5-2-15,1 5 6 0,3 0-4 16,2-1 0-16,0 2-3 0,0-2-3 0,3 0-2 15,2-2 0-15,2 2 4 0,0-4 5 16,3 2 6-16,0-3-15 0,0-2 0 16,3 3-9-16,2-5-25 0,-2 2-19 0,-8-2-33 15,23-2-323-15,-16-3 138 0,1 0 92 16</inkml:trace>
  <inkml:trace contextRef="#ctx0" brushRef="#br0" timeOffset="2785">34 1181 44 0,'5'7'51'0,"3"-6"0"0,0 5-7 0,-1-4-2 16,1 0-8-16,-8-2-3 0,0 0-4 15,20-4 0-15,-12 1-4 0,-3-1-4 16,3-3 0-16,-3 2-3 0,-3-1 0 16,3-4-2-16,-3 3-1 0,-2-2-3 0,-2 2-1 15,2-2 0-15,-5 2 1 0,0-2-2 16,0 2 6-16,-2 0 0 0,-2 2 3 16,2-1 1-16,-1 3-1 0,-2 0 5 0,3-1-2 15,7 4 1-15,-18 4-4 0,18-4-2 16,-16 3 0-16,9 2 0 0,-1-1 1 15,3 3 0-15,3 1-2 0,-1-2-1 16,3 3 2-16,0-2-1 0,0 3-1 0,5-3-2 16,-2-1 0-16,4 1 1 0,1 0 0 15,-1-2-1-15,1-1-4 0,3 1 2 16,-1-3 4-16,2-2-6 0,-2 0 2 16,-10 0 1-16,24-4-6 0,-17-1 1 0,3 1 1 15,0-1 5-15,-3 0-6 0,2-2-1 16,-4 1-6-16,0-4 6 0,-3 3-4 0,-2 0 2 15,0 1-6-15,0-1 5 16,-5 0 0-16,5 7 0 0,-11-7 0 0,6 4-4 16,5 3 3-16,-15-2 1 0,6 2 0 15,9 0 1-15,-15 5 5 0,4-3-1 0,3 3 2 16,1 2-5-16,-1 0 1 0,3-1 3 16,3 4 1-16,-3-3-5 0,5 2 2 15,0 2 2-15,2-1 1 0,3-1 0 16,0 1 2-16,0 0-3 0,5-1-30 0,4-2-38 15,-2 2-273-15,3-4 113 0,-3 0 75 16</inkml:trace>
  <inkml:trace contextRef="#ctx0" brushRef="#br0" timeOffset="3840">1769 390 55 0,'-20'4'102'15,"15"1"-29"-15,3 0-1 0,-3 1-10 16,1-1-5-16,1 2-11 0,3 0 0 16,-2 2-2-16,2-2-6 0,0-7-1 15,2 11-3-15,1-4-3 0,-3-7 1 0,6 6-8 16,-6-6-3-16,10 0 1 0,-10 0-6 16,12-1 0-16,-4-4 1 0,-1-2-1 0,1 3-2 15,0-3 3-15,-3 0-2 0,3-2-6 16,-6 2 1-16,3 0-3 0,-2 0 6 15,-3-2 6-15,0 9-14 0,0-12 10 16,-3 7 3-16,3 5 5 0,-7-6-9 0,7 6 6 16,-15 0-3-16,15 0 1 0,-14 6 1 15,7-1 5-15,-3 0-2 0,5 4-3 16,-2-2-7-16,-1 5 3 0,2-1 0 16,-2 3 2-16,6-1-4 0,-3-2 1 0,5 4 2 15,-2-4-3-15,4 0-10 0,-2 1 11 16,5-3 1-16,-3-2-2 0,3 0-1 15,4-3 0-15,1 1-4 0,0-5 1 0,0 0-2 16,2-3-1-16,2 1 7 0,-4-5-7 16,2 3-2-16,1-5 0 0,0-1-2 15,0 1 0-15,-3-2 2 0,-3 3-1 0,-2-2-1 16,0-2-2-16,0 1 4 0,-5 2 0 16,0 0-3-16,-3 2-4 0,-2-2 5 15,1 2 5-15,-4 2-8 0,-2 3 4 0,0 2 6 16,-3 0-3-16,13 0 0 0,-23 7 5 15,13 0 3-15,0 0-2 0,-3-1-2 16,5 3 0-16,-2 1 0 0,5 1-2 16,-2 0-2-16,5-1 1 0,-1 1-4 0,3 0-7 15,5 1-28-15,0-1-38 0,5-2-44 16,0-2-343-16,2-5 156 0,4 1 102 16</inkml:trace>
  <inkml:trace contextRef="#ctx0" brushRef="#br0" timeOffset="4722">2478 168 62 0,'-6'12'97'0,"4"-3"-8"0,-3 2-7 0,5-2-10 15,0 3-6-15,0-4-3 0,0 2-15 16,2-2 3-16,3-2-9 0,-2 0-1 16,3-1-1-16,-6-5-7 0,7 5 2 0,-7-5-6 15,13-3-7-15,-13 3-3 0,10-7 1 16,-6 1-1-16,1 0-6 0,0-4 2 0,-2 2 1 15,3 0-4-15,-6-1-5 0,0-3 2 16,0 3 0-16,-2 0-3 0,-2 0-5 16,-1 0 6-16,0 2 7 0,-2 0 0 15,-1 2-1-15,1 2 2 0,-3 1-3 0,10 2 9 16,-21 0-6-16,8 2-1 0,3 3 0 16,0 2 10-16,-1 3-6 0,4-4-4 15,-3 4-4-15,5 1 1 0,0 0-2 16,0 1 3-16,2-1-7 0,3-2 6 0,0 0-3 15,0 1 1-15,3-1-1 0,2-5-3 16,0 1 6-16,0-1-5 0,-5-4 5 16,17 3-3-16,-17-3 0 0,19-4 0 0,-9-1-4 15,0-2 0-15,0 0-3 0,1 0 1 16,-1-2 0-16,-3-1-1 0,1 2-4 16,-1-1 4-16,-2-1-5 0,-3 1 2 15,1 3-5-15,-1-1 4 0,-2-3 2 0,0 10-3 16,-5-9-1-16,0 5 4 0,-2 1-3 15,7 3 6-15,-15 0-3 0,15 0 2 16,-21 5-4-16,11 0 2 0,0 1 2 0,0 1 2 16,0 3 3-16,2-1-7 0,-2 2 0 15,2 0 4-15,3 3-14 0,0 1-26 16,5-3-31-16,0 3-35 0,0-4-280 0,3 0 131 16,2 0 85-16</inkml:trace>
  <inkml:trace contextRef="#ctx0" brushRef="#br0" timeOffset="5488">2653 534 71 0,'-2'9'81'0,"-3"-2"-8"15,2 2-7-15,1-1-8 0,2 0 2 16,0-2-13-16,0 4 2 0,0-10-5 16,2 11-3-16,1-9-7 0,-3-2-3 0,7 3-1 15,-7-3-3-15,0 0-6 0,15-10 1 16,-8 4-3-16,-4-4 2 0,2 1-5 15,0 0 0-15,-1-2-3 0,1 0-3 16,-5-3-1-16,0 1-1 0,0-2 0 0,0 4 3 16,-3-3-1-16,1 3-6 0,-5 0 9 15,2 1-2-15,3 1 7 0,-3 3-9 16,-2 1 3-16,2 0-1 0,0 3-1 0,5 2 0 16,0 0 2-16,-21 5-4 0,16-1 1 15,0 1-5-15,2 4 4 0,-2 0 1 16,3 0-1-16,2-2 2 0,0 2-6 15,0 3 2-15,2-3 0 0,1 0 1 0,-1-2 2 16,3-1-1-16,-2-1-3 0,5 0 0 16,-3-3-2-16,-5-2-1 0,18-2 0 15,-11-3 2-15,0 0 3 0,1-1-2 16,1-1-1-16,-2-2 2 0,-2 0-5 0,0-1-3 16,0-1 2-16,-3 2-1 0,1-3 1 15,-3 3 0-15,-3 0-4 0,1 0 2 16,-3 2-1-16,0 0 0 0,-2 3 0 15,-2 1 5-15,9 3 0 0,-20 3-1 0,10-1 7 16,-2 3 2-16,1 1 5 0,1 1-10 16,0 3 14-16,-3 1-5 0,6 3-5 15,-1-5 2-15,2 4-5 0,1 0 2 0,3-4 1 16,2 4-2-16,2 0-29 0,1-1-29 16,3-1-39-16,1-2-281 0,1-2 126 15,2-3 83-15</inkml:trace>
  <inkml:trace contextRef="#ctx0" brushRef="#br0" timeOffset="6516">3397 0 80 0,'-7'8'104'0,"-1"-1"-8"16,2 2-2-16,-1 0-17 0,2 3 6 15,-3-3-17-15,6 2-6 0,-1 0-4 16,1-2-7-16,2 0-4 0,2 2-4 0,1-3-5 16,-1-1-4-16,3 0-4 0,0-2 1 15,3-3-6-15,0 0-6 0,-8-2 4 16,18 0 0-16,-11-4-3 0,3 1-1 0,-2-2-3 15,0-2-4-15,0 0 4 0,-3 2-3 16,0-3-2-16,-3 1-1 0,1 0-4 0,-3-2-2 16,-3 0 1-16,1 2 7 0,-1 0-2 15,-2 3 4-15,0-1 3 0,5 5-5 16,-18-4 3-16,10 4-4 0,8 0 3 16,-17 4 0-16,7-1 0 0,-1 1 2 15,3 3 0-15,-2 2-1 0,3 0-1 0,2 0 1 16,0 2-1-16,0 0 5 0,0-3-4 15,3 3-1-15,2-1-4 0,0-2 2 16,2 2 0-16,1-3 1 0,2 0-1 0,0-3-2 16,2-1 2-16,0-1-3 0,-7-2 3 15,18-2-3-15,-7-1 0 0,-1-3-4 16,0 1 2-16,2-2-5 0,-4 0 5 0,3 0-2 16,-6-2 1-16,0-3-3 0,0 3 0 15,0-2 1-15,-5 1 0 0,2-1 0 16,-4 4-1-16,-1-2 3 0,1 0-7 0,-3 3 3 15,0 1 2-15,-3 0-2 0,-3 3 0 16,11 2 2-16,-20 2 6 0,10 1-5 16,0-1 11-16,-3 3 0 0,3-1 4 15,-3 3-6-15,4 0 7 0,1-1-8 0,-3 4 1 16,1 1-4-16,3 0 2 0,-1 3 3 16,3 3-6-16,0-4-17 0,5 3-34 0,0 0-34 15,3 3-33-15,2-3-379 0,2 0 167 16,1 3 110-16</inkml:trace>
  <inkml:trace contextRef="#ctx0" brushRef="#br0" timeOffset="7343">3278 714 28 0,'-8'5'97'0,"0"0"-12"16,1 1-4-16,2-1-3 0,0 2-14 0,2 0-7 15,1-1-5-15,2-6-5 0,2 12-3 16,3-8-6-16,-2 1-1 0,4-3-5 16,-7-2-2-16,16 3-7 0,-16-3-1 0,18-3 1 15,-11 1-2-15,3 0-3 0,-3-3-4 16,5 1-1-16,-5-3 5 0,1 0-6 16,-1 0-3-16,-2-2 1 0,0 2-6 0,-3-2 0 15,1-1 3-15,-1 2 1 0,-2-1 2 16,-2-1-3-16,-3 1 4 0,0 3 1 15,0 1 0-15,-2-2 1 0,-1 5 6 16,-3-1 0-16,11 3 2 0,-17 0-4 0,17 0 1 16,-20 5-1-16,10 0-9 0,1 2 4 15,-1-1 4-15,3 3-5 0,2 1-1 16,0-1 4-16,0 2-1 0,2-2 1 16,3 0-2-16,0 1 0 0,0-1-6 0,3 0 1 15,2-2 0-15,0-1 4 0,0-1-3 16,2-3-1-16,-7-2 4 0,19 0-3 15,-19 0-4-15,22-4 0 0,-12-1 0 0,2-2-4 16,0 0 2-16,-2-2 0 0,-1 3 0 16,-1-4 0-16,-1 1 5 0,-2-3-5 15,-2 4-1-15,-3-1-3 0,0-1 2 16,-3 1 1-16,1 0 4 0,-3 2-5 0,0 0 3 16,-3 3-7-16,1-1 3 0,-3 3 4 15,-1 0-11-15,11 2 10 0,-20 0 0 16,10 2 1-16,0 0-2 0,0 3 4 0,-1-1-5 15,4 3 2-15,-1 0-3 0,1 2 2 16,-1 0 2-16,6 1 3 0,-1 1-6 16,3 0-8-16,0 2-29 0,5 0-17 0,3 1-24 15,2-1-35-15,2 1-261 0,4-3 127 16,4 3 84-16</inkml:trace>
  <inkml:trace contextRef="#ctx0" brushRef="#br0" timeOffset="8357">3989 1174 69 0,'-10'-4'104'16,"5"1"-11"-16,5 3-10 0,0 0-10 15,-19 0-3-15,19 0-11 0,-12 5-4 16,5-1-4-16,-1 1-6 0,3-1-6 0,-2 3 4 15,2-2-12-15,-1 2 4 0,3 0-7 16,1 2 5-16,2-3-8 0,0 4-5 16,2-4 2-16,1-1-3 0,3 2-1 15,1-3 3-15,1 1-3 0,-1-5-6 0,3 2 3 16,0-2-5-16,4 0 5 0,-14 0-9 16,19-4 1-16,-6 1-3 0,-3-1 11 15,1-1-11-15,-4-2 4 0,1 3-6 16,-3-5 1-16,0 2 4 0,-3 0-4 0,1-1 0 15,-6 0 1-15,-2 1-5 0,0 0 3 16,-2 3 2-16,-3-1-8 0,1 3 6 0,-1 0 0 16,0 0 0-16,10 2 2 0,-19 2-3 15,7 0-3-15,2 3 1 0,1-1 3 16,-1 2-3-16,2 2-1 0,1-1 12 16,2 2-12-16,-1-2 1 0,1-1 3 0,5 4 1 15,-3-4 2-15,6 1-1 0,-3 0 0 16,5 0-6-16,-3-3 9 0,7 1-4 15,-2-1-4-15,-7-4 2 0,15 0 4 0,-15 0-8 16,15-2 3-16,-4-2 9 0,-3-1-8 16,1 1 1-16,-1-3 6 0,-1 0-6 15,1-2-8-15,-1 0 7 0,-3 0-2 16,1 0-2-16,-5-1 4 0,2 1-4 0,-2 0-2 16,-2 0 5-16,-3 2 3 0,1 0 3 15,-1 3 6-15,5 4 5 0,-15-5 6 16,8 5-1-16,7 0 6 0,-17 2-2 0,5 1-9 15,5 1 2-15,-3 1 1 0,3 0-3 16,2-1-3-16,0 3 2 0,0-3-7 16,2 3 1-16,1 0 0 0,2 1-13 15,0-2-25-15,2 1-30 0,-2-7-22 16,8 9-37-16,-3-4-293 0,-5-5 140 0,10 2 91 16</inkml:trace>
  <inkml:trace contextRef="#ctx0" brushRef="#br0" timeOffset="9213">3560 941 90 0,'2'7'83'0,"6"-3"-8"16,-1 3-9-16,1-2-3 0,3-2-9 15,1-2-2-15,-2 1-3 0,0 1-7 16,-10-3-6-16,26-3-3 0,-14 1-2 0,-2-2-7 16,0 1 0-16,1-3-1 0,-1 0-3 15,0 0 1-15,-5-1-2 0,0 0-4 16,0 0-5-16,0-2 2 0,-5 3-6 16,0-4 3-16,0 3-1 0,-5 3-2 0,3-3 0 15,-3 2-1-15,-3 1-2 0,1-1-1 16,-1 2 4-16,8 3 0 0,-18 0-1 0,18 0 0 15,-20 3 3-15,10 0-1 0,3-1-2 16,-5 2 1-16,5 1 1 0,0-1-2 16,2 3-1-16,-3-2-1 0,6 2 2 15,-3-2 4-15,5-5 3 0,-3 11-6 0,3-7-5 16,0-4 7-16,5 7-6 0,-5-7-1 16,10 5 2-16,-10-5 3 0,15 0-6 15,-15 0 1-15,19-5 2 0,-9 1 6 16,-1 1-11-16,-1-3 4 0,2 1 4 0,-3 1-11 15,2-3 2-15,-2 0 6 0,-2 0-4 16,-2 0 5-16,-3 0-4 0,2 0 4 16,-2 7-8-16,-7-12 1 0,2 8 6 0,0-1-2 15,-1 2 2-15,-2-1 9 0,8 4 0 16,-17 0-1-16,7 4 12 0,0-3 3 16,-1 1 6-16,1 6-4 0,3-4 2 15,-1 2 4-15,1 2-4 0,-1 1-6 0,3 0 0 16,-1 0 1-16,4 1 0 0,2-1-7 15,0 0 0-15,2 0 2 0,4 0 3 16,2-3-9-16,-1 2 2 0,3-1-4 16,0-1-3-16,6-1-24 0,-1 0-22 0,2-3-20 15,-2 2-25-15,1-4-35 0,-1 0-287 16,0 0 138-16,-5-2 90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22:05.13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50 141 90 0,'0'0'146'16,"0"0"-18"-16,-1 1-21 0,1-1-24 15,0 0-30-15,0 0-15 0,0 0-17 16,0 0-19-16,0 0-17 0,7-3-18 16,-4 1-178-16,-1 1 71 0,1-1 48 0</inkml:trace>
  <inkml:trace contextRef="#ctx0" brushRef="#br0" timeOffset="488">78 121 104 0,'0'-2'103'0,"0"0"9"16,0 2 7-16,-1-2-5 0,1 2 3 15,0 0 1-15,-5-1 15 0,5 1 5 0,0 0 1 16,-7 2 1-16,4 0 1 15,0 1-4-15,0-2-8 0,1 1-9 0,0 1-10 16,-1 0-11-16,2-1-11 0,-1 1-6 16,0 0-11-16,2 0-5 0,0-1-5 0,0 1-9 15,1 0-2-15,1-1-10 0,0 0-4 16,1 0-9-16,-1-1-10 0,-2-1-10 16,5 0-4-16,-2 0-3 0,-3 0-4 0,6-3-1 15,-4 1 4-15,0 0-1 16,0 0 0-16,-1-1 5 0,0 0-2 0,0 1 7 15,-1-2 4-15,0 1 7 0,-1 0 2 0,0 0 3 16,0 0 1-16,-1 1 4 0,1-1-1 16,-2 2 2-16,1-1-1 0,0 2 0 15,2 0-2-15,-5-1-4 0,5 1 0 0,-4 2-3 16,1 0-1-16,2-1-2 0,-1 1-5 16,1 0-5-16,0 0 4 0,1 0-1 15,-1 0-2-15,2 0-1 0,-1 0-3 16,1 0-3-16,-1-2-5 0,2 2-6 0,0 0-5 15,-2-2-2-15,0 0-3 0,0 0 0 16,7-4 1-16,-6 2 1 0,1 0 2 0,0-1 4 16,-1 1-1-16,0-1 3 0,1 0 3 15,-2-1 0-15,0 1 4 0,1 0 4 16,-1 0-3-16,0 0 7 0,-1 1 2 16,0 0 4-16,0 1 3 0,1 1 2 15,-4-2 3-15,4 2 4 0,0 0 1 0,-6 4 2 16,4-2 0-16,0 1-3 0,-1-1-2 0,2 2-1 15,-2-1-5-15,2 0-5 16,-1 1-23-16,1-1-45 0,1 0-45 0,0 0-48 16,1-2-58-16,1 1-689 0,0 0 305 0,1-1 202 15</inkml:trace>
  <inkml:trace contextRef="#ctx0" brushRef="#br0" timeOffset="1211">168 205 225 0,'-3'1'236'0,"1"-1"-16"15,-1 1-20-15,2 0-19 0,-2 1-20 0,3-2-16 16,-2 3-15-16,2-1-10 0,0-2-14 16,2 3-11-16,0-2-12 0,0 1-13 15,2-2-12-15,-1 1-16 0,1-1-10 0,0 0-12 16,-1-1-1-16,0 1-6 0,0-1-3 16,1 0 1-16,-1 0 1 0,-1 0-3 15,0 0 1-15,0 0 9 0,-2 1 0 0,2-2 3 16,-2 2 0-16,0-3 1 0,0 3 3 15,0 0 2-15,-3-2 2 0,3 2-1 16,0 0 3-16,0 0-1 0,-6 3 0 0,5 0-2 16,-1-1-1-16,2 0-5 0,-2 1-1 15,1-1-2-15,1 1 1 0,-1-1-4 0,1 1-5 16,1 0-1-16,0-1 1 0,0 0-6 16,-1-1-6-16,1 1-4 0,-1-2-14 0,3 2-4 15,-2-1-4-15,-1-1 1 0,0 0 1 16,7-2 0-16,-6 0 6 0,1 1 3 15,-1-1 0-15,0-1 5 0,0 1 10 16,-1 2 6-16,0-4 3 0,-1 2-1 0,0 0 1 16,0 0 3-16,-1 1 4 0,0-1 2 15,2 2 2-15,-4-1-5 0,1 1-2 16,3 0-1-16,0 0-2 0,-5 1 0 0,5-1-3 16,-3 2-7-16,1-1-14 0,2 1-26 15,-2 0-31-15,2 0-35 0,0 1-42 0,2-1-57 16,-2 0-510-16,1 0 243 0,1 0 161 15</inkml:trace>
  <inkml:trace contextRef="#ctx0" brushRef="#br0" timeOffset="1814">342 265 113 0,'0'0'227'0,"-4"0"-12"0,4 0-11 15,-5 1-12-15,2 1-13 0,0-2-19 16,1 2-15-16,-1 0-15 0,2-1-13 0,-2 2-13 16,2-1-10-16,-1 0-8 0,2 1-8 15,-1-1-8-15,1-2-9 0,1 4-7 0,1-3-8 16,-1 0-8-16,1 1-14 0,-2-2-9 16,3 1-7-16,-1-1-3 0,-2 0-1 15,0 0 3-15,6-2-1 0,-4 1-1 16,-2-1-1-16,1 0-5 0,-1 0 8 0,0-1 5 15,-1 1 7-15,1 0 4 0,-2 0 3 16,1-1 5-16,-2 2 9 0,1-1-1 0,-2 1 10 16,4 1 3-16,-5 0 1 0,5 0-1 15,-6 1 0-15,3 0-4 0,1 1-5 16,-1 0-2-16,1 0-5 0,1 0-5 0,0 0-4 16,0 0-3-16,0 1-8 0,2-1 5 15,-1-2-9-15,1 3-5 0,1-3-14 16,-2 0-4-16,3 2-3 0,-3-2-2 0,4-1-1 15,-4 1-1-15,3-3 2 0,-1 3 1 16,-2 0 5-16,2-3 3 0,-2 0-1 16,0 3 9-16,-1-2 2 0,1 2 2 0,-2-3-3 15,0 3 0-15,2 0 1 0,-3-1-3 16,3 1-4-16,0 0-15 0,-7 1-30 0,7-1-43 16,-3 2-51-16,3-2-58 0,0 0-656 15,0 0 291-15,0 0 193 0</inkml:trace>
  <inkml:trace contextRef="#ctx0" brushRef="#br0" timeOffset="2399">317 57 178 0,'-5'0'277'0,"5"0"-11"0,-5 0-15 0,2 1-17 15,1-1-20-15,-1 2-19 0,2 0-21 16,-1 0-19-16,0 0-12 0,1 1-15 0,1-1-11 16,0 1-17-16,0-1-6 0,1 1-12 15,2-1-8-15,-1 0-7 0,0 0-5 16,0-1-9-16,1 1-5 0,0-1-8 15,-1-1-6-15,-2 0-4 0,5 0-6 0,-5 0-3 16,5-3-2-16,-4 2-2 0,0-1-3 16,0 0-1-16,-1 2 0 0,0-5 1 0,-1 3 2 15,-1 0 0-15,1 0 4 0,-1 0 6 16,-1 0 5-16,1 1 0 0,-1 0 3 16,0 1-3-16,3 0-1 0,-6 0-5 0,6 0-2 15,-6 2 1-15,4-1-4 0,0 1-3 16,1 0-9-16,-1 0 5 0,1 0 0 15,1 0-5-15,0-2-2 0,0 5 0 0,1-4-6 16,0 0-7-16,-1-1-15 0,1 3-16 16,-1-3-13-16,0 0-20 0,1 2-20 15,-1-2-24-15,0 0-33 0,0 0-33 16,0 0-43-16,0 0-661 0,-1 2 301 0,1-2 199 16</inkml:trace>
  <inkml:trace contextRef="#ctx0" brushRef="#br0" timeOffset="3267">83 357 218 0,'-2'2'227'0,"1"0"-14"16,0-1-14-16,1-1-19 0,-1 2-16 15,1-2-16-15,0 2-16 0,0-2-13 16,0 0-13-16,0 0-8 0,0 0-8 0,0 0-16 15,0 0-4-15,0 0-5 0,6-4-8 16,-4 2-6-16,-1 0-8 0,-1 0 0 16,0-1-2-16,1 1-1 0,-2-1 0 0,1 1 5 15,-1 0 6-15,1 2 10 0,-3-3 6 16,2 2 5-16,-3 0 5 0,2 0-1 0,2 1-2 16,-5 2-2-16,2-1-4 0,0 0-2 15,0 0-5-15,0 1-7 0,2 1-4 16,-1 0-4-16,0-1-8 0,0 0-4 15,2 0-1-15,0 0-6 0,0 0 1 0,0 0-9 16,1 0-9-16,1-1-9 0,-2-1-8 16,4 2-8-16,-2-1-6 0,-2-1-4 0,6-2-5 15,-4 1-3-15,1-1 5 0,0 0 1 16,-1 1 0-16,0-2 2 0,1 1 5 16,-2 0 2-16,0 0 5 0,0 0 4 15,-1 2 6-15,-1-4 4 0,0 2 5 0,0 1 4 16,-1-1 2-16,2 2 2 0,-4 0 2 15,4 0-2-15,-5 0 0 0,5 0-4 16,-4 1-4-16,1 0 3 0,1 1-8 0,1 1-15 16,-1-1-25-16,2 0-31 0,-1 1-33 15,2 0-40-15,0 0-39 0,0-1-69 16,0 1-619-16,1 0 296 0,1-1 195 0</inkml:trace>
  <inkml:trace contextRef="#ctx0" brushRef="#br0" timeOffset="4011">474 300 58 0,'-3'1'245'0,"1"-1"-20"0,0 2-8 0,-1-1-21 15,2 0-21-15,-2 1-15 0,2-1-16 16,0 1-18-16,0 0-9 0,1-2-11 15,0 4-11-15,1-2-11 0,-1 0-5 16,1-1-11-16,0 1-6 0,1-1-9 0,0 1-3 16,0-2-7-16,0 2-2 0,0-2-3 15,-2 0-5-15,4 0-3 0,-4 0-3 16,3-1-4-16,-1 0 2 0,-2 1-3 0,1-2 2 16,0-1 5-16,-1 3 6 0,0-2 7 15,-1-1 7-15,0 2 10 0,1 1 3 0,-3-2 4 16,1 0 1-16,2 2-5 0,-4 0-5 15,4 0 1-15,-5 1-15 0,5-1-1 16,-4 2-9-16,2 0-9 0,1 0-23 0,-1-1-40 16,1 1-47-16,0 1-55 0,1-1-61 15,0 0-760-15,0 0 327 0,0-2 216 16</inkml:trace>
  <inkml:trace contextRef="#ctx0" brushRef="#br0" timeOffset="4710">25 502 6 0,'-3'3'228'0,"2"-2"-12"16,-2 1-11-16,2 1-16 0,0-1-19 0,0 0-17 15,0 0-17-15,0 0-11 0,1-2-12 16,2 2-12-16,-2-2-11 0,3 2-12 16,-3-2-5-16,0 0-8 0,5-2-11 0,-5 2-8 15,4-2-5-15,-3 1-2 0,1-1-7 16,0 1 2-16,-1-1 1 0,0 1 2 16,-1-1 6-16,0 2 5 0,-1-3 7 0,1 3 5 15,-1-3 1-15,-1 2 1 0,2 1 2 16,-3-1 1-16,3 1-1 0,-5 0-3 15,5 0-4-15,-4 2-3 0,1 0-1 0,1 0-14 16,1 0 5-16,-1 0-3 0,1 0-4 16,-1 0-8-16,2 1-3 0,-1-1 3 15,1 0-6-15,1 0-6 0,-1-2-3 16,2 3-11-16,-1-2-16 0,-1-1-14 0,2 0-15 16,0 1-8-16,-2-1-16 0,0 0-7 15,0 0-9-15,6-2-10 0,-6 2-20 0,0 0-24 16,1-2-36-16,-1 2-50 0,0 0-536 15,0 0 258-15,0 0 170 0</inkml:trace>
  <inkml:trace contextRef="#ctx0" brushRef="#br0" timeOffset="5836">292 513 184 0,'-2'1'213'15,"2"-1"-16"-15,-1 2-11 0,1-2-13 16,0 3-15-16,0-3-14 0,2 2-10 0,0-2-9 16,0 1-11-16,1 0-10 0,-1 0-9 15,-2-1-11-15,6 0-6 0,-6 0-6 16,4-1-9-16,-1-1-6 0,-1 2-5 0,0-2-8 16,-1 1-4-16,1-1-5 0,-1 1-5 15,0-1-1-15,-1 2 1 0,0-4 1 0,-1 2 6 16,1 1 6-16,0 1 8 0,-3-3 6 15,3 3 2-15,-5 0 6 0,2 0-1 16,3 0-1-16,-6 2-1 0,4-1-2 0,-1 1-7 16,1-1-4-16,0 1-3 0,0 0-5 15,1 1-5-15,-1-1-7 0,2 0-1 16,0 0-3-16,0 0-7 0,0-2-2 16,3 3-8-16,-2-1-19 0,-1-2-4 0,5 0-10 15,-5 0 1-15,4 0-2 0,-4 0-7 16,4-3 7-16,-2 3 0 0,0-2 2 0,0 0 3 15,-1 1 3-15,0-1 5 0,0 0 8 16,-1 0 10-16,0 2 3 0,-1-4 2 16,0 4 5-16,-1-2 11 0,2 2 1 15,-5 0 9-15,5 0 3 0,-5 2 3 0,2 0-2 16,0-1 1-16,0 1 1 0,0 1-2 16,0-1-6-16,1 1-5 0,0-1-4 15,0 1-12-15,1 1-9 0,1-1-33 0,-1 0-38 16,1 0-48-16,0 0-43 0,2 1-47 15,0-1-75-15,1 0-651 0,1 0 316 16,-1 1 210-16</inkml:trace>
  <inkml:trace contextRef="#ctx0" brushRef="#br0" timeOffset="6340">424 595 79 0,'0'0'227'16,"-3"2"-22"-16,3 0-10 0,0-2-15 0,0 2-18 16,0 1-13-16,0-3-16 0,2 3-14 15,-1-1-11-15,1-1-14 0,1 1-7 16,-1-1-6-16,0 0-8 0,1 0-13 15,-3-1-2-15,4 1-3 0,-2-1-5 0,-2 0-1 16,0 0-2-16,0 0 2 0,5-1-2 16,-5 1 4-16,0 0 5 0,0 0 8 0,-4-3 3 15,4 3 4-15,-4-1 1 0,1 1 5 16,3 0-3-16,-7 0 1 0,2 1-8 16,2 0 5-16,0 0-3 0,-1 0 2 15,0 1-8-15,1 0-17 0,0 0-6 0,1-1 3 16,0 1-13-16,1 0-1 0,0-1-6 15,0 1-2-15,1 0-7 0,0-2-5 0,1 2-6 16,-1-2-11-16,2 2-8 0,0-1-5 16,-2-1-3-16,4 0-3 0,-1 0-6 15,-3 0-3-15,4 0 0 0,-4 0 3 0,0 0 0 16,5-1 4-16,-5 1 5 0,1-2-3 16,-1 2 0-16,0 0-7 0,0 0-6 15,0 0-8-15,0 0-18 0,0 0-22 16,0 0-22-16,0 0-27 0,0 0-35 0,-5 6-34 15,5-4-556-15,0 0 259 0,0 0 171 16</inkml:trace>
  <inkml:trace contextRef="#ctx0" brushRef="#br0" timeOffset="6784">499 722 70 0,'-2'1'252'0,"0"0"-11"0,0 0-18 16,2-1-23-16,-3 2-19 0,3-2-21 16,-1 3-14-16,1-3-15 0,1 2-19 0,-1-2-18 15,2 2-20-15,-1-1-16 0,2 0-12 16,-3-1-10-16,6 0-7 0,-6 0-8 15,4 0 1-15,-4 0-1 0,5-2 3 0,-4 1 5 16,-1 1 3-16,2-1 2 0,-1-1 7 16,-1 2 4-16,0-4 8 0,0 3 4 15,0 1 4-15,-1-3 5 0,0 1 2 16,-1 1 4-16,2 1-4 0,0 0-9 0,-3-2-6 16,3 2-3-16,0 0-6 0,0 0-8 15,-5 3-3-15,4-1 1 0,1 0-6 0,0 0-4 16,0 0 1-16,0 2-7 0,1-3-1 15,0 2-2-15,1-1-4 0,-2 1-13 16,2-1-13-16,-1 0-11 0,1-1-8 0,-2 1-12 16,0-2-8-16,3 1-8 0,-3-1-11 15,0 0-20-15,3 0-28 0,-3 0-38 16,0 0-47-16,0 0-584 0,2-3 268 0,-2 3 178 16</inkml:trace>
  <inkml:trace contextRef="#ctx0" brushRef="#br0" timeOffset="7456">631 484 230 0,'-2'-2'267'0,"-1"1"-6"0,1 0-7 16,-1 0-10-16,0 0-9 0,3 1-14 0,-5 0-17 15,5 0-17-15,-5 0-19 0,5 0-9 16,-4 1-20-16,2 1-12 0,2-2-14 16,-1 3-12-16,0-2-12 0,1-1-5 15,0 3-10-15,0-1-9 0,1 0-4 0,0 0-13 16,0-1 3-16,1 2-6 0,-2-2-5 15,1 1-9-15,1-1 3 0,-2-1-8 16,1 2 2-16,-1-2 2 0,2 2-2 0,-2-2-9 16,0 0 2-16,0 0 3 0,0 0 10 15,0 0-7-15,-7 0-3 0,7 0 6 0,-5 0 0 16,2 1 0-16,1 0 6 0,2-1 3 16,-6 1-5-16,4 1-3 0,-1-1-6 15,2 0-2-15,-1 2 2 0,1-2-6 16,-1 1-3-16,1 0-2 0,1-2-2 0,0 4-3 15,1-3-11-15,0 1-3 0,1-1-16 16,0 0-1-16,-2-1-2 0,4 1-8 0,-4-1 2 16,4 0-1-16,-4 0 1 0,4-2 4 15,-2 2 2-15,0-2 4 0,-2 2 3 16,1-3 1-16,-1 1-1 0,1 1-6 0,-1 1-3 16,-1-3-9-16,1 3-15 0,-1-2-19 15,1 2-22-15,-2-3-34 0,2 3-47 16,0 0-55-16,-2-1-57 0,2 1-650 0,-4 1 317 15,4-1 210-15</inkml:trace>
  <inkml:trace contextRef="#ctx0" brushRef="#br0" timeOffset="8411">282 737 174 0,'-2'1'234'16,"2"-1"-14"-16,-4 0-12 0,4 0-14 16,-2 1-17-16,2-1-17 0,0 0-12 0,0 0-20 15,0 0-11-15,0 0-12 0,0 0-10 16,6-3-13-16,-4 0-13 0,-1 2-12 16,1-1-6-16,0 0-4 0,-1 0 0 0,0 0-4 15,0 0 1-15,0 0 6 0,-1 1 5 16,1-1 4-16,-1 2 14 0,0-3-10 15,0 3-2-15,0 0-6 0,-2-3-4 0,2 3-7 16,0 0-4-16,0 0-5 0,0 0-4 16,-3 5-3-16,3-5-3 0,0 4-3 15,0-4-2-15,2 3-3 0,-1-1-8 0,-1-1-6 16,0-1-21-16,3 3-9 0,-2-2-6 16,-1-1-4-16,0 0 0 0,5 0 1 0,-5 0 1 15,0 0 4-15,3-2 2 0,-3 2 5 16,0-3 4-16,0 3 7 0,0-2 9 15,0 2 7-15,-3-3 10 0,3 3 6 0,-2-2 2 16,-1 1-2-16,3 1 0 0,-4-1 0 16,4 1-6-16,-4 1 1 0,1 1-4 15,3-2-3-15,-3 1-3 0,2 1-19 16,0 0-30-16,0-1-40 0,1-1-53 0,0 4-48 16,0-2-661-16,0-2 288 0,2 2 190 15</inkml:trace>
  <inkml:trace contextRef="#ctx0" brushRef="#br1" timeOffset="26207">95 61 24 0,'0'0'94'0,"0"0"-3"0,-11-6-2 16,11 6 7-16,0 0-8 0,0 0-5 0,0 0 0 16,0 0 4-16,0 0 0 0,0 0-10 15,0 0 2-15,0 0-8 0,0 0-4 16,0 0-2-16,-2 16-2 0,2-16 0 16,0 0-6-16,5 10-2 0,-5-10 2 0,6 6-7 15,-6-6 5-15,8 4 1 0,-3 1-3 16,1-4-1-16,-6-1-2 0,11 7 1 0,-5-3 2 15,3-1-3-15,-4 3-3 0,3-5 0 16,-2 5-4-16,2-3 0 0,-3 1-2 16,6 1 3-16,-4 0-1 0,1 1-5 15,3-2-2-15,-3-1-3 0,-2 2-2 0,2-1-3 16,0 2-1-16,5-2-4 0,-5 2 1 16,3-4 0-16,-3 4-1 0,0-2-1 15,3 2-4-15,-1-2 0 0,-2 2 1 0,3 0-2 16,-3-3 1-16,3 3-2 0,-3-2 0 15,2-1 1-15,1 2-1 0,-3 1 0 16,3-2-4-16,-3-2 0 0,0 4-2 16,-3-3 0-16,5-1-2 0,-10-2 2 0,14 5-4 15,-9-3-1-15,-5-2-5 0,6 5-3 16,-6-5-9-16,0 0-12 0,0 0-18 0,11 0-17 16,-11 0-23-16,0 0-20 0,0 0-24 15,0 0-14-15,0 0-16 0,-6-17-20 16,1 9-465-16,5 8 218 0,-9-12 143 15</inkml:trace>
  <inkml:trace contextRef="#ctx0" brushRef="#br1" timeOffset="26686">280 0 29 0,'0'0'156'0,"-11"5"-9"15,11-5 0-15,0 0-2 0,0 0 1 16,-3 8 3-16,3-8-1 0,0 0-6 16,-3 8-2-16,3-8-1 0,-2 10-3 15,2-10-2-15,-6 10 0 0,1-6-4 0,2 2-5 16,0 1-7-16,-1 0-5 0,-1 4-9 16,-1-4-3-16,1 4-8 0,-1-1-4 15,-2 3-6-15,0-4-2 0,2 4-8 0,1 2 2 16,-7 0-10-16,1-1-4 0,2 4-4 15,-1-3-4-15,-1 1-4 0,2 2-5 16,-3-1-4-16,1-2-2 0,0 2-6 0,0 1-4 16,0 0-2-16,-1-1-3 0,4-1-3 15,-3 1-2-15,3-2-10 16,0 0-22-16,2-2-21 0,-2-3-25 0,5 3-30 16,-4-3-17-16,5-3-19 0,2 2-25 0,0-3-28 15,2-1-23-15,-2-5-25 0,7 8-606 16,-1-8 283-16,-6 0 187 0</inkml:trace>
  <inkml:trace contextRef="#ctx0" brushRef="#br1" timeOffset="27573">320 477 29 0,'0'0'119'0,"0"0"5"16,0 0 4-16,0 0 1 0,0 0-3 15,0 0-1-15,0 0 4 0,0 0-2 0,0 0 1 16,14 17-4-16,-9-13-4 0,1 2-1 16,2 4-1-16,-1-3-5 0,4 6-2 15,2-3-5-15,-2 2-3 0,3 3-5 16,1 1-6-16,-1-2-7 0,2 2-7 15,-2 0-4-15,3 1-8 0,-3-3-2 0,0 2-6 16,-1-1-3-16,2-3-7 0,-4 3-4 16,0-2-7-16,0-3 0 0,-3 0-5 0,-2 0-4 15,6-2-6-15,-6-1-8 0,-1 1-13 16,-2 0-14-16,2-3-12 0,-2 2-15 16,2-2-16-16,-2 0-14 0,0 0-20 0,-3-5-22 15,3 10-7-15,-3-5-24 0,0-5-13 16,0 0-6-16,0 0-16 0,-6 10-450 15,6-10 213-15,-11 0 141 0</inkml:trace>
  <inkml:trace contextRef="#ctx0" brushRef="#br1" timeOffset="27992">233 793 61 0,'0'0'154'0,"0"0"3"0,0 0 5 15,0 0-2-15,3-17 3 0,-3 17-3 0,12-13 0 16,-7 5-5-16,1 0 0 0,2-2-6 15,0-2-2-15,3 0-10 0,0-4-4 16,1 1-2-16,2 0-13 0,-3 0 0 0,5-3-9 16,-1 3-7-16,-1 0-7 0,2-2-1 15,-2 1-6-15,6 1-2 0,-6 0-7 0,3 2-5 16,0 3-7-16,0-1 4 0,-1-2-9 16,0 0-7-16,2 0-4 0,-1 3-2 15,-1-3-11-15,2 3-2 0,-5-2 0 16,4 2-7-16,-1 0 1 0,-1 2-9 0,-1-2-17 15,2 3-21-15,-5-1-16 16,4 0-32-16,-4 1-34 0,3 3-40 0,-1-5-40 16,-2 4-31-16,4 0-47 0,-1 0-660 0,-6 0 311 15,3 2 206-15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4:58.8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 5 0,'0'0'72'0,"5"11"-2"0,-3-4-8 15,6 0-5-15,0-2-3 0,2 2-7 16,0-3-2-16,3 0-5 0,-1 1 0 16,2-5-7-16,-2 0-3 0,0-2-1 0,1-1-2 15,3 1-4-15,-4-3-3 0,-2 1-3 16,0-3 7-16,0 2-9 0,-1 1 0 0,-4-3-2 15,0 2 0-15,-5-1 0 0,0 6 6 16,-3-10 0-16,-2 6-2 0,-6-1 13 16,1 3-2-16,10 2 5 0,-22 0 1 15,10 2-4-15,-5 1 1 0,3 1 5 0,1 0-2 16,-2 1-1-16,-1 2 3 0,4 0-3 16,2 0-8-16,0 0 0 0,1-2-1 15,2 3-3-15,4-1 10 0,-2 0-11 16,5 2 2-16,0-4-4 0,3 1 1 0,-3-6 2 15,10 12-2-15,-2-10-5 0,2 0 0 16,-2 0-4-16,-8-2-13 0,25 0 15 0,-12-2-2 16,0 0 2-16,1 0-2 0,-1-3 4 15,1 1-8-15,-2-1 1 0,0 1-8 16,-2-3 6-16,0 0 0 0,-1 3-1 0,-2-3 1 16,1 0 1-16,-6 0-15 0,1-1 13 15,-1 2 1-15,-2 6-7 0,-7-11 4 16,2 6-3-16,-3 3 0 0,8 2-12 15,-18-5 9-15,8 5 7 0,10 0 1 16,-20 2 3-16,8 3-2 0,0 0 2 0,2-1 0 16,1 3-1-16,1 2 0 0,1-1 6 15,2 3-5-15,-2-2-2 0,5 0 2 0,2 2 3 16,2 1-3-16,5-1 3 0,-2-2-2 16,5 0-1-16,4 4-3 0,-1-8-18 15,5 2-25-15,0 0-39 0,-1-2-48 16,2-3-350-16,-4 0 162 0,2-2 107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5:10.81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601 34 53 0,'0'0'110'0,"0"0"-4"15,0 0-15-15,0 0 7 0,-13 16-3 16,3-5-8-16,-2 6-3 0,-4 1-9 15,-2 2-1-15,-4 7 2 0,1 2 7 16,-4 2-7-16,-1 1-5 0,1 0-3 0,-3 7 1 16,-2 5-3-16,-1-3-5 0,1 2 2 15,-1 1-7-15,3-1-5 0,-2 3-5 0,1-2-3 16,2-1-2-16,1-2-7 0,6-5 1 16,0-1-8-16,2-1 5 0,5-7-8 15,1 1-2-15,2 0-3 0,-1-3 0 0,4-5-2 16,2 1-2-16,2-1-1 0,1-2-2 15,2-4-1-15,0 2-1 0,2-2-1 16,1-3 1-16,2 1 0 0,2-3-1 16,2 0 1-16,-2-5-3 0,6 2 1 0,-1-2-2 15,3-4-1-15,1 0 3 0,1-2-3 16,3-3-2-16,4-2 1 0,-4 0 1 16,6-2 0-16,-2-3-2 0,2-1 1 15,-3-1 2-15,3-2-4 0,-1 0 4 0,-2-4-6 16,7-1 1-16,-2-2 3 0,0-2 0 15,0-2-6-15,2 2 5 0,-4-3-2 16,1-2 4-16,-1 3-4 0,-3-3 3 16,3 3-1-16,-4-3-1 0,-5 7 1 0,5-3 1 15,-5 4-4-15,-2-1 0 0,-2 0 4 16,0 3-3-16,-3 1-2 0,0 2 1 0,0-1 0 16,-2 3 0-16,0-1-1 0,-1 3 0 15,-2-1 1-15,0 3 1 0,0-3 1 16,0 3-1-16,0-1-1 0,1 1 1 15,-1-1-2-15,-2 3-1 0,-1-3 3 0,1 3 0 16,-1 0 0-16,1 0-2 0,-1 0 1 16,1-3 2-16,-1 3-2 15,0 0 0-15,1-2-2 0,-1 1 0 0,-2 1 2 16,3 0-1-16,-3 0-1 0,2-2 2 0,-2 2 0 16,3 0 5-16,-3-1-3 0,2 4-1 15,-2-5-2-15,0 1 1 0,0 1 1 16,0 0-3-16,0 0 1 0,0 1 4 15,0 0-1-15,0 1-2 0,0 0-1 0,0 0 4 16,0 7-2-16,-2-12 2 0,2 5-3 16,0 7-1-16,-3-9 3 0,3 9-1 15,-2-9-2-15,2 9 0 0,-5-7 1 0,5 7 2 16,-3-7-2-16,1 3 0 0,2 4-1 16,-7-7 3-16,7 7-4 0,-8-6 4 0,8 6-2 15,-7-5 2-15,7 5-4 0,-9-5 0 16,9 5 2-16,-12-2 1 0,12 2-3 15,-13-3 3-15,13 3 1 0,-12-3-3 16,12 3 0-16,-11 0 3 0,11 0-2 16,-15 0-2-16,15 0-2 0,-15 0 2 15,15 0 2-15,-15 0 0 0,15 0 0 0,-16 3-2 16,8-3 5-16,8 0-6 16,-14 3 5-16,14-3-4 0,-13 4 0 0,2-1 4 0,6-1-4 15,5-2 3-15,-15 7 0 0,10-5-1 16,-2 0-2-16,-1 0 3 0,1 3-4 15,1 0 3-15,-2-3 2 0,1 3-4 16,2-1 0-16,-5 1 2 0,2 1 2 16,1 1-3-16,-4 0 0 0,3 2 0 15,-2-2-1-15,1 3 5 0,1-1-6 0,-4 5 4 16,-2-1-6-16,4 1-11 0,-2 2-26 0,-3 0-27 16,1 4-30-16,2 1-29 0,-3 3-22 15,2-2-423-15,0 0 194 0,-5 4 129 16</inkml:trace>
  <inkml:trace contextRef="#ctx0" brushRef="#br0" timeOffset="1895">492 110 90 0,'0'0'144'0,"18"0"-8"0,-10 0-16 15,-8 0-3-15,19 2-14 0,-9-2-8 16,1 2-7-16,-1 3-8 0,0-3-7 0,-2 4-4 16,2 2-3-16,-3-3-1 0,-1 4-2 15,-1-2-6-15,0 4 6 0,-2-2-3 0,-1 3 3 16,-2 1-6-16,0 0-1 0,-2 2-1 15,-1 0-5-15,1 0-4 0,-1 0-4 16,-2 3 1-16,-1 1-7 0,4-1 0 16,-3 1-2-16,5-1-6 0,-3-1-2 0,3 1 0 15,0-3-6-15,3 1 1 0,-1 2-2 16,3-2-1-16,4-1-2 16,-2 4 1-16,3-3 0 0,0-2-9 0,3 2-27 15,0 0-29-15,2 0-22 0,0-2-28 16,-3 0-31-16,2 0-37 0,-2-3-410 0,-4-1 196 15,2-4 129-15</inkml:trace>
  <inkml:trace contextRef="#ctx0" brushRef="#br0" timeOffset="2524">235 588 37 0,'8'2'141'0,"0"0"-11"0,2 2-15 16,-3-1-8-16,1 4-11 0,-1-2-8 16,2-1 0-16,-2 1-10 0,-2 2 3 0,0 2 1 15,-2 0-4-15,-1 0 1 0,1 2-6 16,-6 3-1-16,3 0-9 0,-2-1-1 15,-3 1-5-15,2 0 0 0,-2 4-5 16,-2-4-2-16,1 1-3 0,-2 1-6 0,3 1-6 16,3-5-5-16,-3 1 0 0,2 1-4 15,-2 0-2-15,5 0-3 0,0-1 2 16,0-2-6-16,5 3-3 0,-2-5 1 0,4 4-7 16,1-5 3-16,3 1-22 0,-1 1-28 15,2-2-32-15,1-3-41 0,1-1-53 16,0-4-390-16,1 0 189 0,0-2 124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5:16.12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235 457 201 0,'10'12'208'0,"0"-8"-6"0,1 1-9 16,2 2-4-16,4 0-7 0,4-3-12 0,6 5-15 15,2-2-10-15,1 0-9 0,6 0-13 16,-3 0-9-16,4 0-15 0,-1-1-9 16,5-1-7-16,-4 3-8 0,2-5-10 15,-3 2-6-15,5-1-11 0,-4 1 2 0,4-3-7 16,-3 1-1-16,1-1-3 0,0 1-8 16,0-3-1-16,2 0-6 0,-4-3-1 15,2 1-4-15,-4-1 3 0,1-1-4 16,-3-2-1-16,0 0 0 0,-6 0-2 0,2-1-2 15,-4-2 1-15,1-1-3 0,-6 1-3 16,1-2 2-16,-4 0 0 0,-4-3-4 0,-1 2 4 16,2-2-1-16,-7-1-4 0,0 0-1 15,-2-1 3-15,-2 2-1 0,-1-1-2 16,-2-1-2-16,-2 2 4 0,-3-2-3 16,0 0 2-16,0 0-1 0,-5-2 1 0,-1 2 1 15,-1 0-1-15,-3 2 0 0,-3-2 0 16,-3 0 1-16,1 0-3 0,-6 0-4 15,4 2 1-15,-2 1 2 0,0-1 3 16,-2 0 7-16,1 3-3 0,0-2 4 0,-4 5-3 16,5-3 0-16,-2 2 3 0,-3 0-5 15,-1 2 10-15,2 0-7 0,-2-2-2 0,1 2-2 16,0 3 1-16,-2-1-3 0,1 1 2 16,-1-1-1-16,2 3-2 0,0-1 1 15,-5 1-2-15,2 0-1 0,-2-1 1 16,-2 3 0-16,7-2 1 0,-2 2-2 0,3 0-2 15,-3 2 1-15,2-2 4 0,0 3-5 16,-2-3 1-16,6 4-1 0,-3-1 1 0,3-1 0 16,-1 3-3-16,1 1 3 0,3-1 1 15,-2 2 0-15,4 0-3 0,-1-1 1 16,4 3 2-16,0-2 1 0,-2 2-5 16,2 1 1-16,4-1 0 0,-3 0 1 0,4 2-1 15,2 1 0-15,-3-1-1 0,6 0 2 16,-4 3 0-16,3 1 1 0,1-3 1 15,-1 3-3-15,3 0 4 0,0-1-4 0,3 2 1 16,0-2 0-16,-3 0 2 0,5 2-4 16,0 0 1-16,2 2 2 0,3 1-4 15,0-2 4-15,5-1-2 0,2 2 2 0,7 2-1 16,1-3 4-16,2-1-1 0,7 0 2 16,-1-2-1-16,-1 0 1 0,4 0 1 15,-3-3-4-15,3 0 0 0,-4-1 2 16,4-1-1-16,-4-2 1 0,2 2-3 0,-7-6-14 15,2 3-26-15,-2-2-35 0,-1-1-33 16,1-1-44-16,-2 1-37 0,1-3-41 0,-6 0-631 16,3-5 292-16,0-2 193 0</inkml:trace>
  <inkml:trace contextRef="#ctx0" brushRef="#br0" timeOffset="597">662 16 37 0,'-5'-2'186'0,"5"2"-10"16,-12-2-11-16,4-1-6 0,8 3-8 15,-21 0-7-15,9 0-10 0,-1 0-4 16,1 0-14-16,-2 0-6 0,2 3-11 0,-1-1-6 16,-2 3-8-16,2-3-3 0,0 5-9 15,-1-3-7-15,4 1-5 0,-4 2-4 16,4 2-7-16,0 0-3 0,0 1 0 16,5 3-8-16,-2-2-1 0,4 3-5 0,0-1 0 15,3 1-1-15,3 4-3 0,0 0-2 16,2 1 0-16,2-1-1 0,1 1-4 0,2 1 0 15,-3-4 0-15,0 3-3 0,5-2 1 16,-7 1-1-16,2-1 1 0,0-1 2 16,-2 0 4-16,-2 0 3 0,-1-3 1 15,-2 1 2-15,0 2-3 0,-5-2 2 0,-2 2-6 16,0-2-1-16,-6 0-6 0,-1-3 2 16,2 1-2-16,0-1-5 0,-1-2 2 0,0 0-13 15,3 0-20-15,0-4-32 16,0 3-39-16,2-7-51 0,6 4-42 0,2-5-51 15,0 0-556-15,0 0 269 0,0 0 176 16</inkml:trace>
  <inkml:trace contextRef="#ctx0" brushRef="#br0" timeOffset="1188">1120 82 6 0,'-8'-3'146'0,"3"-4"-5"0,-4 6-5 15,2-1-3-15,7 2-4 0,-15-3 1 16,5-1-1-16,-2 1-8 0,-2 3-4 0,4-2-7 16,-5 4-11-16,5-2-5 0,-6 3-7 15,6-1-10-15,-2 0-2 0,0 3-8 16,-2-1-5-16,4 1-4 0,0 2-5 15,0 2-6-15,3-2 1 0,-1 2-6 0,0 2-3 16,3 1-2-16,2-1-4 0,1 2-2 16,2 1-1-16,0 0-3 0,0 0-1 0,2-1-2 15,1 4-2-15,-1-3 1 0,3 0-2 16,-1 1-2-16,1-1-3 0,0-1-2 16,-3 1 0-16,3-2 1 15,-2 2 1-15,2-3 3 0,-3 0 3 0,3 1 6 0,-5-1 1 16,3-2 6-16,-3 3 4 0,-3-1 3 15,3 0 0-15,-2-1 1 0,-1 1 0 0,1-2-4 16,-3 3-3-16,-3-3 0 16,1-2-5-16,-2 2-4 0,2-2-2 0,-3 2-2 15,-3-2-2-15,3 0 4 0,-3 2-16 16,-2-3-21-16,0-1-28 0,0 2-36 16,-1 0-35-16,1 0-42 0,0 0-37 0,-1-3-61 15,1 1-530-15,0-2 266 0,0-2 175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5:24.869"/>
    </inkml:context>
    <inkml:brush xml:id="br0">
      <inkml:brushProperty name="width" value="0.1" units="cm"/>
      <inkml:brushProperty name="height" value="0.1" units="cm"/>
      <inkml:brushProperty name="color" value="#FFF200"/>
      <inkml:brushProperty name="fitToCurve" value="1"/>
    </inkml:brush>
  </inkml:definitions>
  <inkml:trace contextRef="#ctx0" brushRef="#br0">783 20 68 0,'-14'1'103'0,"2"4"-4"16,0 0-11-16,-1 0-6 0,0-2-9 16,-2 3 2-16,0 0-10 0,-1 4-7 0,-2-4-1 15,-2 6 0-15,2-1-1 0,-4 1-5 16,-1 4-8-16,0 0-2 0,0 0 5 15,-3 0-2-15,4 2-3 0,-2 1-3 16,2-3-4-16,5 0-3 0,-4-1-3 0,6-1-2 16,5 1-2-16,-4-3-4 0,7 0-1 15,2-1-2-15,2 1 1 0,6-3-4 0,2 0-2 16,6 0-1-16,1 0 1 0,3-2-1 16,3 0 0-16,3-2 1 0,1-1-3 15,4 1-7-15,-1-2 2 0,3-3 2 16,0 2-4-16,3 0 6 0,-2-4-10 0,7 2 8 15,-5 0-5-15,4-2 2 0,-1-1 5 16,-1 1-5-16,2-1 2 0,1 1-4 0,-3-3 2 16,2 3-1-16,-2 0 1 0,-5 2-4 15,0-3 2-15,0 3 6 0,-2 0-8 16,-2 3 11-16,0-3-13 0,1 2 8 16,-4 0-5-16,1 1 4 0,-2 1-7 0,-1 1 4 15,-2 0 0-15,-2 1 0 0,-2 1-1 16,2 0 8-16,-2 0-12 0,-3 0 6 0,1 2-1 15,-4-2 0-15,-2 2 2 0,0 0-4 16,-2 0 6-16,-1 0-3 0,-2 0-1 16,-2 1 0-16,-1-1 5 0,-4-1 0 15,-1 3-3-15,-3-1 0 0,1 2 2 0,-2 0 1 16,-3-4 1-16,-4 1 1 0,2 3 1 16,-5-1 0-16,-4-2 2 0,1 3-2 0,-4-2 4 15,0 0-1-15,-2 2-3 0,-3-2 5 16,-3 3 3-16,-4-1 1 0,-5 1 3 15,0-1 1-15,-7 3 3 0,-5 3 0 16,-1-4 0-16,-2 5 7 0,1-3-6 0,-2 2 3 16,3 0-4-16,1 0 1 0,2 1-3 15,3-3 0-15,7 0-2 0,4 0-2 16,3-2 0-16,1 2-4 0,7-2 1 16,6-3-3-16,3 4 0 0,3-3-1 0,7 0-1 15,4-1-1-15,3 0 0 0,5 1-2 16,5-3-3-16,3 0 2 0,7 0-1 0,3 0 0 15,10 0 0-15,3-4 0 0,3 2 0 16,7-5 0-16,3 1-1 0,2-3-1 16,4 0-1-16,4-5 0 0,2 0-2 15,-3 1 0-15,0-1 2 0,1-2-3 0,-1-2 0 16,0 2 0-16,1-2 3 0,1 2 0 16,-1 1-2-16,-1-4 1 0,-2 0 0 0,2 4 1 15,-2-3-2-15,0 0 0 0,0 5 0 16,0-3 3-16,-3 2-2 0,-8 1 2 15,3 2-3-15,-2-1-1 0,0 1 2 16,0 2 0-16,-1 0-1 0,0 2 1 0,-4 1-2 16,-1-1 1-16,1 2-1 0,-5 3-1 15,-1-1 3-15,-2 2 0 0,-5-1 0 0,0-3 1 16,-3 3 2-16,-2 0-6 0,0 2 1 16,-3-2 1-16,-5-3 0 0,2 3 0 15,-3 0-3-15,-2-2 4 0,1 1-1 16,-6-1 1-16,1 2-1 0,-3-3 0 15,0-4-2-15,-5 12 5 0,0-7-5 0,-2-1 0 16,-5 1 3-16,0-1 0 0,0 4-2 16,-8-4 0-16,1 3-3 0,-3-3 3 0,1 3-2 15,-4-2 2-15,-1 0 0 0,-4 2-2 16,-1-3 2-16,1 1-2 0,-3 1 2 16,-3-1-2-16,-1 2 2 0,-2 0 0 0,-4-1-3 15,-1 4 4-15,0 0-4 0,0-2 0 16,1 1 1-16,-1 1 3 0,1-1 0 15,2 4-5-15,-1-2 4 0,1 1 3 0,-2 1-2 16,2 1-1-16,-1 1 2 0,1 0-1 16,0-1-2-16,2 2 1 0,2 0 1 15,-1 0-1-15,4 0 1 0,4-1 0 0,4-1 0 16,4 2-2-16,-2 0 2 0,5-2-1 16,4 0-2-16,-1-1 1 0,6 1 0 15,2-1 1-15,6 1-2 0,-1-5 4 16,6 3-4-16,-1-2 4 0,6-2-4 0,2-1 4 15,6 3-2-15,1-6 2 0,0 1 1 16,7-3-3-16,-2-2-1 0,4-2 5 16,4-3-4-16,4 1 0 0,0-3 1 0,5 2 0 15,7-4 1-15,2 2 1 0,-2 0 1 16,2 0-4-16,-2 0 0 0,-6 0 3 16,-2 3-2-16,1 1 1 0,-5 1-2 15,0 0 0-15,-8-1 1 0,-1 3 0 0,1 0 2 16,-6 3-4-16,0-3 3 0,-2 2 0 15,-3 0 1-15,-3 3 1 0,-2 1-1 0,2-3 2 16,-3 2-3-16,-1-1 1 0,-3 3-1 16,0 1-1-16,-3-2-1 0,-2 1 3 15,0 0-3-15,0 2 2 0,-2-2-2 16,-3 2-1-16,0 1 2 0,0-1-2 0,-5 0 2 16,1-1 1-16,-1 4 1 0,-4 0-5 15,1-1 1-15,-5 3 3 0,0-1-2 0,3 1 0 16,-6 2 1-16,1-2-1 0,3 2 1 15,-2-5-3-15,4 3 4 0,1 0-4 16,1-1 2-16,0 1 1 0,0 0 2 16,6 0-5-16,-3 2 4 0,5 0-1 0,2-3 0 15,3 1 1-15,5-3-1 0,5 5-1 16,0-4 2-16,5-1 1 0,6-2 0 0,1 0 0 16,7-2-1-16,-4-3 0 0,8 1 1 15,0-2 1-15,-5-3-2 0,6-3-1 16,-2 3-7-16,1-5-12 0,2 3-17 15,1-2-22-15,-3-3-15 0,0 3-22 0,0-1-31 16,-2 0-20-16,-1-1-42 0,-2-3-390 16,-3 2 196-16,-4 0 130 0</inkml:trace>
  <inkml:trace contextRef="#ctx0" brushRef="#br0" timeOffset="848">1145 2029 82 0,'-5'7'87'0,"0"-1"-8"0,3 4-8 16,-1-4-11-16,3 3-2 0,3-2-3 15,-1 3-12-15,3-3-1 0,3-1-1 16,0-1-7-16,0 0-5 0,2-3 2 16,0 0-7-16,2 1-2 0,-12-3-2 0,21-3 1 15,-11 3 2-15,0-2-7 0,0 0 0 16,-3-3-3-16,0 0 4 0,-3 1-2 15,1 0 5-15,-5-4 1 0,3 5-1 16,-3-5 0-16,0 8-3 0,-8-12 6 0,1 8-1 16,-2-3 0-16,-1 2 7 0,1 1 1 15,-1 2 7-15,0-1-1 0,-1 1-2 0,11 2-1 16,-20 0-4-16,10 2-1 0,2 1-5 16,3 1-5-16,-1 0 0 0,1 4-4 15,0-2 3-15,3 1-6 0,2 2 5 16,2-2 4-16,-2 3-7 0,5-4-4 0,4 1 1 15,-2 0-1-15,1-4 1 0,2 1-4 16,0-1-1-16,0-3 4 0,-10 0-1 0,23-5-2 16,-13 0-2-16,-3 1 5 0,3-4-3 15,-5 2-1-15,4-3-2 0,-4-1 1 16,-3-1 2-16,1 2-6 0,-1-3 3 0,-4 1-3 16,2 0-5-16,-5 2 0 0,2 0-16 15,-1-1-18-15,-3 4-25 0,5-1-19 16,-1 0-34-16,1 0-308 0,2-1 145 15,0 0 95-15</inkml:trace>
  <inkml:trace contextRef="#ctx0" brushRef="#br0" timeOffset="1544">1316 1562 94 0,'-8'9'101'16,"5"2"-10"-16,1-3-17 0,4 1 1 15,1 1-6-15,3-2-6 0,-1 2-12 0,2-3-3 16,1 0-3-16,2-1-2 0,0-1-8 16,1-3-3-16,-1 1-2 0,0-1-10 15,-10-2 1-15,17-5 2 0,-7 1 3 16,-1-1-8-16,-2 1-1 0,-2-6 0 0,0 3 0 16,-3-2-5-16,1 0-3 0,-3-3 0 15,-3 3-4-15,1-2 5 0,-3 1-1 16,0-1 2-16,-2 2-3 0,-5 0 4 0,5 2 6 15,-5 1-2-15,-1 1 3 0,1 0-2 16,-2 3 4-16,2 2-3 0,-1-2 1 16,13 2-2-16,-21 4 2 0,14-1-1 0,-3 1-1 15,5 3-2-15,0 0-1 0,0 0 2 16,2-1-8-16,6 4 6 0,-1-2-4 0,1 2-2 16,2-2-2-16,0 0 4 0,2-1-2 15,3 0 0-15,-1-2-1 0,-2-1 1 16,3 0-3-16,-2-2 1 0,2-2 2 15,-10 0-2-15,18 0 6 0,-10-4-5 0,-1 0 2 16,-2 2-11-16,0-3 8 0,-3 0-2 16,1-2 3-16,-3 0-5 0,0 0 0 15,-5 0-4-15,3-2 2 0,-3 3 3 16,-3 1 0-16,1-2-4 0,-4 3 2 0,1-1 2 16,-3 3 7-16,3-1 8 0,-5 3 1 15,-1 3 6-15,4-1-2 0,-3 0 7 16,5 3-3-16,-4 2-1 0,4 0-2 0,1-1-2 15,1 3 0-15,3 3-1 0,0-3-3 16,1 3 1-16,4-1-3 0,4-2-2 16,-1 3-1-16,-1-3 2 0,6 0-10 0,-1-2-21 15,0 0-33-15,3 0-25 0,0-3-32 16,1-1-28-16,-1-3-374 0,-10 0 173 16,20-7 114-16</inkml:trace>
  <inkml:trace contextRef="#ctx0" brushRef="#br0" timeOffset="2284">830 1300 10 0,'-7'4'142'0,"2"-2"-9"0,2 5-11 16,-2-2-12-16,0 1-3 0,3 1-10 15,-1 0-14-15,1 3-5 0,4-4-8 0,-2 1-6 16,3 1-10-16,2-2-3 0,0-2-5 16,2 1-2-16,1-2-5 0,3-1-11 15,-4 0 9-15,-7-2-9 0,23 0-2 16,-16 0-8-16,4-2 8 0,-1 0-6 0,-10 2-1 16,13-9 0-16,-6 4-2 0,0-2-7 15,-2 0 3-15,-2 0-1 0,-1 0 0 16,-2-2-10-16,0 2 8 0,0-2-8 15,-5 2 5-15,3 0-2 0,-3 1 1 0,-3-1 2 16,1 2 1-16,0 3 1 0,-1-2 3 16,-3 1-5-16,11 3 3 0,-17-2 0 0,9 2-1 15,8 0 2-15,-17 5-5 16,8-3 3-16,4 2-1 0,0 1-1 0,0 2-3 16,3-1 6-16,2 1-4 0,-3 0 5 15,6 0-7-15,-3 0-8 0,5 1 8 0,-3-5 3 16,3 2-3-16,0 2 0 0,1-5 1 15,-6-2-1-15,15 4-1 0,-15-4 2 16,10 0-1-16,-10 0-3 0,0 0 2 16,18-4 2-16,-14-1-4 0,0 1 0 0,-4 4 2 15,5-12 1-15,-5 8-1 0,0-3-2 16,0 7-1-16,-2-12-2 0,-1 6 1 0,-3 1 1 16,1 1 2-16,0-1-2 0,0 0-2 15,5 5 1-15,-15-4-2 0,8 4 0 16,7 0 2-16,-16 2 1 0,16-2 0 15,-15 7-5-15,10-2 6 0,0-1-4 0,0 3 4 16,2 2 1-16,1 0-4 0,4 0-10 16,1-2-32-16,2 2-24 0,5 0-23 15,-3 1-16-15,9-4-27 0,-1 2-331 0,0-4 158 16,2 1 104-16</inkml:trace>
  <inkml:trace contextRef="#ctx0" brushRef="#br0" timeOffset="3185">1783 997 124 0,'-8'-6'147'15,"8"6"-10"-15,0 0-13 0,-7-2-7 16,7 2-13-16,0 0-13 0,0 0-5 0,0 0-12 16,-18 4-4-16,18-4-9 0,-7 4-6 15,5 2-5-15,2-6-6 0,-3 6-2 0,3-6-5 16,0 0-5-16,5 12-2 0,-5-12-2 16,7 3-4-16,-2 1-1 0,-5-4-2 15,18 0-4-15,-11 0-2 0,4-5-2 16,-1 3 0-16,0-3 4 0,0 1-5 0,0-3-2 15,-3 2 6-15,0-2-8 0,-2-2-1 16,0 3 0-16,-3-4 1 0,1 4 1 16,-3-1-3-16,0-2-2 0,-3 2 3 0,-2 2-1 15,0 1 1-15,0-1-7 0,5 5 11 16,-18-4-13-16,10 4 12 0,-4 0 5 16,12 0-17-16,-21 4 15 0,13 3-2 15,-2-2-2-15,0 1 1 0,3 3-2 0,2-2-1 16,-2 0 3-16,0 2-2 0,5-2-1 15,-1 2 2-15,3 0-4 0,0-2 1 0,0 2-2 16,3-2 4-16,2 0-1 0,-1-3-3 16,1 1-1-16,2 0 2 0,-7-5-4 15,17 2 2-15,-7-2 3 0,-10 0-4 16,16-4 0-16,-6 1 4 0,-2 1-5 0,-1-3 5 16,-2-3-3-16,0 5-3 0,0-3 1 15,-2-4-1-15,-1 2 0 0,-2 0 2 16,-2 1-1-16,-1-2 2 0,1 0-3 15,-3 2-1-15,-3 0 3 0,3 0-1 0,-2 3 1 16,-3-1-3-16,-1 3 5 0,1 0-4 16,-3 2 4-16,13 0-3 0,-19 2 2 0,7 0-1 15,2 3 0-15,3-1-3 0,0 1 0 16,-1 2 3-16,6 0 2 0,-3 1 0 16,5 0-4-16,0-2 4 0,2 1 0 15,1-1-4-15,2 2 2 0,0-1-5 0,0-3 8 16,2-2-2-16,0 1 1 0,5-1-3 15,-12-2 1-15,17-2 4 0,-17 2-2 16,15-5-2-16,-8 1 2 0,-2-1-3 16,0-2 2-16,1 0-1 0,-6 2-1 0,0-5 3 15,-2 2-4-15,-2 0 1 0,-1 1 0 16,0 0-7-16,-2 0-14 0,2 3-36 16,-5-1-37-16,2 3-47 0,-5 0-428 15,0-1 193-15,1 1 128 0</inkml:trace>
  <inkml:trace contextRef="#ctx0" brushRef="#br0" timeOffset="4244">473 1071 71 0,'-3'11'100'0,"3"-2"-8"0,0 1-3 0,3-1-14 16,-1 0-5-16,1 1-12 0,2-1-1 16,0-3-8-16,0 1 3 0,2-2-5 15,1 0-2-15,0-3-7 0,-8-2-1 0,13 2-5 16,-13-2 5-16,15-2-14 0,-10-3 4 16,-5 5-2-16,7-7 2 0,-4 3-10 15,-3-3 2-15,0 0 3 0,0 7 4 16,-5-14-6-16,2 7-3 0,-2 0-6 0,0 3 15 15,-2-3-2-15,-1 0-3 0,1 0 9 16,-4 5-13-16,1-3 1 0,0 3-1 0,0 0 0 16,0 2-8-16,-4 0 4 0,14 0 5 15,-19 4-3-15,11-2-2 0,1 3-1 16,-1-1 1-16,2 3-4 0,1-2 2 16,3 4-1-16,-1-2 4 0,6 0-8 0,-3 0 2 15,2 0-1-15,3-2-1 0,1 1-1 16,2-1 4-16,-3 0-2 0,2-3 2 15,0 0-4-15,3-2 2 0,-2 3 2 0,-8-3-4 16,16-5-3-16,-6 3-2 0,-5-3 5 16,5 0-1-16,-5 1-2 0,0-1 2 15,-3-1 0-15,1-2 0 0,0-1 1 16,-3 2-5-16,0 7 4 0,-6-14-5 0,4 7 0 16,-3 1 0-16,0 1 2 0,-3 1 1 15,8 4 1-15,-15-5 1 0,8 3-4 16,7 2 2-16,-19 2-1 0,9 3 7 0,1-3 3 15,1 5-3-15,-2-3 2 0,4 3-1 16,-1 2 1-16,2-2-1 0,2 5 2 16,1-3-1-16,2 0-3 0,2 0 1 0,1-2 2 15,-1 3-3-15,3-3-1 0,0-3 0 16,4 1 5-16,-2-1-5 0,1-2 1 16,1 1-2-16,-9-3 2 0,20-3-3 15,-11-1 1-15,1-1 0 0,-3-1-2 0,1-1-1 16,-1-3 0-16,-2 3 3 0,-2-4-3 15,-1 1 1-15,-2-1-3 0,0 2 2 16,-2-3-2-16,-3 5-1 0,0-2 1 0,0 3 1 16,-3-1-2-16,-2 2 2 0,1 3-3 15,-3 0 2-15,12 2 0 0,-19 0 1 16,9 2-2-16,2 2 3 0,-1 1 2 0,2 0-4 16,2 1 0-16,0 1 3 0,3 2 0 15,-1-2 0-15,3 3-3 0,0-1 0 16,3-3-3-16,-1 4-4 0,1-3-12 15,2 2-18-15,2-4-25 0,-1 2-23 0,4-5-25 16,-2 3-29-16,1-3-326 0,-9-2 158 16,18-5 104-16</inkml:trace>
  <inkml:trace contextRef="#ctx0" brushRef="#br0" timeOffset="5037">521 653 104 0,'-8'7'109'0,"3"2"-1"0,0 0-12 15,2 3-2-15,3-3-14 0,0 2-8 16,3-2-6-16,-1 2-3 0,3-4-11 15,1 4-6-15,2-3-1 0,-1-4-3 16,3 3-8-16,-2-2-3 0,2-2 1 0,-3-2-2 16,4-1-3-16,-11 0-3 0,18-4-4 15,-14 0-1-15,4 1 2 0,-1-5-7 0,-2 2 0 16,2-3-2-16,-5 0-1 0,0 0-1 16,-2 0-2-16,0-3-3 0,0 3 4 15,-2 0-2-15,-3-2 1 0,1 2 0 16,-3-1 4-16,2 3 1 0,-3 0 7 0,1 1-6 15,0 1 3-15,-3 0-14 0,1 3 12 16,9 2-1-16,-17 2 2 0,17-2 2 16,-15 5-1-16,7 0 3 0,3-1-5 15,0 3 1-15,2 0 0 0,0 0-5 0,1 2 5 16,2 0-4-16,0 1 1 0,2-2 0 16,1 2 1-16,3-6-12 0,-1 3 12 15,2 0-5-15,-2-3 3 0,3-2-1 0,2 1-5 16,-10-3 0-16,16 0 1 0,-16 0-2 15,17-7 3-15,-9 5-3 0,-1-5 2 0,0 2-2 16,-2-1 1-16,-2-1-1 0,3-2-1 16,-3 0-3-16,-3-2-1 0,0 3-2 15,-3-1 3-15,-1-1-9 0,2 2 10 16,-3 1-3-16,-3 0 1 0,1 2 0 0,0 0-1 16,-1 1 1-16,-2 4 2 0,10 0 3 15,-18 2-7-15,8 0 13 0,0 3-2 16,2 0 0-16,1 2 1 0,-2 0 5 15,7 1-3-15,-3 0-5 0,5 1 3 0,0 0-2 16,2-2 3-16,3 0-7 0,1 0 2 16,4-1-21-16,3-1-29 0,-1 0-30 0,3-3-27 15,1 0-27-15,1-4-377 0,3 2 171 16,-1-5 114-16</inkml:trace>
  <inkml:trace contextRef="#ctx0" brushRef="#br0" timeOffset="5788">1217 314 131 0,'-14'5'129'0,"5"-1"-12"0,-1 3-12 16,2 0-8-16,1 0-7 0,-1 0-7 0,6 2-14 15,-3 0-3-15,1 0-6 0,4 1 1 16,4-1-16-16,1 0 6 0,0-2-9 16,2 2 0-16,1-2-8 0,-1 0 1 15,6-3-6-15,-2 1-8 0,-1-2 0 0,2-3 0 16,0 2 3-16,-2-2-20 0,4-2 13 16,-4-1-2-16,0-2 0 0,-3 1-6 0,1-3 1 15,-3 0 4-15,1 0-4 16,-4-2-4-16,-2 2-1 0,3-2-2 0,-6 0 1 15,-2-1 0-15,2 4-2 0,-5-1-1 16,3 2 5-16,-2-2 2 0,-1 5-4 0,-2-3 0 16,1 5 5-16,0-2 0 0,9 2 1 15,-20 5-6-15,10-3 4 0,5 2-4 16,-2 3 1-16,0 0 3 0,3 0 0 0,1 2-3 16,3 1 1-16,3-1-4 0,-1 0 4 15,4 0-2-15,2 1-1 0,-1-1-1 16,1-3-2-16,1-1 3 0,4 2 0 15,0-3-1-15,0-1 0 0,-3-1 2 0,2-2 0 16,2 0 2-16,-14 0-3 0,20-7-2 16,-10 3 3-16,-3-3 0 0,-2 0 0 15,0 0-1-15,1-2-2 0,-6 0 1 0,-2-1-2 16,-2 2 1-16,-1-2 1 0,-2 3-3 16,-1 0 2-16,1-2-2 0,-3 7 4 15,-3-3 2-15,2 3-1 0,-1 2 1 16,-3 2 4-16,3 0 1 0,0 1 1 0,0 4-2 15,2-3 2-15,0 3-3 0,0 0 2 16,4 3-2-16,1-2 2 0,5-1-5 0,-2 3-7 16,4-1 2-16,3-2-12 0,-3 2-17 15,7-4-30-15,-4 1-28 0,5-1-32 16,-3-3-376-16,1 0 168 0,-8-2 111 0</inkml:trace>
  <inkml:trace contextRef="#ctx0" brushRef="#br0" timeOffset="6743">437 3 91 0,'-5'4'94'0,"0"1"-3"0,5 2-11 0,0-1-1 16,0 1-16-16,5 0-1 0,0 0-8 15,0 0-3-15,2 0-8 0,1-2-3 16,3 1-1-16,-4-4-4 0,3 3-6 15,0-3 2-15,-2 0-6 0,2-2 2 0,-10 0-4 16,16-2-3-16,-16 2-4 0,15-7-4 16,-10 3 3-16,2 0-2 0,-2-1 1 15,-3-2-3-15,1 0-2 0,1 0 1 16,-4 0-1-16,0 0-1 0,-4 1-1 0,4 6 4 16,-3-10-5-16,1 6 3 0,2 4-9 15,-10-5 12-15,10 5-4 0,-10 0 3 0,10 0 0 16,0 0 4-16,-15 9-5 0,10-4 5 15,3 1-3-15,-1 4 2 0,0-1-2 16,3 2 8-16,0 1-7 0,6-3-11 16,-4 2 12-16,3 1-5 0,0-3 1 0,3-2-6 15,-1 0 5-15,1 0-3 0,-1-3 3 16,4 1-3-16,-3-3-2 0,-1 0-1 16,3-2 6-16,-10 0-6 0,15-4 9 0,-10 1-6 15,4-1-3-15,-7-1 3 0,3-2-4 16,-3 3 2-16,-2-5-4 0,-2 2 5 15,2-2-5-15,-3 2 4 0,-1 0-6 16,-3-2 0-16,2 2 4 0,-2-1-2 0,-1 5 12 16,-1-2-15-16,1 1 2 0,-2 1-1 15,10 3 4-15,-23 0 1 0,13 3 3 0,0 1 2 16,0 1-2-16,1 1 2 0,2 1 4 16,-1 2-5-16,3 0-2 0,0 1-1 15,3-1 3-15,2 2 2 0,0-2-9 16,2 1 3-16,1-1-1 0,2-2 2 0,2 2 5 15,-2-4-6-15,3-3 2 0,3 0-3 16,-11-2 2-16,15 0 0 0,-5-2-6 16,-3-2 10-16,-2-1-6 0,4-2-2 0,-4 2 7 15,0-2-3-15,-3-2-2 0,1 2-5 16,-3-2 4-16,-3 2 1 0,1-2-1 16,-3 4-4-16,0-2 7 0,-4 3-6 0,4-1 2 15,-2 1 1-15,-1 2-2 0,8 2-3 16,-17 0 4-16,9 5-2 0,0-1-3 15,0 5-18-15,3 0-19 0,0 2-25 16,3 3-33-16,-1 0-344 0,8 0 151 0,-2 0 99 16</inkml:trace>
  <inkml:trace contextRef="#ctx0" brushRef="#br0" timeOffset="7820">1710 1965 22 0,'0'0'103'0,"-5"-1"-7"0,5 1-11 16,0 0-6-16,-13-4-9 0,13 4-2 15,0 0-7-15,-16 5-6 0,16-5-7 16,-7 7-7-16,2-3-3 0,0 1 1 0,5-5-6 15,-5 10-3-15,2-4-2 0,3-1 0 16,0 1-8-16,0 1-3 0,0-7 2 16,8 12-2-16,-3-8 4 0,0 3-9 15,0-5 2-15,3 2-8 0,0-1 5 0,-8-3 0 16,15 0-4-16,-6 0 1 0,-9 0-2 16,15-5-4-16,-8 3 5 0,-2-2 2 15,-1-1-3-15,1 1-2 0,-2-3 0 16,-3 0 2-16,2 0-5 0,-2 7 2 0,-5-15 2 15,0 5 0-15,1 2-4 0,-1 2 8 16,-4-1 5-16,1 3-8 0,1-1 11 0,0 0-7 16,-3 4 4-16,10 1-4 0,-19 0 4 15,19 0 4-15,-17 4-8 0,9 1 9 16,1-2-3-16,2 5 3 0,-3-1-7 16,6 0 2-16,-2 2-1 0,2-2 2 0,2 2-2 15,2-2 0-15,2 2-9 0,-2 0 10 16,3-5-3-16,0 3 1 0,0-3-4 15,3-1 3-15,-1-1-3 0,1 1 5 0,-8-3-5 16,16-5 0-16,-16 5 3 0,12-7-3 16,-4 0-3-16,-3 3 1 0,-1-3-1 15,1-2 4-15,-2 0-4 0,-1 2 2 16,1-2 1-16,-3 2-2 0,-3-2 7 0,1 2-1 16,-1-1 1-16,1 2-7 0,-3 1 11 15,5 5 4-15,-10-4-5 0,10 4 5 16,-12-2 3-16,12 2 3 0,-16 5 2 0,8-1 4 15,1 1-5-15,-1-2-2 0,1 5 0 16,2-1-8-16,0 2 5 0,2-2-4 16,3 2-1-16,0-2-2 0,0 2 1 0,3-2-5 15,2 2-2-15,2-2 2 0,1-3-4 16,2 0-16-16,2 1-24 0,4-2-31 0,-1-1-38 16,0 0-41-16,-1-2-432 15,-2-2 195-15,-2 0 129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6:31.045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1552 471 140 0,'0'0'131'0,"0"-21"-11"0,0 14-10 0,0-2-4 15,3-2-12-15,-1 2-2 0,-2-5-8 16,3 0-7-16,-3 0 1 0,-3-2-6 16,3 0 0-16,-2-2-10 0,-3 2-3 15,0-5-5-15,-2 5-3 0,-5-4-10 0,2 2 6 16,-2-3-11-16,-3 3-3 0,1-3-6 16,-3 1-1-16,0 1-2 0,1 3-2 0,-4-2-2 15,2 2 2-15,-3 2-9 0,-1 0 3 16,-2 1 2-16,2 4-1 0,-3-1-2 15,-3 4-1-15,1-1-1 0,-2 1-3 16,0 5 4-16,0-1-7 0,-2-1 2 0,-4 6-1 16,-1-1-2-16,0-1 5 0,1 5-2 15,-1-2-1-15,0 5-2 0,2-2 6 16,0 2-1-16,1 3-4 0,0-1 0 16,-3 2 0-16,0 5 1 0,2-2-2 0,0 1-1 15,-2 4 6-15,4 2-3 0,-1-3-1 16,0 3 0-16,0 0 2 0,2 3 1 15,4-4 0-15,-2 3-4 0,4 0 1 0,-3-2 0 16,5 2 1-16,0 3 1 0,3-5 0 16,5 0 0-16,-1 2 6 0,6-2 0 15,0 2 6-15,5-3 0 0,3 3 3 16,-1-2 4-16,3 3 3 0,5-3-1 0,-2 2-1 16,2-1-1-16,4 3 0 15,-1-1 0-15,6-1 1 0,-2 3-2 0,0-2 0 16,1 1-1-16,3-2 1 0,-1 2-1 0,0 1 2 15,3-1 1-15,0 3 1 0,-3-3 1 16,1 0-1-16,-4 3 1 0,5 2 1 16,-4 0 1-16,0-2-1 0,0 0-3 15,-3 2 2-15,-3-3 1 0,1 0 2 0,-1 4-1 16,-1-3 0-16,-3 2-1 0,-1-2 1 16,-2 2-4-16,-2 0 4 0,2 0 2 15,-5-3 1-15,-1 3-5 0,1 0 2 0,-5-2-4 16,2 2-3-16,-2-4 1 15,0 1-4-15,-3 1-2 0,0-3-1 0,1 0-5 16,0 1 4-16,-2-3-4 0,-1 0-4 16,0 2 3-16,-3-1-4 0,3-3-1 0,-3 0 0 15,1 0 1-15,-2 2-4 0,0-5 0 16,0 3 3-16,-1-2-3 0,3-1-2 0,-2 1 4 16,2 2-5-16,2-2 1 0,-4-1 1 15,4 1 0-15,0-1-2 0,3-2-1 16,-2 3 2-16,2-3 0 0,5 0 0 15,-1 3 0-15,1 0 3 0,2 0 1 0,2-3-3 16,1 2 2-16,-2-4 0 0,8 5 3 16,-4-1-3-16,5-1 0 0,0 1 3 0,0-2 3 15,5 3-5-15,-3-3-1 16,5 0 0-16,0-1-1 0,0 1 0 0,0 0 1 16,3 1-1-16,1-6 0 0,-3 3-1 15,4-2 5-15,-1-3-3 0,2 3-1 0,-3-3-1 16,6 2 3-16,-4-2 1 0,0-5-6 15,4 3 3-15,-1 0 0 0,0-2-2 16,1 2 1-16,-1-4 7 0,4 2-3 16,-2-3-3-16,-2-1-1 0,3 1 3 0,0-4-2 15,0 0 1-15,2-2-1 0,4-3 2 16,0-2 2-16,0-2-4 0,1 2-1 0,3-4 5 16,-2 0-4-16,-1 0 0 0,3-4-3 15,0 3 1-15,0-7-2 0,3 3 3 16,-4-3-4-16,-3 6 1 0,-2-3 5 15,2 0-3-15,-4-1 2 0,1 2 0 0,1-2 1 16,-4 1-1-16,0 0 2 0,-2 0 0 16,1 0 4-16,-2 0-4 0,1 1 0 0,-4-1 3 15,1-3-9-15,0 3 3 0,0-1 2 16,-3 1 0-16,3-2-3 0,-3 1 2 16,0-2 5-16,-1 3-7 0,1-4 4 15,-3 4-2-15,0-4 3 0,2-1 1 0,-2 0-3 16,-2 1-1-16,3-3 0 0,-3 0-4 15,3-1-1-15,-3 3 1 0,3-3 0 16,-3-1 4-16,-1 0-2 0,3 0-4 0,-5 0 6 16,3 0-1-16,0 0-5 0,-3-1 3 15,5 1-3-15,-5 0 2 0,3 0 1 16,-3 0-1-16,3-1 0 0,-5 1 2 0,3 0-3 16,0 2 0-16,-3 1-1 0,0-1-2 15,0 2 3-15,0-2-2 0,0 0 4 16,0 3-2-16,-2-1 1 0,2 0-1 0,-3 3 3 15,0-3-6-15,1 1 4 0,1 2 0 16,-2 0 1-16,1 0-1 0,-1-1-3 16,-2-2 3-16,3 1 0 0,-3 2-1 0,2-3 2 15,1 5-3-15,-3-5-3 0,0 5 2 16,2-4-2-16,-2 4 7 0,0 0-3 16,0 0 5-16,3-2-6 0,-6 0 5 15,3 2-5-15,0 0-2 0,3-5 0 0,-3 7 7 16,0-2-7-16,0 2 5 0,0-2-6 15,2 5 6-15,-2-4-3 0,2 2-2 16,-2-1 1-16,0 3-1 0,0-2 1 0,0-1 2 16,0 0 1-16,3 3-2 0,-3-1-3 15,0 3 3-15,0-2-3 0,0 2 2 0,0-3 3 16,0 3 0-16,0 0-2 0,0 0-2 16,0-1 6-16,-3-1-4 0,3 2 1 15,0-1-3-15,0 1 0 0,-2-2 1 16,2 1 3-16,0 2-2 0,-2-4-5 0,2 3 3 15,0 0 2-15,-3 0-2 16,3 0 0-16,-2-2 4 0,-1 1-4 0,1 0 2 16,2 2 0-16,-3-1-3 0,1-1 2 0,-1 4 1 15,3-3 5-15,-2 0-1 0,2 0-3 16,-4 0-4-16,4 2 3 0,-3-3-3 16,3 1 3-16,-2 0 0 0,2-3-2 15,0 3 3-15,0 0 0 0,-2-2-3 0,2-1-1 16,-3 1 4-16,3-1-5 0,-2 1 2 15,2-3 2-15,-3 1-1 0,1-1-3 0,-1-2 1 16,1 0 6-16,-3-2-3 0,2 0-2 16,-2-3 2-16,0 0-3 15,-2 0 0-15,-2-1-18 0,2 1-27 0,-3-2-34 0,0-2-45 16,-3 3-56-16,0 6-57 0,0 0-36 16,1 4-808-16,-5 3 369 0,-2 4 243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6:38.123"/>
    </inkml:context>
    <inkml:brush xml:id="br0">
      <inkml:brushProperty name="width" value="0.1" units="cm"/>
      <inkml:brushProperty name="height" value="0.1" units="cm"/>
      <inkml:brushProperty name="color" value="#002060"/>
      <inkml:brushProperty name="fitToCurve" value="1"/>
    </inkml:brush>
  </inkml:definitions>
  <inkml:trace contextRef="#ctx0" brushRef="#br0">392 162 115 0,'-31'24'120'0,"4"-2"-8"16,-4-2-3-16,4 3-4 0,-4 0-5 16,3 3-9-16,-3-2-5 0,0 4-11 15,4-3-3-15,1 0-7 0,6-4-7 0,0-1-1 16,2-2-7-16,5 1-4 0,1-6-7 15,2 1 2-15,5-3-2 0,2-4 0 16,8-2-3-16,-5-5 1 0,20 2-7 0,-2-7-3 16,3-1-3-16,6-6-3 0,4 1-1 15,7-7-5-15,2-3 2 0,6-6-5 16,5-1 0-16,0-1 1 16,14-13-3-16,-11 9-3 0,-6 2 0 0,1-1 6 0,-6 0 2 15,-2 5-11-15,-6 0 2 16,-4 4 2-16,-5 4 5 0,-6 3 4 0,-1 2 2 15,-3 3 3-15,-3-1-3 0,-6 8-4 0,-4-1-2 16,-3 5-1-16,0 0 3 0,0 0-5 16,-36 24-1-16,16-11 0 0,-6 3-2 15,-4 7 4-15,-6 0-6 0,-7 7 1 16,1-1-2-16,-4 3 1 0,-3 0 3 16,6 2-7-16,0-1 6 0,2 1-4 0,8-6 0 15,2 0 2-15,7-4 1 0,2-4-4 16,8 3 0-16,1-7 0 0,3 0-1 15,2-1 8-15,5-5-8 0,6-3-1 0,3 0 5 16,1-2-4-16,3-5 3 0,5-2 1 16,9-3-4-16,0-5 0 0,5-1-1 0,8-5 0 15,4 0 0-15,7-7 1 16,1-4-3-16,4 0 2 0,13-12-2 0,-13 2 4 16,-4 8 0-16,-1-2-1 0,-7 2 0 15,0 2 2-15,-9 4 5 0,-6 7 4 0,-1-2 10 16,-4 3 3-16,-6 7-1 0,-3-1-5 15,-4 4 2-15,-6 3-4 0,-2 2 2 16,0 0-3-16,-25 20-2 0,2-6-2 16,-2 2 0-16,-11 7-3 0,-10 4 2 0,-2 5-3 15,-20 9 0-15,2 3-1 0,-2 2 1 16,1-3-2-16,3 2-2 0,14-4 4 16,9-6-5-16,6-3 1 0,4-4 0 0,9-1 1 15,3-4-4-15,4 0 2 16,10-10-2-16,5 1 0 0,3-7-1 0,7 0 0 15,8-5 2-15,4-4-1 0,9-3 1 16,4-4 0-16,9-5-3 0,9-6 0 0,0-3 2 16,6-3 1-16,12-7-3 0,0-6 2 15,-3-3 0-15,1-1 3 0,-5 2-3 16,-11 2 1-16,-7 5 7 0,-1 2 2 16,-4 2 1-16,-3 0 4 0,-4 7 1 0,-7 3 2 15,-7 2 6-15,1 2 0 0,-6 3 0 16,-3 5 1-16,0 1-3 0,-8 5-4 0,-4 2 0 15,0 0-4-15,0 0-1 0,-26 23-2 16,7-7-1-16,-5 2 2 0,-6 5-1 16,-11 6-4-16,-7 3-1 0,-18 15 1 15,-8-2-1-15,-2 1-1 0,0 2-1 0,2-3 0 16,3 1 1-16,8-2-4 0,12-10 3 16,10-4-3-16,10-8 1 0,7 1-2 15,0-2 1-15,9-3-3 0,3-4-2 0,7-3 0 16,2 1 1-16,6-5 0 0,4-5 0 15,8-2 0-15,4-2 2 0,3-5-3 16,9-2 2-16,6-5-1 0,4-2 5 16,10-8-5-16,0-3 1 0,0 0-1 0,17-9 2 15,-2-5-2-15,-9 6 0 0,-10 8-1 16,-1-6 3-16,0 4-1 0,-3-1 1 0,-7 8 1 16,-6-1 3-16,1 2 4 0,-9 5 0 15,2 2 6-15,-7 3 2 0,-2 0-2 16,-8 4 0-16,0 4-1 0,-7 1-1 15,0 2-3-15,0 0-1 0,-29 19 1 16,12-10-1-16,-12 7-4 0,-3 9 2 0,-17 0-1 16,-20 11-1-16,-7 5 0 0,-3 0 0 15,-2 6 0-15,2-6-1 0,6 5-2 16,2-6 2-16,18-3-2 0,7-10 9 0,7 5 0 16,8-4 0-16,7-3-2 0,6-4-3 15,5-2-1-15,5-4 0 0,6-6-4 16,7-2 2-16,8-3 0 0,2-1 0 15,10-3 0-15,8-7 2 0,6 0-3 0,3-4 3 16,15-9-2-16,-4 3 0 0,3-6 0 16,17-9-3-16,-9 5 2 0,-11-1 1 0,3 1-2 15,-5 1 0-15,2-1 0 16,-2 0 2-16,-5 2-3 0,-10 4 0 0,-2 1 1 16,-3 1 3-16,-6 5 2 0,-1 1 3 15,-4 3 4-15,-4 1 1 0,-4 2 0 0,-2 0-7 16,-7 7 3-16,-3 0-2 0,0 0 3 15,0 0-3-15,-23 19-1 0,5-7 0 16,-5 3-2-16,-10 4 0 0,-11 9 2 16,-4-1-5-16,-25 16 5 0,0 0-7 0,-2 5 3 15,2-4 1-15,2 4-1 0,2-2 1 16,6-1-1-16,12-8 0 0,10-3-1 16,6-2-1-16,7-4 2 0,8-5-2 0,1-3-5 15,7 1 1-15,2-5-2 0,7-5 1 16,8-2-2-16,3-6 3 0,4-1-3 15,7-2 2-15,8-7-1 0,7-2 1 0,4-7 2 16,4-2 0-16,7-7-1 0,2 0 2 16,-1-3-2-16,20-9 2 0,-17 3 1 15,-6 4-2-15,2 1 2 0,-6 0-1 16,0-2 4-16,-4 9-7 0,-9 1 9 0,3 0 3 16,-11 3-5-16,2 1 7 0,-2 5 5 15,-5 2 1-15,-3-2 0 0,-4 8-6 16,-2-3 5-16,-6 7-3 0,-2 0 1 15,0 0-4-15,-20 14-1 0,6-1 0 0,-13 3 1 16,-4 10-2-16,-11 4-4 0,-25 12 5 0,-1 7-3 16,-10 3 1-16,1 1 0 15,6 2 0-15,1-8-2 0,5 6 1 0,17-12-4 16,11-4 2-16,3-3-1 0,9-4-2 16,7-4-3-16,5-1-6 0,6-9 1 0,4 0 0 15,8-5-1-15,3-4 4 16,7-5-1-16,3-2 3 0,7-5-2 15,9-3 1-15,6-11 1 0,0 1 0 0,9-9 2 16,4-3-3-16,10-14 0 0,-1-2 2 0,-11 5-4 16,-9 7 6-16,2 2 0 0,-1-2 1 15,-5 2 2-15,-5 7 0 0,-2-1 0 16,-2 1 2-16,-7 7 2 0,-3 0 3 16,2 2 3-16,-6 2 1 0,0 6 3 0,-7-2-3 15,-1 5-2-15,-3 4 1 0,-4 1-5 16,0 0 3-16,-24 17-1 0,7-1-1 0,-7 2 0 15,-3 7 0-15,-14 5-1 0,-5 5-3 16,-17 17 1-16,-8 1-3 0,2-1 2 16,-2 1-4-16,0 2 3 0,7-2-3 15,3-1 1-15,15-11 2 0,14-2 2 0,4-12-7 16,5 1-2-16,8-5 3 0,2-5-9 16,8-2 2-16,5-4-1 0,7-6-1 15,7-3 2-15,6-9 1 0,11-2 2 16,6-6 3-16,4-4-3 0,7-7 2 0,3-5-2 15,-3 1-2-15,18-15 2 0,-3-1 7 16,-12 10-3-16,-7 3-1 0,-3 2 0 16,-3-5 0-16,-6 10 4 0,-3 4-2 0,-7-1 2 15,2 6 2-15,-5 0 2 0,-4 5 3 16,-2-2-1-16,0 5-2 0,-8 4 2 0,-2 4-3 16,-3 0 0-16,0 0 2 15,-21 20-3-15,3-2 0 0,-9 8-1 0,-9 8 2 16,-20 16-1-16,-9 8 0 0,-27 12 0 15,-5 3-3-15,-2 3-1 0,-3-2 1 0,-2-2-1 16,8-3 2-16,17-15-2 0,8-1 0 16,11-5 1-16,14-11-2 0,12-6-1 15,9-5 0-15,9-3-7 0,4-5-1 16,7-4 0-16,5-3 0 0,7-6 1 0,3 0 2 16,6-9 1-16,9 1 1 0,9-6-1 15,8-8 1-15,11-8 0 0,22-10-1 0,0-5 2 16,2-6 0-16,-1-1 0 0,1-7 1 15,-7 1-1-15,-1-1 0 0,0 4 0 16,-6-5 2-16,-2 7-1 0,-12 7 3 16,-11 8 0-16,-3-1 3 0,-4 7 1 0,-6 4 0 15,-4 3 5-15,-4 1 4 0,0 3 2 16,-3 5-1-16,-4 2-2 0,-3 2 0 16,-7 7-4-16,0 0 4 0,0 0-4 15,-19 18 0-15,0-2 0 0,-6 6-2 16,-8 9-1-16,-8 5 2 0,-25 19-5 0,-5 2-1 15,-6 3 1-15,-16 10 2 0,14-10-3 0,3-3-1 16,-1 3 2-16,9-8 0 0,2-2 1 16,11 1-2-16,9-15-1 0,12-1 0 15,7-7 3-15,6-1 0 0,4-5-5 16,4-2-5-16,4-2-1 0,2-6 3 0,7-3-2 16,5-2-3-16,4-2 5 0,3-5 1 15,5-2 1-15,7-8 0 0,6-2-1 16,8-3 1-16,8-8 0 0,5-4 1 15,17-7 2-15,0-5-1 0,-12 4-1 0,9-8 2 16,-12 11-5-16,-8 2 4 0,-4 1-3 16,-5 6 3-16,-7 3 2 0,0-1 1 0,-7 2 5 15,-1 6 5-15,-3-1-1 0,-6 5-1 16,-5 0-2-16,2 4-1 0,-6 0 3 16,-3 5 0-16,0 0-5 0,-21 14 3 15,3-3-1-15,-2 3-1 0,-13 9-1 0,-8 3-4 16,-5 6 2-16,-20 11 1 0,-2-2 0 15,-1 5-2-15,0-1-1 0,4 4-1 16,-1-4-1-16,5 2 6 0,13-7-6 16,7-4 7-16,5 2-10 0,6-2 3 0,4-4 0 15,4 0-2-15,3-5-3 0,4-1-5 16,5-6 1-16,3-2-7 0,2-4 3 0,2-5 0 16,6-2 4-16,2-5 1 0,-5-2 2 15,25-7 0-15,-4-4-1 16,4-3 5-16,8-4 2 0,4-5-6 0,9-4 1 15,5-5 3-15,18-12-3 0,0 1 1 0,1-3 2 16,-1 1-1-16,-2-1-1 0,-4 0 3 16,-2 3-2-16,-15 6 3 0,-8 7-2 15,-6 2 3-15,-3 6-1 0,-2-1 2 0,-6 5 4 16,-4-1 3-16,-2 8 0 0,-3 0-1 16,-5 2 1-16,-2 2 3 0,-3 7-6 15,-2 0 1-15,0 0 0 0,-23 11-2 16,5 1-2-16,-1 3 1 0,-12 6-1 0,-5 3 0 15,-9 7 1-15,-17 10-1 0,-4 5 3 16,1 2-6-16,-4 0 2 0,2 5 1 16,2-1 0-16,4 1-2 0,5-3 4 0,10-7-2 15,13-9-4-15,8-4 2 0,1-3-3 16,7-4-4-16,4-2 0 0,6-6-3 0,2-2-1 16,5-4 1-16,5-7 1 15,5-2 1-15,-10 0 2 0,36-14 1 0,-9 1 1 16,12-8-1-16,4-4-1 0,5-5 1 15,3 1 5-15,13-13-3 0,1-1-2 0,-11 9 3 16,-6 0 1-16,-2 1 3 0,0 3-4 16,-4-2-1-16,-1 3 4 0,-10 4-3 15,-1 4 5-15,-7 3 0 0,0 2 9 16,-5 0 3-16,0 5 2 0,-6 2 1 0,-2-1-2 16,1 3-2-16,-6 5-2 0,-5 2 0 15,0 0-2-15,0 0 3 0,0 0-4 0,-24 25 0 16,10-11-3-16,-6 5 0 0,-9 5-1 15,-4 1 0-15,-7 9 1 0,-6 1-2 16,-17 15-3-16,1 3 2 0,1-3 0 16,3 0 0-16,9-9 1 0,15-7-2 0,-2 1 1 15,5-7-1-15,6-3-2 0,7-5 4 16,0 1-12-16,5-8-1 0,4 1 1 0,4-7 2 16,5-2 0-16,0-5 1 0,0 0 0 15,24-16 2-15,0 2-4 0,3-9 4 16,7-2 0-16,5-5 1 0,2-4-1 15,5-1 1-15,13-13 1 0,-4 1-1 0,-4 6-1 16,-10 4 1-16,3 0 1 0,-4 1-2 16,-2 3 2-16,-2-1 1 0,-5 7 0 15,-4 2-2-15,-1 0 6 0,-6 7 4 0,-3 0 0 16,-3 3-2-16,-2 4 6 0,-4-1-6 16,-6 8 1-16,-2-1-2 0,0 5 1 15,0 0-4-15,0 0 4 0,-41 16-2 0,19-4-3 16,-7 1 3-16,-3 6 4 0,-9 2-4 15,-7 4-4-15,-3 0-2 0,-2-1 4 16,4 2-2-16,3-3 0 0,8-5-1 0,11-4 3 16,-2-1-7-16,9-3 0 0,5-1 1 15,5-5 0-15,4-1 0 0,6-3 2 16,0 0 1-16,29-16-1 0,-7 2-1 0,9-4 0 16,3-5 2-16,8-5-1 15,1-4-1-15,1-2 1 0,14-11 1 0,0-6-2 16,-4 3 3-16,-9 5 5 0,-6 4-8 15,-3 1 0-15,-4 1 1 0,-3 4-3 0,-5 4 5 16,0 2 1-16,-4 1 2 0,-5 5 1 16,1 3 7-16,-6 2 0 0,-3 0-3 15,-2 7 2-15,-2 2-2 0,-3 3 1 16,0 4-3-16,0 0-1 0,-29 11 1 0,14 1 1 16,-10 6-5-16,-6 5 2 0,-10 6-1 15,-3 6-3-15,-26 10 5 0,0 1-3 0,-5 2 1 16,7-5 4-16,2 1-5 0,15-12-2 15,11-5-2-15,10-6 2 0,4-2-6 16,8-3 4-16,6-7 0 0,9-3-3 0,6-3-1 16,-3-3 2-16,30-9 2 0,-4-4-2 15,9-4 4-15,0-4-4 0,11-9 2 16,-2-2 1-16,2-2-1 0,12-16 2 0,-2 0-1 16,-3-3-1-16,-9 7-1 0,-10 5 1 15,2-2 3-15,0 4-4 0,-4 0 2 16,-3 0 2-16,-4 7 1 0,-2 2-3 15,-5 7 1-15,-3 3 3 0,-1-1 4 0,-2 6 1 16,-2 1-1-16,-3 2-2 0,-5 8-3 16,-2 2 4-16,0 2-2 0,0 0-1 15,-27 22 1-15,9-6-3 0,-7 7 1 16,-6 4-1-16,-5 5 0 0,-4 5 2 0,-3 0 0 16,-16 14-1-16,4-4-1 0,9-7 3 15,7-10-4-15,7-4 2 0,6-1-5 0,4-7-5 16,3-1 3-16,7-4-4 0,4-3 0 15,8-6 4-15,0-4 0 0,0 0 1 16,30-14-2-16,-6 1-1 0,0-8 0 16,10-7 4-16,2-1-4 0,1-8 2 0,1 0 1 15,1-5 2-15,-1 3 0 0,0-1-2 16,-5-1 1-16,1 4 1 0,-5 1 7 0,-5 4-6 16,-4 5 4-16,-5 4 1 0,-3 0 2 15,-1 7 0-15,-3 0-1 0,-6 7 1 16,-4 2 0-16,-3 4-1 0,5 3-4 15,-26 5 1-15,6 7 2 0,-6 1 1 0,-9 10-4 16,-8 5 2-16,-23 18 0 0,-6 1-2 16,-1 4 1-16,-7-1-2 0,7 0 0 15,2-2 0-15,4-2-2 0,19-11 2 0,11-6 0 16,8-6-4-16,10-3 0 0,4-6 1 16,6-2 0-16,9-8 1 0,6-1 0 15,-6-3-3-15,37-14 2 0,-6-5 4 0,8-1 1 16,5-13-2-16,18-12-4 0,-1-3 2 15,0-4-2-15,-3-1 2 0,1-5 0 16,-4-1-1-16,-1 5 0 0,-3-6 2 0,-6 3 1 16,-6 9 2-16,-7 7 4 0,-1 3-6 15,-6 3-1-15,-1 3 1 0,-5 2 2 16,-1 4 6-16,-2 4 8 0,-6 6-3 16,0 0 2-16,-5 4-2 0,-5 5-5 0,-3 3 1 15,3 4 1-15,-22 4 3 0,1 8-7 16,-4 6-1-16,-8 6 7 0,-11 5-8 15,-19 17 0-15,-5 2 0 0,-3 4-1 0,-6 2-3 16,4-3 10-16,1 2-8 0,9-4 0 16,4-4-2-16,16-11 2 0,11-7 0 15,6-4-7-15,8-5 6 0,8-4-9 16,5-5-1-16,5-4 2 0,0-5-1 0,25-5 2 16,-5-4-2-16,9-5 2 0,7-6 3 15,7-9 0-15,-1-4 7 0,19-12-9 0,-2-3 5 16,0-3-3-16,-3 1 0 0,-3-3 2 15,-10 12 0-15,-5 5-1 0,-5 2 1 16,-6 4 1-16,-1 2-1 0,-6 5 5 0,-1 0-2 16,-4 3 4-16,-5 4-2 0,-3 2-1 15,-2 3 7-15,-5 4-9 0,-2 3 2 16,-8 1-1-16,10 3-1 0,-30 9-2 16,1 3 3-16,-4 3-1 0,-9 12 2 0,-7 1-4 15,-23 16 5-15,-3 2-5 0,-5 5 1 16,2-4-2-16,1 4 1 0,7-4 0 15,6-1-3-15,16-9 6 0,12-8-3 0,9-4-4 16,6-6 0-16,11-4 0 0,2-4 0 16,11-6-3-16,-3-5 3 0,28-5 0 15,-3-8 0-15,14-3 4 0,6-9-5 16,4-4 4-16,12-12-2 0,2-5 1 0,-2-3 0 16,-3-1 6-16,-2 0-5 0,-8 9 1 15,-9 4 1-15,-1-2-3 0,-3 3 0 0,-2 1 3 16,1-1 0-16,-10 5-1 0,-1 4 2 15,-2 1-1-15,-4 0-2 0,-4 6 6 16,0-1-2-16,-3 6 1 0,0 0 1 0,-5 4 0 16,-2 2-1-16,-6 4-4 0,3 5 0 15,0 0-1-15,-27 7 5 0,6 4-3 16,-4 3-2-16,-11 6 1 0,-10 10 2 16,-22 14 0-16,-5 5 2 0,-7 2-3 0,0 4-2 15,-2-4 1-15,6-1 0 0,2 1-1 16,10-6 0-16,14-9 4 0,11-8-1 15,12-5-2-15,6-5-4 0,6-4 2 0,7-5 0 16,8-2-1-16,0-7 0 0,0 0-2 16,46-18 1-16,-11-1 3 15,9-6-2-15,4-6 0 0,15-14 2 0,2 3 0 0,-5-6 0 16,1-3 1-16,-5 0 0 0,0 3 0 16,-10 6 1-16,-8 5-2 0,-3 0 2 15,-2 0 0-15,-5 7 1 0,-5 3 0 0,-5 4 1 16,-4 1 3-16,3 1-3 0,-10 5 2 15,-2 5 2-15,-3 2-5 0,-4 2 1 16,-5 5 1-16,7 2-2 0,-34 6 3 0,9 4-5 16,-13 5 0-16,-11 8 2 0,-6 2-1 15,-24 16 1-15,-7 2 3 0,-4 9 2 16,5 1-7-16,-19 7 2 0,22-7-5 16,11-3 2-16,5-4 0 0,20-7-1 0,10-9 2 15,12-5-2-15,8-5-3 0,6-4 0 16,10-7 0-16,5-2 2 0,9-7 2 15,12-4-3-15,15-9 1 0,13-11 1 0,24-12-5 16,4-9 3-16,1 1 7 0,-4-5-5 16,2-3 1-16,-2-1-2 0,-6-1 2 15,-1-1-3-15,-8-1 4 0,-4 6-2 0,-6-2 0 16,-11 10 1-16,-11 9 1 0,-6 0 2 16,-1 3-2-16,-4 3 4 0,-6 4 1 15,0 1 0-15,-5 3 1 0,-1 3 2 0,-4 5-2 16,-5 3 3-16,-3 5-3 0,3 3-2 15,-23 4 0-15,3 4-1 0,-6 5 1 16,-9 7-2-16,-11 7-1 0,-22 14 7 0,-9 5-8 16,-4 3 3-16,-3 1-2 0,0 2 2 15,3 3 0-15,4-2-2 0,9-3 3 16,10-4 1-16,14-10-4 0,14-7 0 16,9-5-7-16,6-6 1 0,11-7-2 0,6-1 2 15,8-8-1-15,10-7 1 0,11-6 2 16,12-5-2-16,11-7 4 0,19-11-2 15,1-5 0-15,-1-4 1 0,-2-3 1 0,-2-2-1 16,0-3-1-16,-6 1 4 0,-2 0-2 16,-13 7-1-16,-10 6 0 0,-4 0 2 15,-7 8 0-15,-1-1 5 0,-6 8 0 0,-7-2 4 16,-4 6-7-16,0 2 3 0,-9 7-4 16,-4 2-2-16,-5 3 3 0,-4 6 0 15,-4 0-1-15,-12 7 0 0,-1 3 2 0,-10 6-2 16,-9 5 2-16,-4 4-4 0,-20 12 2 15,-2 2-5-15,0 0 10 0,0 1-9 16,9-1 2-16,13-7 1 0,12-7 2 0,9-2-1 16,6-2-2-16,6-2 0 0,8-6-2 15,0-3 2-15,12-2-1 0,9-6 1 16,4-1 0-16,9-8 0 0,9-4 0 16,10-6 0-16,6-5 1 0,4-5-2 0,21-12 1 15,-4-5 6-15,0-3-6 0,-1-2 1 16,-1-2 0-16,-3-3 2 0,-2 2-3 15,-5-2 2-15,-3 1 0 0,-10 5 0 0,-7 10 4 16,-6-1-3-16,-4 8-1 0,-8 6 0 16,-4 0 5-16,-2 5-2 0,-7 2 2 15,-3 6-2-15,-7 6-1 0,-6 2 2 16,11 2-3-16,-32 13 1 0,3 1 2 0,-6 7-2 16,-8 4-5-16,-8 7 6 0,-19 11-2 15,-7 2-4-15,-4 6-1 0,-1 0 5 0,-2 1-2 16,1-2 1-16,3 2-2 0,10-1 0 15,4-3-1-15,15-9 2 0,13-9 0 16,8-5 1-16,9-5-2 0,3-2 2 0,8-4-4 16,5-2 2-16,5-5 0 0,8-6 2 15,-8-1-1-15,32-6 6 0,-3-6-7 16,5-1 0-16,5-8 1 0,7-4 0 0,0-5-1 16,2-1 2-16,13-15 0 0,-3-2 0 15,0-1 0-15,-2-1 0 0,-2-1-2 16,-9 7 2-16,-6 5 0 0,-3-1-1 15,-6 4 1-15,-4 4 1 0,-4 2 2 0,-7 5 0 16,1 4 1-16,-6 4 1 0,-5 1-4 16,-3 9 1-16,-7 2-1 0,-5 5 4 15,10 0 0-15,-43 18-3 0,7 1 1 0,-12 7-4 16,-23 12 4-16,-6 3-4 0,-6 5 0 16,-4 4-3-16,2 0 3 0,-2 0 1 15,2-2 4-15,12 0-4 0,8 1-1 0,11-11 1 16,16-8 0-16,9-5-3 0,7-4 0 15,7-3 3-15,8-5-2 0,7-2-1 16,5-6 0-16,4-2 1 0,11-8 0 16,11-4 0-16,8-5-1 0,0-4 0 0,12-5 1 15,0-4 3-15,21-14 0 0,-9-3-3 16,1-4 1-16,-4-2 0 0,-1 0-1 0,-6-3 3 16,-2 1-2-16,-10 6-2 0,-5 5 3 15,-6 0 0-15,1 1-2 0,-9 7 9 16,-1 3-7-16,-6 2 5 0,0 7-4 15,-5 1 4-15,-2 4 0 0,-3 2 0 0,-2 8 4 16,-6 3-7-16,3 3 1 0,-26 12-3 16,6 1 2-16,-13 10-1 15,-11 5-1-15,-19 18 1 0,-5-1 1 0,-9 5-1 0,-1 1-2 16,-1 1 1-16,-2 1 1 0,4-3-1 16,9 0 0-16,5-4 2 0,14-12 0 15,13-4-3-15,11-7-2 0,6-5-4 0,7-1 0 16,8-8 0-16,6-2 2 0,5-5 1 15,10-4-1-15,5-4 0 0,9-4 2 16,10-4 2-16,-1-4-2 0,8-8 0 16,3-4 0-16,-3 1 1 0,-2-6 0 0,15-10 0 15,-5-3 1-15,-13 4-2 0,-5 6 1 16,-5 1 4-16,-2 0-3 0,-9 5 2 0,2 3-1 16,-10 4 0-16,1 2 4 15,-7 2-5-15,0 5 4 0,-8 2-3 0,-2 8-1 16,-7 1 1-16,-3 5 1 0,-10 7-4 15,-12 4 7-15,-9 5-3 0,-13 10 0 0,-20 12-2 16,-6 1 2-16,-1 2-1 0,1 2 0 16,7 1-3-16,3 0 2 0,9-5 0 15,14-5-1-15,12-7 3 0,6-4-2 0,11-3-4 16,2-2-1-16,5-2 1 0,6-6 3 16,7-1-1-16,7-2-1 0,1-5 3 15,9-2-6-15,4-2 6 0,6-7-1 0,4-1 5 16,3-1-6-16,3-7 1 0,1-1 0 15,6-6 2-15,2-2-2 0,0 0-2 16,-4-5 1-16,1 0 2 0,-2 0 1 16,-2-1 0-16,-7 6-1 0,-1 2 1 0,-4 2-2 15,-6 3 4-15,-1 4-1 0,-5 2 0 16,1 3 1-16,-8 2-3 0,-1 4 1 0,-5 3-2 16,-2 2-1-16,0 0 3 0,0 0-1 15,-14 16 0-15,9-7-3 0,-3 2 2 16,2 3 1-16,-1-1 2 0,4 3-3 15,-2 0 2-15,5-2 0 0,0 2 0 0,5 0-2 16,2 0 2-16,5 0 4 0,3 0-6 16,2 0 4-16,4 0 3 0,1-2-4 15,1 0 0-15,5 0 1 0,-3-2 1 16,3-3-2-16,1 1 7 0,-2 0-7 0,-1-1 0 16,-3-3 1-16,-1 1 0 0,-1 2-2 15,-6-2 4-15,2 0-6 0,-3 2 4 0,-4 0-2 16,-3 3-2-16,-2 1 2 0,-5 1 0 15,-2 2 0-15,-3 3 0 0,-3-1 0 16,-2 5 0-16,-3 0-4 0,0 2 3 16,-1 0 2-16,-1 0-1 0,-1 0-2 0,3 0 2 15,-2 3 2-15,-1-3-3 0,6 3 2 16,0-3 0-16,0-2-4 0,5 0-3 0,0-3-9 16,3-2-4-16,-1 0-4 15,3-2-3-15,3-1-1 0,-3-2-8 0,5 1-3 16,0-3-8-16,-3 0-11 0,6-1-13 15,-3-1-14-15,2-2-20 0,1 0-11 0,0 2-20 16,0-3-12-16,-1 2-18 0,3-4-27 16,-5 1-504-16,0-1 237 0,0 1 156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6:52.5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790 1513 131 0,'-18'16'147'16,"16"-9"0"-16,-3 2 0 0,2 0-15 0,-2 2-7 15,0 3-5-15,-1 0-11 0,-1 4-5 16,2 1-4-16,-3-3-6 0,1 2-4 16,-1 3-3-16,1-2-5 0,-2 3 0 15,2-2-3-15,-1 1-4 0,1-1-5 0,0 2-3 16,-1-5-7-16,1-1-3 0,2 0-6 15,-1-2-3-15,1-2-8 0,0-3 2 16,2 2-3-16,-2-2-1 0,3-2-5 0,2 0 5 16,-3-2-2-16,3-5-1 0,3 9-1 15,-1-6 4-15,-2-3-2 0,10 3-2 16,-2 1-3-16,-8-4-1 0,21-4-2 0,-9 4-3 16,0 0 1-16,5-3-4 0,0 3 1 15,-2-1 0-15,6-1-3 0,-4 2 2 16,6-3 1-16,0 3 0 0,-1 0-1 15,2 0 0-15,1 0-1 0,1 0 3 16,-1 3-2-16,3-1-5 0,0-1 2 0,5 2-5 16,2 1 3-16,3-3-2 0,1 4 0 15,2-3-3-15,1-1 3 0,1 2-4 0,6 2 0 16,-1-3-1-16,-5 1-7 0,1-1 4 16,-5-2-2-16,5 3 2 0,-1-2-2 15,-4-1 1-15,2 0 3 0,-4 0-3 0,-4 0-4 16,3-1 4-16,-1 1 0 0,-4-3-4 15,-1 1 1-15,-2-1-1 16,0-1 0-16,-2 1 3 0,-2 0-4 0,0 0 3 16,-4 0-1-16,-4 3 1 0,1-2-5 0,-2 1 5 15,-2 1-4-15,0-4 1 0,0 1 2 16,-3 3-5-16,-1-1 8 0,-9 1 0 16,19 0 4-16,-11-2-1 0,-8 2 7 15,12-3-8-15,-12 3 1 0,10-6 1 0,-5 3-1 16,0-1-2-16,-3-3-2 0,4 0 1 15,-3 0 0-15,-1-2-2 0,3 0-5 16,-2-5 6-16,-1 3 0 0,3-4-5 0,-2-3 1 16,2 2 1-16,0-5 3 0,-3 1-7 15,3 2 3-15,0-5-1 0,0 4-1 16,1-3 4-16,-1 2-6 0,0 2 2 0,0-3 5 16,0 0-2-16,-2 0-5 0,2 3 4 15,-3-1-5-15,1 1 6 0,-1 0 0 0,0 5-1 16,1-3-2-16,-1 4 3 0,-2-1-4 15,3 1 0-15,-3 0 2 0,2 1 2 16,-2 2-2-16,0 2-2 0,0-2 7 16,4 3-6-16,-4-1-1 0,0 7 2 0,-4-12-3 15,4 7 7-15,0 5-6 0,-7-6 1 16,4 1-1-16,3 5 0 0,-12-2 6 16,5 0-6-16,-3-1 3 0,-4 3 1 15,4-3-1-15,-5 3-1 0,0 0 0 0,-3 0-4 16,0 0 9-16,-1-2-6 0,-5 2 3 15,-1 0 0-15,-1 0 0 0,1-2 0 0,-3 2 0 16,1 0 0-16,-2 0-2 0,-1 0 1 16,-1 0 3-16,-2 0 0 0,-2 0-2 15,-3 0 0-15,2 0-6 0,-2 2 6 16,2 0-6-16,-2-2 8 0,3 3-5 0,-1 0 2 16,0-1-3-16,2 0 3 0,0 0 1 15,-2 1 3-15,1-2-1 0,2 2 1 0,-3-1 0 16,4 1-1-16,-2-1 1 0,4 0 1 15,2 1 4-15,-3-1-5 0,4 0 1 16,-2 1-1-16,2 1 1 0,1-4 0 16,-2 5-2-16,2-5 2 0,2 2-2 0,-2 0 3 15,1 1-6-15,1-3 4 0,-1 2-2 16,1 0 0-16,-2-2-4 0,1 2-1 16,-1-2 2-16,3 0 4 0,2 0 2 0,4 0-6 15,2 3-20-15,-1-3-42 0,4 0-55 16,2 2-48-16,2 0-35 0,8-2-39 15,-5 5-702-15,5-5 320 0,0 0 211 16</inkml:trace>
  <inkml:trace contextRef="#ctx0" brushRef="#br0" timeOffset="356">1216 1415 99 0,'-10'9'198'0,"-2"0"-13"16,-3 3-20-16,-1 1-4 0,-4 1-6 0,0 4-12 16,-3-2-13-16,0 2-14 0,0 3-8 15,0-3-14-15,-3 5-11 0,-1 0-5 0,1 0-10 16,4-2-4-16,2-3-9 0,-1 2-23 16,1-4-35-16,8-1-41 0,-2-2-48 15,4-2-40-15,3-2-434 0,-1-2 193 16,8-5 126-16</inkml:trace>
  <inkml:trace contextRef="#ctx0" brushRef="#br0" timeOffset="647">1552 1339 13 0,'-5'-2'192'0,"5"2"-18"16,0 0-13-16,-13-2-10 0,13 2-12 16,-20 6-10-16,5 1-11 0,-1 1-4 0,-4 2-8 15,-2 7-7-15,-2-1-4 0,-6 5-9 16,-1 1-6-16,0 7-10 0,-1-3-4 16,-4 6-9-16,-2 0-5 0,3 3-6 0,4-8-3 15,4 3-5-15,1-6-4 0,1 3-2 16,4-5-9-16,6-4-5 0,0 0-23 15,1-2-23-15,4-3-32 0,6-1-34 0,-1-3-32 16,5-2-50-16,0-2-384 0,0-5 190 16,0 0 126-16</inkml:trace>
  <inkml:trace contextRef="#ctx0" brushRef="#br0" timeOffset="951">1800 1356 37 0,'0'0'187'0,"0"0"-11"16,0 0-19-16,-17 0-15 0,7 6-7 16,-2-2-6-16,-4 6-14 0,-4 2-5 15,-4 1-4-15,-1 3-9 0,-8 4-13 0,1 4-22 16,-12 6-3-16,3 1-10 0,0 1-2 15,-1 2-4-15,1 3-5 0,3-2-3 0,-1-2-5 16,10-4-4-16,0-5 0 16,4-1-5-16,4-3-7 0,4-4-7 0,4-2-21 15,4-2-22-15,4-3-28 0,1-3-18 16,4-3-26-16,0-3-31 0,0 0-368 0,0 0 173 16,26-13 113-16</inkml:trace>
  <inkml:trace contextRef="#ctx0" brushRef="#br0" timeOffset="1228">2129 1332 73 0,'0'0'191'0,"0"0"-18"0,0 0-11 15,0 0-14-15,-33 16-15 0,20-6-8 0,-8 3-9 16,-4 4-8-16,-1 1-9 0,-1 0-10 15,-9 3-4-15,0 5-6 0,-4 2-7 16,-3 2-4-16,0 2-6 0,-1-2-10 16,1 2-2-16,-2 0-12 0,4-2 2 0,0-1-4 15,10-4-5-15,1-2-4 0,2 0-4 16,8-7-10-16,0 0-19 0,4-2-18 16,1-3-26-16,5 1-18 0,3-5-26 0,2 0-26 15,5-3-28-15,0-4-391 0,0 0 184 16,0 0 120-16</inkml:trace>
  <inkml:trace contextRef="#ctx0" brushRef="#br0" timeOffset="1498">2220 1374 159 0,'-10'7'180'0,"-5"0"-17"0,-4 4-5 0,2-2-14 16,-5 7-7-16,-4 2-10 0,3-2-12 16,-8 8-6-16,-1-2-6 0,-2 1-11 0,1 1-9 15,1 2-6-15,-7 3-6 0,6-1-7 16,1 0-13-16,-2-1-1 0,4-2-2 16,2 0-7-16,3 0-10 0,4-4-6 15,-1-3-30-15,3-2-23 0,7 1-31 0,-1-4-29 16,3 1-28-16,3-3-27 0,-2-4-398 15,7-2 184-15,-1 0 122 0</inkml:trace>
  <inkml:trace contextRef="#ctx0" brushRef="#br0" timeOffset="1772">2159 1637 93 0,'-13'18'179'0,"11"-11"-20"0,-3 0-13 15,0 1-13-15,0 2-13 0,-1 1-8 16,-4 5-7-16,3-2-10 0,-3 2-7 0,-3 2-13 16,0 0-4-16,-5 3-9 0,3-1-6 15,0 1-4-15,-3 0-8 0,0 0-2 16,1-1-6-16,1-2-5 0,1 1-19 0,3-3-26 15,-2-3-29-15,4 1-32 0,3 0-33 16,-1-3-393-16,1-2 171 0,-1 0 112 16</inkml:trace>
  <inkml:trace contextRef="#ctx0" brushRef="#br0" timeOffset="3990">1814 384 42 0,'5'-12'102'0,"-2"1"-1"0,-1 2-1 16,0 4-3-16,-2-2-3 0,3 2-5 0,-3 5-9 15,0 0 0-15,0 0 3 0,0 0 5 16,0 0-9-16,0 0 0 0,-21 19-2 0,11-5-4 16,0 2 7-16,-2 0 1 0,-3 5-4 15,-6 1 1-15,1 6-3 0,-1-1 0 16,-2 5 0-16,-5 7-5 0,-2 2 1 15,-3 1-5-15,3-1-1 0,-1 1-1 0,1 0-3 16,-3-4 0-16,4 2-7 0,-1-1-2 16,7-5-1-16,0-5-7 0,4 1-5 15,-2-2-3-15,3-6 0 0,3 1-6 16,2-2-2-16,0-5-4 0,3 0-2 0,0 0-3 16,3-2-6-16,-2 0 4 15,4-3-3-15,0-2-1 0,-2 3 1 0,4-4-5 16,-2 0 2-16,0 2-9 0,3-5 6 0,0 2 0 15,-1-2-1-15,3 2-1 0,0-7 0 16,0 9 1-16,3-6-1 0,-3-3-3 16,2 10 4-16,3-5 0 0,2 0-3 0,-2-1 0 15,3 1 0-15,2-1 2 16,1 1-3-16,1-1 3 0,6 3-4 0,-2-2 1 16,1-1 0-16,3 1 0 0,-1 2 0 0,3 1-2 15,-2-5 2-15,3 4-1 0,-3 0 2 16,4-3 0-16,-4 4-1 0,-1-1 0 15,5-1-2-15,-4-1 1 0,-2 2 0 16,2-2 1-16,-2-1-1 0,0 1-1 16,-5-1 0-16,2-1-1 0,-3 1 3 0,2-2 0 15,-2 1-1-15,-2-1 1 0,2-2 1 16,-2 2-2-16,-10-2 4 0,19-2-1 16,-7-3-2-16,-2 3 0 0,0-5-1 15,1 3 1-15,-1-3-1 0,3-2-1 0,-1-3 3 16,2 1-4-16,0-3-3 0,-1 0 6 0,4-2-1 15,2-2 0-15,1-3 0 0,-3 1 2 16,4-3 0-16,4-2-1 0,-1 0-3 16,-2-2 0-16,4-3 2 0,-4 0-7 0,4 0 4 15,-1 0 1-15,1 0 1 0,1 1 0 16,-4-3-3-16,3 5 2 0,-1-3 0 16,-2 3-1-16,-1-2-3 0,-3 7 1 15,-2-1 2-15,3 2 1 0,-4 0 0 0,-1 1-1 16,0 0 2-16,-5 4-1 0,4 0 0 15,-4 1 1-15,2 0 0 0,-4 3 1 16,1-1-1-16,0 4-1 0,-1-3 1 0,-1 1-2 16,0 1 0-16,-2 1 2 0,3 0 0 15,-3 1-1-15,0-2 1 0,1 4-2 16,-4-4-1-16,3 2 4 0,-2 0 1 16,-1 1 3-16,1 2 0 0,-1-3 7 0,-2 1-2 15,0 0 1-15,-2 0 0 0,2 7 4 16,-8-13 0-16,1 6-1 0,-4 0 1 15,1 3-1-15,-5-6 2 0,0 2-1 0,-6 3 0 16,1-2 4-16,-3 0-3 0,-5-3-3 16,0 4 5-16,-2-1-6 0,-1 0 4 15,1-3-11-15,-1 4 9 0,0 1-8 16,1-2 4-16,4 2-6 0,2 1 2 0,-2-1-6 16,6 1-17-16,0 2-29 0,-1-3-39 15,6 3-35-15,3 2-23 0,2 2-20 0,1 0-60 16,-1 3-641-16,5-1 293 0,0 1 194 15</inkml:trace>
  <inkml:trace contextRef="#ctx0" brushRef="#br0" timeOffset="4498">2070 372 104 0,'-18'-2'193'0,"18"2"-6"0,0 0-14 0,-20 5-9 16,10-3-10-16,-3 1-12 0,-2 1-13 15,-2 0-10-15,-5 6-13 0,-2-1-12 16,-5 1-8-16,2 3-6 0,-4 0-9 0,1 1-7 16,2 0-7-16,3-3-8 0,-1 3-15 15,3-6-29-15,5 2-43 0,3-2-21 16,5-2-30-16,3 0-34 0,2-3-456 0,5-3 197 15,0 0 130-15</inkml:trace>
  <inkml:trace contextRef="#ctx0" brushRef="#br0" timeOffset="4764">2457 282 192 0,'5'-7'197'0,"-5"7"-12"16,0 0-12-16,0 0-17 0,0 0-8 16,-29 15-7-16,17-6-9 0,-11 5-7 0,0 2-7 15,-5 2-6-15,-5 3-12 0,-10 4-6 16,-3 5-15-16,0 0-4 0,-4-1-7 16,-17 12-5-16,1-2-7 0,13-5-7 0,7-6-3 15,0-3-5-15,3 3-11 0,8-8-14 16,-1-2-26-16,6 3-24 0,7-8-29 15,1 1-47-15,3-2-20 0,9-1-31 0,0-7-481 16,5 1 218-16,3 0 144 0</inkml:trace>
  <inkml:trace contextRef="#ctx0" brushRef="#br0" timeOffset="5039">2496 450 180 0,'0'0'197'0,"-25"7"-13"0,8-2-11 15,-4 1-16-15,-6 3-14 0,-2 5-12 0,-8 4-4 16,-9 6-13-16,-7 0-7 0,-19 15-11 16,-4 3-8-16,-8 1-11 0,1 5-5 0,-7-2-10 15,4 1-5-15,5-3-5 16,4 0-6-16,4-5-6 0,7-1-3 0,13-8-5 15,9-5-8-15,8-5-10 0,9-4-31 16,1-2-27-16,9-2-21 0,2 0-40 0,7-6-43 16,2-1-475-16,6-3 212 0,0-2 140 15</inkml:trace>
  <inkml:trace contextRef="#ctx0" brushRef="#br0" timeOffset="5293">2350 679 36 0,'0'0'187'0,"0"0"-14"0,0 0-22 16,-34 11-11-16,17-2-10 0,-4 5-14 0,-4 2-8 16,-6 4-10-16,-4 1-12 0,-8 6-4 15,-3 1-8-15,-5 2-8 0,-14 9-8 16,-2 0-7-16,8-7-3 0,11-3-2 15,1-2-8-15,1-2 17 0,0 0-6 0,8-4-14 16,5-3-27-16,10-3-35 0,0-2-32 16,5-1-25-16,5-3-36 0,6-2-406 0,4-5 179 15,1 0 118-15</inkml:trace>
  <inkml:trace contextRef="#ctx0" brushRef="#br0" timeOffset="5535">1817 1131 72 0,'-39'12'143'0,"8"2"-10"0,-4-1-18 15,7 3-11-15,1-5 16 0,-2 7-10 16,2-6-11-16,1 3-2 0,1-2-19 15,4 1-15-15,1 1-31 0,1-3-36 0,5-1-23 16,4 0-36-16,0 0-302 0,2-3 124 16,3-1 82-16</inkml:trace>
  <inkml:trace contextRef="#ctx0" brushRef="#br1" timeOffset="7378">0 1653 111 0,'0'0'236'0,"0"0"0"0,-3 7-7 16,3-7-8-16,21 11-15 0,-6-5-14 15,2 4-18-15,7-1-15 0,-2-1-13 16,4 7-14-16,2-4-16 0,-2 3-6 16,-1 0-12-16,1-1-21 0,-4-1-42 0,-5-4-52 15,2 4-50-15,-4-3-50 0,0 3-48 16,-8-8-554-16,2 4 245 0,-4-8 161 0</inkml:trace>
  <inkml:trace contextRef="#ctx0" brushRef="#br1" timeOffset="7596">157 1520 254 0,'-5'-5'244'0,"5"5"-3"0,0 0-10 16,13-6-15-16,-2 6-19 0,1 0-17 16,5 4-20-16,7-2-13 0,-2 3-16 15,4 4-10-15,-3-5-13 0,2 6-7 0,1 1-21 16,-4-2-31-16,-1 2-37 0,-4-1-37 16,1 2-32-16,-2-2-35 0,-4 2-39 0,1-2-58 15,-3-4-484-15,-2-1 229 0,-3 0 151 16</inkml:trace>
  <inkml:trace contextRef="#ctx0" brushRef="#br1" timeOffset="7837">503 1293 162 0,'-2'-6'243'0,"2"1"-27"0,0 5-14 15,5-7-14-15,-5 7-16 0,14 2-17 0,-14-2-11 16,27 10-16-16,-13-4-10 0,1 3-14 16,4 0-8-16,-2 3-12 0,-2 2-18 0,0-1-35 15,1-1-38-15,-3 2-40 0,1 0-37 16,0 0-40-16,-4-5-52 0,0 0-393 16,-3-5 194-16,1 3 127 0</inkml:trace>
  <inkml:trace contextRef="#ctx0" brushRef="#br1" timeOffset="8046">765 1002 116 0,'0'0'246'0,"5"-6"-7"0,-5 6-15 16,0 0-19-16,20 9-14 0,-10-3-18 15,3 2-18-15,0 4-13 0,-1-1-20 0,0 0-8 16,2 3-9-16,-2 0-27 0,1-3-50 16,-3-2-44-16,1 6-53 0,1-6-54 15,-7 0-534-15,3-2 224 0,-6 0 147 16</inkml:trace>
  <inkml:trace contextRef="#ctx0" brushRef="#br1" timeOffset="8286">1049 775 125 0,'0'-7'244'16,"0"7"-17"-16,5-5-15 0,-5 5-16 15,0 0-19-15,0 0-15 0,23 14-16 0,-13-7-14 16,0 4-12-16,0 0-13 0,0 1-13 15,4-1-32-15,-7 1-37 0,1-1-39 16,2 1-44-16,-3 0-49 0,0-3-71 16,2-3-391-16,-1 0 193 0,-4 2 128 0</inkml:trace>
  <inkml:trace contextRef="#ctx0" brushRef="#br1" timeOffset="8514">1417 407 115 0,'0'0'249'0,"0"0"-7"16,0 0-15-16,0 0-18 0,18 16-21 0,-12-7-16 16,4 2-18-16,0 1-14 0,0 1-14 15,-3 1-12-15,3 0-13 0,1-1-19 16,-1 1-33-16,-3 0-43 0,3-2-43 0,0 1-43 15,-2 0-49-15,-2-6-58 0,-1 0-405 16,0 0 201-16,-5-5 133 0</inkml:trace>
  <inkml:trace contextRef="#ctx0" brushRef="#br1" timeOffset="8731">1732 148 231 0,'0'-8'217'0,"0"8"-19"0,0 0-16 0,0 0-16 15,0 0-16-15,5 21-15 0,-2-8-13 16,-3 0-15-16,5 6-7 0,-3-3-24 0,1 2-41 16,-1-2-34-16,7 2-45 0,-4-2-46 15,-3-5-65-15,6-2-332 0,-3 3 166 16,0-5 109-16</inkml:trace>
  <inkml:trace contextRef="#ctx0" brushRef="#br1" timeOffset="8955">2243 0 95 0,'3'-5'251'0,"-3"5"-23"0,0 0-17 15,0 0-15-15,0 0-16 0,0 0-24 16,0 0-9-16,-3 25-13 0,1-13-14 0,-1-1-15 16,1 5-34-16,-2-2-53 0,4 2-58 15,4-3-50-15,-4 1-81 0,5-2-377 16,-3 0 186-16,3-2 123 0</inkml:trace>
  <inkml:trace contextRef="#ctx0" brushRef="#br1" timeOffset="9134">2728 165 4 0,'-10'4'235'0,"-3"3"-16"16,0 0-17-16,-2 2-20 0,3 0-17 0,-4 0-16 15,1 0-13-15,3 5-14 0,2-5-19 16,-4 5-33-16,4-3-48 0,3 4-53 0,-1 0-59 15,3-4-416-15,0-2 172 16,3 3 113-16</inkml:trace>
  <inkml:trace contextRef="#ctx0" brushRef="#br1" timeOffset="9348">2822 615 85 0,'-11'5'239'16,"-4"1"-17"-16,-2 1-15 0,-2 2-22 0,2 1-20 15,0-1-13-15,-2 0-15 0,4 0-20 16,0 2-40-16,3-2-49 0,-2 3-50 16,4-3-66-16,0 2-424 0,1-2 174 15,1-2 115-15</inkml:trace>
  <inkml:trace contextRef="#ctx0" brushRef="#br1" timeOffset="9555">2634 917 21 0,'-10'2'237'16,"-2"3"-20"-16,-5 1-18 0,-2 3-18 15,-4 1-18-15,2 1-16 0,-1 0-16 0,1 1-19 16,3-3-43-16,4 2-56 0,4 1-58 16,-2-3-70-16,8-2-338 0,1 2 154 15,1-3 102-15</inkml:trace>
  <inkml:trace contextRef="#ctx0" brushRef="#br1" timeOffset="9728">2718 1148 69 0,'-13'7'212'0,"-2"2"-21"16,-3-3-17-16,2 4-22 0,1 1-10 16,0 0-18-16,1 2-28 0,0-4-49 0,4 6-51 15,0-4-57-15,3 0-328 16,4-3 132-16,-2-2 88 0</inkml:trace>
  <inkml:trace contextRef="#ctx0" brushRef="#br1" timeOffset="9934">2746 1429 136 0,'-5'4'222'15,"-3"0"-17"-15,1 4-20 0,-3 2-18 16,-4-2-15-16,2 1-15 0,2 5-18 0,-5-3-14 16,4 3-33-16,-2-3-36 0,3 3-44 15,1 1-39-15,1-3-54 0,3-1-369 0,-4-1 160 16,7 2 106-16</inkml:trace>
  <inkml:trace contextRef="#ctx0" brushRef="#br1" timeOffset="10154">2837 1693 79 0,'-10'5'237'0,"0"-2"-25"0,-3 3-18 16,0 1-18-16,1 2-18 0,-3-1-17 15,2 5-12-15,-2-2-20 0,5 3-39 0,-3-3-43 16,0 3-43-16,3 1-72 0,0-5-398 16,-3 2 165-16,2-3 109 0</inkml:trace>
  <inkml:trace contextRef="#ctx0" brushRef="#br1" timeOffset="10383">2825 1963 26 0,'-11'7'183'15,"1"1"-20"-15,0 0-16 0,-2 1-13 0,-3 3-16 16,-1-3-16-16,3 2-40 0,-2 1-39 15,3-1-51-15,-2 0-289 0,-1-1 108 16,3-3 71-16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14.69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659 52 176 0,'-27'17'170'16,"-2"-1"-15"-16,4 0-8 0,-1 0-8 0,4 2-9 16,-7 4-7-16,2 2-9 0,-1 1-9 15,-2 4-6-15,-1 1-9 0,-1 7-5 16,-4 2-6-16,2-2 2 0,2 4-4 16,-2 2-1-16,5 0-5 0,-2 1-2 0,0 4-1 15,6-2-8-15,1-3 1 0,4 2-5 16,3-4-3-16,1-1-5 0,4-1 0 0,4-7-5 15,6 0-3-15,-1-1-4 0,6-4 1 16,-1 1-5-16,6 0 0 0,4-5-3 16,4 0-2-16,1-5-3 0,3-2-1 15,6-2-5-15,-1-3 1 0,6-1-3 0,0-6 2 16,4-4-10-16,1 0 4 0,2-4 0 16,0-1-6-16,7-4 4 0,-1-3-6 15,-1-4 5-15,1 3-1 0,-2-6-2 0,-1 1 0 16,0-3-1-16,0 0-1 0,-4-2-2 15,-1 1 2-15,0-3 0 0,0 0 1 16,-4 0-3-16,-1 0 0 0,-4-3-2 16,2 3-2-16,-4 0 3 0,-2-3 2 0,-5 5 1 15,1 0-2-15,-3-2-2 0,2 1 0 16,-3-2 0-16,1 1 3 0,-4 0-2 16,-2 0 0-16,0-1 1 0,0 3 0 0,-1 4-4 15,-2-3 0-15,-2 2 3 0,0 2 0 16,0-1 0-16,0 1 0 0,0-1-2 15,-3 2 2-15,1 1-2 0,-3 0 2 0,2 2-3 16,-2-2 5-16,0 2-5 0,-2-2 3 16,-1 2-1-16,1 0 0 0,-3-2-1 15,0 0 2-15,-2 1-1 0,2-1 0 16,-3 0 0-16,-3 2-1 0,4 0 1 16,-3-2-2-16,0 5 2 0,0-3 1 0,-1 3 1 15,-2-1-2-15,1 1-2 0,-3 1 2 16,1 2-2-16,-1-2 1 0,1 3 1 0,-4 0 0 15,-3 4-2-15,1-3 1 0,-3 1-1 16,0 5 0-16,-3-2 2 0,-1 2-1 16,-2 0 1-16,2 0 1 0,-6 2-2 0,-2 3 2 15,2 1-2-15,-3-1 0 0,1 5 0 16,-4 6-1-16,1 0-9 0,-8 7-18 16,4 4-36-16,-2 3-29 0,1 7-28 15,2-1-35-15,5 4-42 0,1-5-552 0,-1 2 256 16,9-2 168-16</inkml:trace>
  <inkml:trace contextRef="#ctx0" brushRef="#br0" timeOffset="1373">1063 90 59 0,'0'-7'114'0,"-2"0"-2"0,-1 0-20 15,1 0 5-15,-6 0-4 0,3 2-11 16,-2 3-11-16,-4-4-2 0,-2 1-4 16,1 2-8-16,-3 1-9 0,-1-3 1 0,-1 3-6 15,-1 2 5-15,-5-2-16 0,0-1 3 16,-3 3-3-16,2 0-1 0,-2 3-3 16,-2-1-3-16,2 0 2 0,-1 1-2 0,-4 1-1 15,4 1 2-15,1 0-1 0,1 1-1 16,-4 4-5-16,7-1 4 0,-2 0-4 15,5 3-1-15,1 1-2 0,2-1 2 16,1 1 3-16,5 1-2 0,3 1 0 0,-1 0-1 16,2-2 1-16,6 1-1 0,4 2 1 15,-2-2 1-15,3 2-4 0,3-1 0 16,2 2 6-16,0-2-1 0,2 2-7 0,4-3 5 16,1 2-1-16,-2-3-2 0,4 1 1 15,-4-2-2-15,5 1 1 0,-2 1-3 0,-3-3 2 16,3 3-6-16,-2-3 6 0,-1 3 1 15,-3-3-2-15,0 0 1 0,2 3 4 16,-2-2-2-16,-2 2 1 0,-2-3-1 16,2 3 1-16,-5-2-2 0,1-1 5 15,-1 1-2-15,0-3-1 0,-3 4 3 0,-2-1-4 16,3-4 0-16,-3 4-1 0,0-3-3 16,0 1 0-16,-3-1 0 0,1-3 1 15,-1 4-1-15,1-4-3 0,-3 1-1 0,-1 0 5 16,1 0-3-16,0-3 3 0,-3 1-3 15,1 0-4-15,-3-3 7 0,2 0-5 16,-5 0 0-16,3-2 0 0,-2 0-1 0,-1 0-2 16,-1 0 1-16,0 0-2 0,1-2 0 15,-2 0 0-15,-1-3-1 0,1 3-2 16,0 0 1-16,-6-1 1 0,4-1-1 0,0 2 0 16,-4-3-1-16,1 3 2 0,2-3-2 15,-3 3 0-15,1-3-2 0,1 3-1 16,-3 2 2-16,3-2 1 0,-2 2-4 15,3 0 2-15,-2 2 2 0,-1-2-2 16,1 2-3-16,-1 1 6 0,1 1-2 0,3-1-3 16,-2 1 3-16,2 1 1 0,2-1-2 0,-3 1 1 15,3 2-1-15,2-3 1 0,3 3-2 16,-2-1 0-16,-2 2 2 0,7-2-2 16,-3 1 3-16,5 2-2 0,-2 0-2 15,4-1 4-15,-2 1-2 0,3 0 2 0,-2 0-2 16,4 1-2-16,0-1 4 15,0 0 0-15,4 0 0 0,-2 0 0 16,3 3 0-16,0-3 0 0,0 2-1 0,0-2 1 16,2 3 0-16,1-3 2 0,2 4 0 0,1-1-2 15,-1 1 2-15,0 1-2 0,0 0 1 16,2-1-1-16,2-1 1 16,-4 4-9-16,0-2-26 0,2-3-29 0,2 3-37 15,-2-3-42-15,3 1-49 0,0-7-488 0,1-1 230 16,-1 1 152-16</inkml:trace>
  <inkml:trace contextRef="#ctx0" brushRef="#br0" timeOffset="2239">1107 240 11 0,'-8'-9'117'16,"6"4"-1"-16,-3 1-11 0,5 4-6 15,-9-7-2-15,4 0-6 0,0 3 1 16,-2-1-20-16,2-2 3 0,0 3-6 0,-3-3-2 16,1 0-16-16,-2 1 10 0,-1 1-6 15,0 0-6-15,3 0-5 0,-3 2-2 0,0 0-3 16,-1-2-4-16,1 2-3 0,0 2-1 15,0 1-3-15,10 0-9 0,-18-3 5 16,10 1-2-16,8 2-4 0,0 0-2 16,-20 2 3-16,15 1-3 0,5-3-6 0,-10 6-6 15,8-3 11-15,2-3-6 0,-5 11 0 16,1-4 0-16,4 0-1 0,0 2 2 16,0 0-3-16,0 2 1 0,4-2 2 15,-1 3-3-15,-1-3 3 0,0 2-5 0,3 2 2 16,-2-3 2-16,2 2-3 0,0-1 2 15,0 1-3-15,0-1 4 0,0 1 2 16,2-1-4-16,2 3 4 0,-4-5-1 16,2 2-1-16,1 0-1 0,-3-1 3 0,2 1-1 15,1-2-2-15,-1 1 4 0,-1-1-2 16,2 0-5-16,-3 0-1 0,2-2 6 0,-2 0 0 16,0 2-1-16,2-3 1 0,-2 1 0 15,0 0-3-15,2 0 4 0,-5 0-4 16,3-3 4-16,0 3 1 0,0 1-3 15,0-2 0-15,0-2 3 0,-3 4 2 0,3-4 2 16,-2 3-3-16,2 0-1 0,-3-2 2 16,-2-5-2-16,3 9-2 0,0-4 3 0,-3 1-1 15,0-6-3-15,0 12-4 0,-3-5 3 16,3-7-12-16,-3 11-24 0,1-5-26 16,-1 2-30-16,3-1-35 0,0-7-35 15,-2 9-430-15,-1-6 199 0,3-3 131 16</inkml:trace>
  <inkml:trace contextRef="#ctx0" brushRef="#br0" timeOffset="2865">617 885 41 0,'0'0'103'0,"0"0"-5"0,0 0-9 15,0 0-8-15,0 0-5 0,0 0 1 16,0 0-14-16,0 0 2 0,0 0-15 16,-11-16-6-16,11 16 5 0,-13-2-3 0,13 2-7 15,-15 0-1-15,15 0 2 0,-23 2-1 16,13-2 1-16,-3 2-11 0,1 1 3 15,0 0-6-15,-4 0 4 0,3 2-6 0,1 0 6 16,-1-1-1-16,0 1-4 0,0 0-6 16,3 1 4-16,0-1-6 0,3 1 1 15,-2 1-5-15,4 0 0 0,3 0-3 0,-1 0-4 16,6 2-9-16,-1 0-19 0,6 0-17 16,0 0-31-16,2 3-31 0,0-1-303 15,3-1 137-15,-1 1 91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19.90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170 216 69 0,'0'0'143'0,"-15"11"0"0,10-2-42 15,-3 0-1-15,0 3 0 0,-2 4-4 0,0 0-4 16,3 2 8-16,-3 8-5 0,-1-1 0 16,1 3-2-16,0 3-1 0,-2 5-3 0,2 3 4 15,1 2-2-15,-1 3-3 0,3 2-2 16,-1-1-4-16,3 3-7 0,0 0-2 16,5 3-3-16,0-3-5 0,0 0-2 0,5 1-6 15,-2-3-3-15,4 1-6 0,3-1 0 16,-2-1-2-16,5-4-3 0,0 1-2 15,1-6-4-15,1 0 0 0,1 0-3 16,-3-7-2-16,2-2-2 0,1-2 1 0,1 0-2 16,-2-5-1-16,4-1-2 0,-4-1 1 15,-1-4-1-15,4-3-1 0,-2 1-3 16,1-3 1-16,1-5-3 0,0 2 0 16,-3-4-2-16,3-2-1 0,-2 0-1 0,1-5 0 15,-2 2-6-15,4-3 3 0,-2-1-3 16,-2-2-2-16,0-1 1 0,1 1-1 15,-1-4-2-15,0-1 3 0,1 1-3 16,-4-5 4-16,0 3-8 0,1-5 3 16,3-3-4-16,-6 2 2 0,2-1-1 0,-2-3 0 15,0 1 1-15,-1-3-1 0,1-1-2 16,-5-1 1-16,2 1-1 0,1-4-1 0,-3 3 2 16,0-5 0-16,-3 1-4 0,4 1 1 15,-3-2 0-15,2 2 0 0,-3-2 3 0,1 0-4 16,-1 2-1-16,1-3 2 15,-3 3-1-15,2-2 1 0,-2 2 0 0,0 0 0 16,-2 0 0-16,2 2 0 0,-5-2 1 16,2 3 0-16,-2-4 0 0,0 1 1 0,-1 4-1 15,1-3-1-15,-2 2-1 16,-1 2 3-16,1-1-1 0,-1 0-2 0,1 3 7 16,-2-1-8-16,2 6 1 0,-1-1 1 15,1 1-3-15,-1 1 4 0,1 1 0 0,-1 0-2 16,-3 2-1-16,4-2 2 0,-3 4-1 15,0-2 0-15,3 3 1 0,-3-1 2 16,-1 2-3-16,1 1 0 0,0-1 2 16,0 3-3-16,0 0 4 0,-1 0-2 0,1 4-1 15,-3 1 2-15,3-1-3 0,-2 3 1 16,-4 2-1-16,3 0-1 16,-1 2 2-16,-5 3 1 0,2-1-3 0,-1 3 2 15,0 2 1-15,3 3 2 0,-3-1-1 0,-3 3 0 16,4 2-1-16,-3 3 2 0,4 3 1 15,1-1-1-15,-2 0 0 0,4 3 1 16,0-3-1-16,3 2-15 0,2-3-23 0,1 1-23 16,-1-3-14-16,6 3-21 0,-3-3-24 15,1 3-14-15,4-3-21 0,4-2-14 16,-1 3-13-16,-1-6-495 0,0 1 230 16,3-1 152-16</inkml:trace>
  <inkml:trace contextRef="#ctx0" brushRef="#br0" timeOffset="1092">592 378 41 0,'0'0'118'0,"-3"-11"-1"0,1 6-7 15,2 5-13-15,-3-9 0 0,-2 4-1 0,3 1-7 16,2 4-4-16,-7-9-1 0,-2 2-11 16,4 2 1-16,-3 3-6 0,-1-3-2 0,-1 3-5 15,-3 0-7-15,0 0 0 0,-2 2-3 16,0-3-2-16,-1 6-1 0,-4-1-3 15,0 0 0-15,-1 3 1 0,-1-3-3 16,0 3 1-16,0 4-4 0,0-4-2 0,-2 3-1 16,2 2-9-16,-2 1 1 0,2 1-4 15,-4 0-1-15,6 1-5 0,-2 3 5 16,1 0-4-16,3-3-1 0,1 3-2 16,1 0 1-16,1-2-5 0,3 2 0 0,0 0 0 15,3-2 0-15,1 2-3 0,6-5 3 16,-3 3-4-16,2-2-1 0,3 1-2 15,3-1 2-15,2-3 2 0,0 2-4 0,2-2 4 16,4 1-1-16,-1-2 1 0,5-1-4 16,0 0-1-16,3-2-1 0,2 2 4 15,0-5-1-15,1 2-2 0,2-2 0 16,0 1 3-16,-3-1-3 0,2 0-2 0,-1 1 2 16,2-2-2-16,-2-1 4 0,-4 3-4 15,1-3 0-15,0 5-1 0,2-3-1 16,-5 0 0-16,1 4 1 0,-1-2 1 15,0 0-1-15,-3-2 1 0,2 5-2 0,1-2 1 16,-3 2-2-16,-2-3 4 0,4 3-2 16,-4 0 2-16,2 0-3 0,-2 0 1 0,0 0-3 15,1 0 2-15,-4 0 1 16,1 2 1-16,2-3-3 0,-3 4 4 16,-2-3-3-16,4 2 5 0,-4-2-4 0,0 0-1 15,0 2 3-15,0-4-2 0,-3 3 2 0,-2 2-2 16,3-4 4-16,-3 1-2 0,0 2 1 15,0-2 0-15,0 0-2 0,-3-1 2 16,-2 2 0-16,0-5 0 0,0 5 1 16,0-1-3-16,-6-3 4 0,4 1 0 0,-3-1 3 15,0 2-1-15,-2-3-1 0,-2 2-2 16,-1-2 2-16,-2 1-3 0,0-2 1 16,0 3-4-16,-3 0 2 0,-1-3 3 0,4 0-3 15,-3 3-3-15,-1-3 2 0,4 0 0 16,-3 3-2-16,1-1-1 0,2 1 3 15,-1-3-4-15,0 3 1 0,3 2-2 16,-2-3 3-16,0 3-1 0,3 0-1 0,1 3 1 16,-3-1 0-16,4 0 0 0,-1 0 0 15,3 2 0-15,3 1-2 0,-4 1 6 16,6-1-6-16,2-1 2 0,1 2 1 16,2-1 1-16,2 0-1 0,1 1 2 0,5-1-5 15,2-1 5-15,0 1 1 0,0-1-1 16,5-2 0-16,-1 0-1 0,3-2-1 15,0 0 2-15,2-2-22 0,1-1-29 0,0 1-35 16,3-2-38-16,-3-3-35 0,4 0-45 16,-5-6-451-16,-1 4 222 0,3-5 146 15</inkml:trace>
  <inkml:trace contextRef="#ctx0" brushRef="#br0" timeOffset="1767">607 420 134 0,'0'0'147'15,"0"0"-17"-15,0 0-6 0,-10-3-20 0,10 3-8 16,0 0-3-16,-10-2-6 0,10 2-12 15,0 0-4-15,-17 5-9 0,17-5-4 16,-17 2-9-16,12 0-4 0,-4 0-5 16,9-2-2-16,-13 7 2 0,6-2-11 0,-2-3 1 15,2 2-3-15,2 1-5 0,-3-1 0 16,3 1-7-16,0 1 4 0,0-1-2 0,0-1 3 16,3 4-5-16,-1-4-1 0,0 3 1 15,0 0-1-15,3 0 1 0,0 2 0 16,3-2-4-16,0 0 3 0,0 2-2 15,-1-2 4-15,3 0-3 0,3 2 1 0,-3-2 0 16,2 0-2-16,3 0 1 0,1 2-4 16,-3-2 1-16,2-3 3 0,2 3-2 15,-2-1-8-15,0 0-23 0,1-2-35 16,-1 1-47-16,2-2-49 0,-2-3-366 0,-10 0 176 16,19-5 116-16</inkml:trace>
  <inkml:trace contextRef="#ctx0" brushRef="#br0" timeOffset="2860">648 1182 2 0,'0'0'113'0,"0"-6"-12"0,0 6-3 16,0 0-10-16,0-7-11 0,0 7-18 15,-3-7 2-15,3 7 6 0,0 0-13 16,-5-9-1-16,5 9-4 0,-5-4 0 0,5 4 4 16,-7-7-3-16,7 7 2 0,-11-5-9 15,6 3-7-15,5 2 1 0,-10-5-3 16,2 3-14-16,8 2 9 0,-12-2 1 15,12 2 1-15,-12 0-7 0,12 0-3 0,-14 2 1 16,6 0-1-16,8-2-4 0,-14 5 1 16,9-3 1-16,-3 3-6 0,3-1 0 15,-1 1 2-15,1-1 0 0,0 3 1 16,3-2-2-16,-3-1-3 0,2 3 0 0,3 0 2 16,-2-2-5-16,2 1 3 0,0-6-2 15,2 12-2-15,1-8 3 0,-1 3-7 16,1-2 7-16,2 2-4 0,0-3 0 0,3 1 3 15,0-1-8-15,-3 1 8 0,5 2-10 16,-3-3 9-16,0 1-6 0,1 2-15 16,3-3-43-16,-1 1-34 0,-3 2-40 15,1-5-332-15,-1 1 157 0,1 1 104 0</inkml:trace>
  <inkml:trace contextRef="#ctx0" brushRef="#br0" timeOffset="4209">129 822 3 0,'0'0'77'0,"16"0"-11"15,-16 0 3-15,15 0-8 0,-7 2-6 16,-1 0-6-16,3 3-4 0,-3-3-3 16,2 3-3-16,1-3-3 0,0 3-6 0,-3-3 3 15,1 3-5-15,-1-3-8 0,2 2 1 16,-4-1 4-16,-5-3 4 0,10 4 9 15,-5-1 6-15,-5-3 0 0,7 6 0 0,-7-6-2 16,0 5 3-16,0-5-2 0,0 0-3 16,-10 9 2-16,5-4-5 0,-4-3 1 15,0 3 1-15,-1-3 1 0,0 2-3 16,-2-1-2-16,2 1-3 0,-4 1-4 0,2-3-7 16,2 2-1-16,0 1-1 0,0-3 5 15,-1 3-8-15,3-1-2 0,1 1-2 16,-1 0-5-16,1-2 2 0,2 4-34 15,0-2-14-15,0 2-20 0,1 0-25 0,2-2-31 16,-3 1-299-16,2-1 141 0,1 2 93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26.96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211 0 129 0,'0'0'133'0,"0"0"-6"0,0 0-9 16,5 7-14-16,-5-7 7 0,5 4-2 0,-2 1-6 16,-3-5-3-16,9 7-7 0,-2-3 1 15,-2-2-8-15,2 3-6 0,-2-1-4 16,2 3-6-16,1-3-4 0,2 1-6 0,-1 2-8 16,-2 0 0-16,0-2-1 0,3-1-7 15,-2 3-4-15,2 0-1 0,-3-2-3 16,2 1-2-16,-2-1-3 0,1 2-3 0,-1-2-4 15,-2-1-1-15,3 1-3 0,-3-1-3 16,-1 1 2-16,3-3-4 0,0 3 1 16,-4 0 1-16,-3-5-1 0,7 4-3 15,-2 1 2-15,-5-5-1 0,2 4 0 0,1 1-1 16,-3-5 3-16,0 0 0 0,-3 11-2 16,3-11 0-16,-7 7 2 0,5-2-1 0,-3-1 0 15,-3-2 1-15,-1 3 1 16,2-3 2-16,-3 4 4 0,3-5-2 0,-6 1 0 15,3-2 1-15,-3 0 2 0,0 0 1 16,1 0-7-16,-1-2-4 0,-3-2 6 0,1 1-2 16,3-1-2-16,-7-1-2 0,5-2-3 15,-4 3-3-15,3-3 7 0,-1 0-11 16,1 0 7-16,0 0-3 0,2 3 0 0,0-3-2 16,1 2-3-16,0 1-7 0,2-1-6 15,1 3-13-15,-1 0-20 16,0-3-22-16,10 5-32 0,-15 0-39 0,15 0-33 15,-18 5-587-15,10-3 257 0,-2 2 169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22:34.341"/>
    </inkml:context>
    <inkml:brush xml:id="br0">
      <inkml:brushProperty name="width" value="0.035" units="cm"/>
      <inkml:brushProperty name="height" value="0.035" units="cm"/>
      <inkml:brushProperty name="color" value="#177D36"/>
      <inkml:brushProperty name="fitToCurve" value="1"/>
    </inkml:brush>
  </inkml:definitions>
  <inkml:trace contextRef="#ctx0" brushRef="#br0">0 109 11 0,'3'-14'104'0,"-3"14"1"16,0 0-3-16,0 0-1 0,0 0 0 0,0 0-1 16,0 0-2-16,0 0-7 0,0 0 5 15,0 0-2-15,0 0 1 0,0 0-1 16,0 0 4-16,0 0 0 0,6-9 1 0,-6 9 4 15,0 0 2-15,11 0-1 0,-11 0 0 16,0 0 4-16,0 0-5 0,26 7-3 16,-18-1-5-16,3-2 1 0,0 2-4 0,-1-2 0 15,6 2-7-15,-3-2-6 0,1 4-4 16,2-1-7-16,5 0-5 0,-5 2-5 16,0-1-4-16,5 2-5 0,-2-3 1 15,0 0-4-15,2 2-7 0,-2 0-1 0,0-2-4 16,1 1-6-16,-1 0-1 0,3 0-4 15,-1-2 4-15,-2 2-6 0,0 0-1 0,-1-1 0 16,-2-2-4-16,-2 0-1 0,-3 3-1 16,4-3 3-16,-4 0-8 15,0-3 3-15,0 4-2 0,-3-2 1 0,1-1-3 16,-1 0-1-16,-8-3-7 0,11 4-10 0,-5 2-20 16,-6-6-20-16,5 2-20 0,-5-2-24 15,0 0-21-15,0 0-19 0,0 0-20 16,0 0-16-16,0 0-9 0,0 0-10 15,-27-15-11-15,22 8-554 0,-5-1 256 0,2 3 169 16</inkml:trace>
  <inkml:trace contextRef="#ctx0" brushRef="#br0" timeOffset="508">398 30 1 0,'3'-4'92'16,"-3"4"-1"-16,5-7 0 0,-5 7-9 0,5-3 6 15,-5 3-3-15,6-6 3 0,-6 6 8 16,0 0-2-16,5-5 8 0,-5 5 2 16,0 0 5-16,0 0-1 0,6-5 6 15,-6 5 6-15,0 0 0 0,0 0-6 0,0 0-5 16,0 0-2-16,0 0-3 0,0 0 0 16,0 0-3-16,0 0-3 0,0 0-3 15,-19 19-2-15,13-12-3 0,-2-3 0 0,0 5-7 16,-2-5-6-16,-1 2-1 0,3 3-1 15,-5-1-6-15,2-1-2 0,-4 1-2 16,-2 2-5-16,4 2-6 0,-4-4-3 0,-1 4-3 16,5 0-4-16,-4-3-2 0,1 1-4 15,-2 2 1-15,5-1-9 0,-4-2-4 16,2 1-2-16,2 1-3 0,-1-1-12 16,0 0-10-16,3 2-21 0,2-2-20 0,1 0-20 15,-1 4-17-15,1-5-19 0,3-1-15 16,-1 2-17-16,1-3-28 0,-1 3-19 0,4-2-22 15,-1 0-22-15,-1-4-591 0,4 1 276 16,0-5 183-16</inkml:trace>
  <inkml:trace contextRef="#ctx0" brushRef="#br0" timeOffset="1145">59 385 109 0,'0'0'175'16,"0"0"-6"-16,0 0 0 0,0 0 1 16,0 0 1-16,0 0-1 0,27 10-3 0,-17-5 0 15,-2 0-12-15,3 0-5 0,0 3-6 16,3 3-5-16,3-4-9 0,0 3-11 0,2 0-6 16,1 2-8-16,0 1-9 0,4 2-6 15,2-2-9-15,-4 1-9 0,1 0-6 16,2 0-8-16,-3-1-3 0,-2-3-6 15,5 5-6-15,-5-5-1 0,-3 0-8 0,-1 0 0 16,0 0-5-16,-1 0 2 0,-1-2-8 16,-3 0-2-16,0-4-2 0,-3 4 1 15,4-3-7-15,-4 0-3 0,1 0-12 0,-4 0-16 16,-2-2-22-16,2 2-22 0,-5-5-23 16,0 0-23-16,0 7-23 0,0-7-11 0,0 0-16 15,0 0-7-15,0 0-6 0,0 0 3 16,-22 0 5-16,22 0-3 0,-17-4-2 15,17 4-397-15,-17-5 192 0,6 5 127 16</inkml:trace>
  <inkml:trace contextRef="#ctx0" brushRef="#br0" timeOffset="1583">213 728 52 0,'-5'7'124'0,"5"-7"-2"15,-4 5 4-15,4-5-5 0,-3 8 2 16,3-8 1-16,0 0-11 0,-3 5 2 0,3-5-4 15,0 0 2-15,0 0 2 0,0 0-4 16,0 0 3-16,0 0 4 0,0 0-3 0,0 0 2 16,26-18-3-16,-17 11-4 0,-1-1-2 15,3 0-5-15,0-4-4 0,4 2-3 16,-2-3-4-16,4-1-4 0,0 0 1 16,0 0-6-16,-1 1-1 0,1-2-4 0,0 0-3 15,-3-1 0-15,2 2-1 0,-2-2-7 16,4 1-3-16,-5 2-10 0,1-2 1 15,-3 3-6-15,4-1-6 0,-4 1-4 0,0 2-7 16,0 0 2-16,-3 2-3 0,2-1-5 16,-2 3-10-16,0-1-19 0,0-1-8 15,-2 3-24-15,2 1-18 0,-3-2-21 0,3-2-25 16,-1 3-27-16,-1-2-36 0,-1-1-41 16,3 3-42-16,-5-2-707 0,0-4 324 15,0 4 213-15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4.3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 32 35 0,'-3'5'172'0,"3"-5"-21"0,-5 11-8 16,5-4-10-16,0-1-12 0,0-6-9 15,3 11-16-15,-1-4-10 0,1-4-3 0,-3-3-10 16,13 5-9-16,-5-5-5 0,-8 0-5 15,0 0-4-15,25-5-7 0,-18 2-3 0,4-5-4 16,-3 3-3-16,-1-2-3 0,-2-2-2 16,-2 2-3-16,-1-2 1 0,0 0 6 15,-4 3 6-15,0-1 7 0,2 7 7 16,-8-11 8-16,1 11 2 0,7 0 6 0,-21 4 4 16,8 0 3-16,3 3-2 0,-2 2-1 15,-2 3-4-15,4-1-4 0,0 2-3 0,5 1-6 16,-2 2-5-16,4-1 2 0,1-2-10 15,2-2-3-15,0 1-5 0,2-3-4 16,1 0-3-16,2-4-2 0,0-1-2 16,2-1-3-16,-7-3-2 0,18-3 0 0,-18 3-3 15,13-9 1-15,-5 4-4 0,-3-1 2 16,0-4 1-16,0 1-2 0,-5 0-6 0,2 0-1 16,-2 0 1-16,0 2-2 0,-2-2 0 15,-1 2 1-15,1 2 2 0,-3 1-3 16,5 4 0-16,-13-5 0 0,13 5-2 15,0 0 2-15,-18 6-3 0,13 1 3 0,0-2-19 16,2 2-28-16,-2 2-31 0,3 0-44 16,2 1-42-16,0-1-32 0,0 0-48 15,0-9-541-15,0 9 265 0,0-4 176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5.1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 21 62 0,'-2'-7'153'16,"-1"2"-7"-16,3 5-15 0,-7-5-14 16,7 5-10-16,0 0-11 0,0 0-12 0,-11 12-9 15,8-7-2-15,3-5-10 0,3 14-7 16,-1-7-6-16,1 2-2 0,1-2-1 0,0-1-7 16,4-1-3-16,-1 1-1 0,3-3-4 15,0 2 0-15,0-3-3 0,1 0 1 0,-1-2-5 16,-10 0 2-16,18-2-3 0,-18 2-10 15,12-7 6-15,-6 3-3 0,-1-3-4 16,-2 0 2-16,-3 0 2 0,0 0 1 16,0-2-2-16,-5 2 7 0,-4 0-1 0,6 0-1 15,-4 0 4-15,2 2 0 0,0 4-4 16,5 1-2-16,-12-3-2 0,12 3 2 16,-13 4-6-16,7 1-2 0,-1 5 3 0,2-3-2 15,2 4 5-15,1-2-5 0,-1 1-3 16,3-2-1-16,0 2 2 0,3-1 0 15,-3 0-7-15,2-2 9 0,1 0 2 0,2-3-3 16,-5-4 0-16,7 5 0 0,-7-5 0 16,14 0 0-16,-14 0-6 0,12-5 4 15,-12 5-5-15,8-9 3 0,-6 5-2 0,1-1 2 16,-1-2-1-16,-2 7 0 0,3-10-6 16,-6 4 5-16,-2 1 3 0,5 5-4 15,-5-11 1-15,0 9 0 0,0-3-2 0,5 5 2 16,-10-4-3-16,10 4 1 0,0 0 4 15,0 0-5-15,-23 9-5 0,18-2-22 16,-3 2-26-16,3 5-42 0,-2 6-28 0,2 3-42 16,0 6-444-16,3 1 206 0,-5 4 137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5.6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 7 71 0,'-13'-4'223'0,"0"1"-18"0,1 1-19 15,12 2-14-15,-18 5-20 0,7-1-15 0,4 3-14 16,4 2-10-16,-2 1-11 0,3 1-12 15,4 3-8-15,3-3-6 0,0 3-8 16,0-2-7-16,4-1-5 0,-2 0-5 0,1-4-4 16,2 2-5-16,-3-4-6 0,1-3 1 15,3 0-7-15,-11-2-4 0,17-4 0 16,-9-1-3-16,-1 1-3 0,-2-5 0 16,0 2-4-16,-3-5-3 0,1 4-3 0,-3-4 5 15,0 0-4-15,-3 2 2 0,1 2 5 16,-3-1 5-16,0 2 3 0,0 2 5 0,-2 1-1 15,-1 1 1-15,8 3 0 0,-18 0-1 16,18 0 1-16,-13 5 1 0,8 2 0 16,0 0-2-16,0-1-2 0,3 4 0 0,-1-1-4 15,3-2-4-15,5 2 0 0,0-2-1 16,0-2-3-16,3-1-7 0,2-2-34 16,-10-2-47-16,28-6-49 0,-6-6-61 15,5-6-656-15,2-5 285 0,2-5 188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6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 54 71 0,'0'0'113'0,"0"0"-15"0,-15 6-6 16,15-6-13-16,-5 7-4 0,5-7 6 15,2 7-14-15,-2-7-8 0,10 5-7 16,-10-5-8-16,13 2-3 0,-13-2-1 0,18 0-8 16,-18 0-4-16,15-6 1 0,-7 5-6 15,-1-3 4-15,-2 0-9 0,0-4 4 0,0 1-3 16,0 1 5-16,-5 0 12 0,0-4 5 15,0 10 6-15,-3-12 5 0,1 5-1 16,-3 3 0-16,-3 2-3 0,8 2 3 16,-12-5-5-16,2 5 2 0,10 0-2 0,-18 7-5 15,10-3-3-15,-2 5-5 0,5 1 0 16,-2 3-8-16,-1 1-19 0,6 5-50 0,2 3-57 16,-3 1-471-16,6-1 194 0,2 8 129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6.9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 72 8 0,'5'3'124'0,"2"3"-16"16,4-4-9-16,-1 0-15 0,3-2 4 16,-1 0-17-16,2 0-4 0,-2-2-5 0,1 0-13 15,-4-4-1-15,1 3-6 0,-1-2-5 16,-4 0-3-16,0-1-4 0,-3-1 2 0,-2-3 11 16,-2 3 19-16,-3 1-1 0,0-1 4 15,-4 0 6-15,-1 2 5 0,1 3 6 16,-4 0 1-16,1-1-1 0,-2 3 0 15,2 3-2-15,-1-1-4 0,3 2-5 0,-1 3-6 16,1-2-8-16,3 4-3 0,2-2-7 16,2 0-4-16,3 0-5 0,3 2-3 0,2 0-2 15,0-3-2-15,2 0-5 0,4 1-2 16,-3-4-1-16,2 3-3 0,0-4-3 16,2 0 0-16,-1-2 0 0,-1 0-5 15,-10 0-13-15,18-2-20 0,-18 2-32 0,14 0-35 16,-11 5-40-16,2 0-21 0,-5 3-41 15,0 4-438-15,-3 1 213 0,1 6 141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7.5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33 83 0,'0'0'152'0,"0"0"-1"0,3-9-4 16,-3 9-5-16,0-10-9 0,0 10-1 0,-3-7-10 16,-2 3-13-16,5 4-8 0,-7-2-11 15,7 2-9-15,0 0-3 0,-17 4-6 16,12 3-5-16,-3 0-3 0,0 2-3 15,3-2-1-15,2 7 1 0,1-3-3 0,2 3-9 16,0-3-3-16,2 5-1 0,1-5-4 16,4 3-5-16,-1-5-4 0,2 2 0 15,2-1-3-15,-3-4-4 0,3 1-1 16,0-4-3-16,-1-1 0 0,3-2 0 0,-12 0-3 16,15-5-1-16,-15 5-2 0,10-9-3 15,-8 5 0-15,1-3-4 0,-3 0 7 0,0 0-5 16,0 7 1-16,-10-9-3 0,5 5 3 15,-3-1 1-15,-2 5-1 0,10 0-1 16,-21 2 0-16,9 1-1 0,2 1 2 0,0 1-3 16,3 1-3-16,2 1-12 0,-1-2-27 15,3 2-36-15,3-7-53 0,11 6-44 16,-1-6-581-16,-10 0 255 0,30-9 167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8.0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31 144 0,'0'0'161'0,"-8"-3"-16"15,8 3-6-15,-12 0-7 0,12 0-3 0,0 0-13 16,-19 7-12-16,12-2-4 0,2 0-13 0,0-1-6 15,2 1-9-15,3-5-13 0,-2 11-3 16,2-6-6-16,0 2-2 0,0-7-4 16,7 9-4-16,1-7-6 0,2 1 4 15,1-3-10-15,1 2-6 0,-12-2-1 0,20-2-2 16,-10-3-2-16,-3 3 1 0,5-5-3 16,-8 3 1-16,1-4-4 0,-2 1 2 15,-1 1-1-15,1-1 7 0,-3 0 5 0,-3 0 9 16,1 0 6-16,-1 0 7 0,-2 3 11 15,1-1 4-15,-4 0 5 0,8 5 1 16,-19-2 3-16,10 2 3 0,9 0 0 16,-18 0-7-16,18 0-4 0,-16 2-8 0,11 3-6 15,3 0-4-15,2-5-3 0,-5 9-13 16,5-9-21-16,5 11-42 0,5-9-46 0,1 3-62 16,9 0-52-16,-3-5-664 0,6 0 292 15,0-3 192-15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9.0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 0 96 0,'0'0'144'16,"-16"2"-16"-16,9 2-10 0,2 1-15 0,2 2-2 16,1-1-16-16,2 4 1 0,0-1-11 15,2 0-8-15,1 0-2 0,2 1-4 16,-1-4-2-16,5 4-6 0,-4-3 2 16,0 2-6-16,3-5 1 0,-4 3 0 0,4-4 1 15,-3-1 1-15,-5-2-1 0,10 2-1 16,-10-2-2-16,11 0 1 0,-11 0 0 15,0 0 2-15,2-9 3 0,-2 9 0 16,-2-9 4-16,2 9 0 0,-5-7-2 0,-4 5 1 16,9 2 7-16,-15-5-2 0,15 5 1 15,-17 2-5-15,5 1-2 0,1-1-5 0,-2 0-4 16,3 3-3-16,0-1-5 0,-1 3-2 16,4 0-6-16,2-2-3 0,0 2-5 15,2-1-1-15,3-6-2 0,8 10-6 16,-1-6-9-16,7-2-13 0,-2-2-23 0,6-2-18 15,3-2-17-15,1-1-19 0,-2-2-10 16,1-2-2-16,-1 2-6 0,-2 0 4 0,-3-2 9 16,-2 0 5-16,-3 0 9 15,-5 1-1-15,-1 0 17 0,-4 1 4 0,-2 0 6 16,-3 2 6-16,-5 0-4 0,0 1-11 16,0 3-13-16,-3-5-43 0,0 4-355 0,3-3 159 15,0 0 106-15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39.7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 23 108 0,'-8'7'149'0,"6"-3"-13"0,2-4-7 16,0 10-18-16,0-10-11 0,0 11-13 16,2-6-6-16,-2-5-4 0,8 7-10 15,-6-3-4-15,-2-4-2 0,10 3-4 16,-10-3-7-16,13 0-5 0,-13 0-3 0,11-7-5 15,-11 7-2-15,10-10-2 0,-5 6 2 16,-3-3 4-16,1 0 1 0,-3-2 9 0,0 9-1 16,0-11 5-16,0 6-4 0,0 5 1 15,-8-9-3-15,3 7-2 0,5 2-1 16,-16-3-4-16,16 3 4 0,-17 8-7 16,9-4-1-16,1 0-1 0,-1 5-1 15,3-2-3-15,-1 2-7 0,4 1 2 0,-1-1-2 16,1-2-5-16,2 2-1 0,2-2-1 15,1-1 0-15,3 2-4 0,-1-4 3 16,0-1-2-16,-5-3-4 0,17 0-1 0,-17 0 3 16,15-5-4-16,-7 0 2 0,0 0-3 15,-3-1 3-15,0-1 1 0,0-2-3 0,-2 2 1 16,-3 0 1-16,0 0 5 0,0 7 2 16,0-12-1-16,-3 8 2 0,3 4-2 15,-10-5-2-15,10 5 2 0,-16 3-3 16,16-3-2-16,-17 6-2 0,9-1 1 0,3 2 1 15,0 0-3-15,0 0-8 0,5 2-23 16,-2-2-35-16,4 0-45 0,3-3-63 16,0 1-630-16,5-5 271 0,-10 0 178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0.3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 49 132 0,'-7'5'145'15,"-1"-1"-12"-15,2 1-16 0,1-1-8 16,2 3-10-16,3 0-8 0,0 0-9 0,0-7-7 16,5 11-7-16,-2-6-6 0,3-1-8 15,-6-4-6-15,13 5 0 0,-6-5-11 16,-7 0 2-16,12 0-5 0,-12 0-14 16,15-7 10-16,-9 3-3 0,-1 0-4 0,0-1 0 15,0-2-2-15,-2 0-3 0,-3 0-3 16,0 7 3-16,0-12 3 0,-3 8 0 0,3 4 3 15,-5-7-2-15,-2 4 1 0,7 3-1 16,0 0 1-16,-19 3 0 0,19-3-4 16,-12 7 2-16,7-3-4 0,0 1-7 15,3 2 4-15,-1-3-1 0,1 3 0 0,-1-2 0 16,3-5-3-16,0 11-1 0,0-11 2 16,5 5-1-16,-5-5 0 0,7 2-1 15,-7-2-3-15,0 0 3 0,13-8-4 16,-8 0-5-16,-3-1-15 0,1 2-22 0,-1-2-22 15,1 0-29-15,-1-1-27 0,-4 2-42 16,2-3-345-16,0-4 171 0,-3 3 112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5:46:27.668"/>
    </inkml:context>
    <inkml:brush xml:id="br0">
      <inkml:brushProperty name="width" value="0.035" units="cm"/>
      <inkml:brushProperty name="height" value="0.035" units="cm"/>
      <inkml:brushProperty name="color" value="#FFC000"/>
      <inkml:brushProperty name="fitToCurve" value="1"/>
    </inkml:brush>
  </inkml:definitions>
  <inkml:trace contextRef="#ctx0" brushRef="#br0">0 88 67 0,'0'0'183'0,"23"-10"-12"0,-15 8-14 16,3-3-19-16,3-3-12 0,2 0-12 15,2 1-14-15,-2 2-23 0,-2-5-32 16,6 5-31-16,-6-2-43 0,0 1-41 0,-4 1-302 16,1 0 126-16,2 0 84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0.9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 67 143 0,'0'0'149'0,"-17"0"-15"0,10 2-11 16,-1 0-15-16,8-2-9 0,-14 7-9 0,12-5-10 15,2-2-5-15,-5 13-10 0,5-10 0 16,0-3-11-16,2 9-4 0,3-4-5 16,-5-5-1-16,12 4-6 0,-5-1-4 15,-7-3-6-15,17 0 0 0,-17 0-4 0,18-5-4 16,-7 1 3-16,-1-3-13 0,0 2 10 16,-3-2-4-16,1 1-1 0,-3-4-3 15,1 1 3-15,-4 0-3 0,1 0 7 16,-3 2 1-16,-3-2-1 0,1 2 1 0,-4 1-3 15,3 1 5-15,-2 0 1 0,0 1-5 16,5 4 4-16,-15-2-6 0,15 2 0 0,-10 0-4 16,10 0 2-16,-13 5 0 0,8-1-4 15,5-4-12-15,-5 7-27 0,5-7-26 16,2 11-38-16,-2-11-53 0,16 2-384 16,-6-2 181-16,5-2 118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1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 88 0,'7'4'84'0,"3"-1"-5"0,1 1-8 16,2-1-6-16,-1-1-6 0,0 1-11 0,2-1-1 15,1-2-6-15,-3-2-1 0,-12 2-5 16,20-3 5-16,-9 1-15 0,-1-3-1 15,-2 0-1-15,-3 1 0 0,0-1 10 16,-3 2-1-16,-2 3 3 0,0-11 3 0,0 11 4 16,-5-9 0-16,5 9-9 0,-10-4 9 15,3 1 0-15,-3 3 6 0,10 0-4 0,-19 3 4 16,9-1-4-16,0 0 0 0,0 3-2 16,3-3 0-16,-2 5-4 0,2-1-1 15,2-3-3-15,0 2 0 0,2-1-6 16,3-4-2-16,-2 10 2 0,2-10-4 0,7 5-1 15,-7-5-4-15,0 0 0 0,24-3-4 16,-24 3-4-16,17-2 9 0,-9-1-7 16,-1 1-2-16,1-3-1 0,-1 3 3 15,-7 2-4-15,14-4-2 0,-9 1-7 0,-5 3-12 16,0 0-4-16,0 0-11 0,0 0-15 16,10 7-26-16,-10 0-22 0,0 0-21 0,0 0-29 15,2 4-322-15,1-1 158 0,-1 1 103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2.2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 0 131 0,'-10'2'124'0,"0"5"-8"15,2-3-15-15,1 3-14 0,2 2 1 0,0 0-15 16,3 1 1-16,2 1-8 0,0-1-11 15,2 0-6-15,0 0-8 0,3-1 3 16,0 0-10-16,3-2 4 0,-3 0-9 16,0 0-1-16,2-2-4 0,3-1-1 0,-1-2 2 15,-2 1-8-15,3-3 0 0,-10 0 0 16,18-5 2-16,-11 3-6 0,-1-3-1 16,-1 1-4-16,-2-3 2 0,-1 0 5 15,1 0-7-15,-3 7 9 0,-3-11-6 0,1 6 10 16,2 5-4-16,-5-7 6 0,5 7-3 15,-14-5 3-15,14 5-3 0,-12 0 2 16,12 0-2-16,-10 8 2 0,7-4-1 0,3-4-1 16,-5 9 1-16,3-2 3 0,2-7-7 15,2 9 2-15,1-4-4 0,2 0 1 16,0-1-3-16,-5-4 3 0,12 5-1 0,-4-3-6 16,-8-2 3-16,16 2 0 0,-16-2-1 15,15-2-3-15,-15 2-1 0,12-2-2 16,-12 2 1-16,7-5 0 0,-7 5-16 0,5-7-12 15,-5 7-10-15,0 0-28 0,0 0-19 16,0 0-14-16,0 0-22 0,0 0-27 16,0 0-308-16,-22 16 153 0,15-9 101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2.8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188 0 85 0,'0'0'138'0,"-15"3"-15"16,7-1-6-16,1 3-4 0,-3-1-10 0,-1 1-5 15,1 2-9-15,-3 2 0 16,1 0-7-16,-2 3-4 0,4-3-6 0,0 2 0 16,1 1-9-16,4-1-9 0,0-2-1 15,0 3-5-15,2-3-3 0,1 0-4 0,2 0-4 16,2-3-3-16,1 2-2 0,2-4 0 15,0-2-5-15,0 3-5 0,-5-5-1 16,0 0 0-16,17 0-2 0,-17 0 1 16,7-7-5-16,-7 7-1 0,9-9 0 0,-9 2-7 15,-4 0 4-15,4 1 0 0,-5-1 6 16,5 7 3-16,-7-12 4 0,-1 8 5 16,3 2 0-16,-2-3 1 0,7 5-1 0,-15-5-2 15,6 5-4-15,9 0-3 0,-14 5 2 16,9 0-5-16,0 4 2 0,0-3-10 15,2 6-20-15,3-1-37 0,3 5-49 0,4-2-67 16,1 2-481-16,-1-3 220 0,12 6 144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7:43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 0 91 0,'-14'2'158'16,"4"5"-14"-16,0-2-12 0,0 2-13 15,3-1-11-15,1 2-14 0,1-1-8 0,5 2-2 16,-3-6-9-16,3 7-10 0,0-2-5 16,5-4-8-16,-2 3-5 0,5-3-1 15,-3-2-7-15,3 1 1 0,-8-3-9 0,15 2-2 16,-15-2-4-16,17-2 2 0,-17 2-4 16,14-7 0-16,-7 5-7 0,-2-3 1 15,-2-1 1-15,1-2-8 0,-1 2 7 16,-3-1-2-16,0 7-1 0,-3-13 5 0,-1 10 3 15,4 3 1-15,-10-8 9 0,2 6 1 16,1 0 7-16,7 2-1 0,0 0-2 0,-26 2-5 16,18 0-2-16,1 3 3 0,-1-2-5 15,3 0-2-15,-1 5-4 0,4-3-1 16,2-5-3-16,0 11 2 0,2-6-4 16,4 2-1-16,-1-5-1 0,-5-2 1 0,18 2-3 15,-8-2 1-15,-10 0-4 0,21-2 1 16,-9 0-5-16,-2-3-13 0,0 0-17 15,0 1-25-15,1-3-36 0,-1 0-52 0,0-2-536 16,0-3 229-16,0 1 151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9:49.232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347 35 154 0,'0'0'160'0,"-17"0"-7"0,4 2-7 16,2 0-9-16,-4 0-5 0,3 3-11 16,-3 2-1-16,-3 2-3 0,3 0-4 15,-3 6-2-15,-3 0-6 0,1 3-2 0,3 1 1 16,-4 1-1-16,4 3-3 0,-2 0-6 16,2 1-4-16,2-2-2 0,2 3-5 15,0 0-3-15,0 1-7 0,3-2-4 16,3-3-6-16,2 2-6 0,2-2-1 0,1-1-5 15,2 1-1-15,2-1-4 0,3 1-1 0,0-3-7 16,3 0-1-16,-1-3-4 0,6 1-4 16,-2-4 0-16,4 0-4 0,0-1 0 15,2-4-1-15,2-2-6 0,3-1 1 16,-1-4 0-16,1 0-5 0,1 0 4 0,3-4-4 16,-4 2-1-16,7-8-3 0,-2 1 3 15,-1 1-5-15,-1-4-1 0,1 0-3 16,-4 1 0-16,2-3 1 0,-2 0 0 15,-1 1 1-15,-6-1 0 0,2 3-6 16,-2-2 1-16,1-2 1 0,-3 2 2 0,-3-1-2 16,2 0 0-16,-1 0-2 0,-1-2 0 15,0 2 2-15,-3 1-3 0,-2-3 3 0,3 3-2 16,-3-2 3-16,1 1-2 0,-4 1-1 16,-2-1-5-16,3 1 2 0,-3-3 4 15,-3 3-1-15,3 1-1 0,-4-2 1 16,0 0 1-16,-4 1-2 0,3-1 2 0,-2 0-2 15,-3 0-4-15,0 2 3 0,0-1 2 16,-3 1-2-16,3-1 1 0,-5 1-2 16,2 0 2-16,-3 1-2 0,1 2-2 0,0 0 8 15,-1 2-6-15,1 1 4 0,1-1-4 16,-4 2 1-16,2 3 0 0,1 0 0 16,0 2-6-16,-3 0 3 0,3 2-7 15,0 5-20-15,-4-2-18 0,2 1-11 0,2 3-20 16,-1 0-16-16,4 0-17 0,-1 2-13 15,3-2-17-15,0 1-27 0,2 1-24 16,0-1-564-16,3 1 258 0,0-2 171 0</inkml:trace>
  <inkml:trace contextRef="#ctx0" brushRef="#br0" timeOffset="426">340 168 27 0,'-5'7'151'16,"0"-1"-17"-16,2 1-17 0,1 0-4 15,-1-2-6-15,1 2-8 0,-1-4 1 16,3-3-16-16,-2 10-5 0,2-10-3 0,0 5-4 16,0-5-4-16,0 0-5 0,0 0-8 15,0 0-13-15,0 0 6 0,0 0-3 16,0 0-4-16,17-16-6 0,-14 11 1 16,-3 5-4-16,0-9 0 0,2 5-2 0,-2 4 2 15,0-10-3-15,0 10 2 0,-2-9-5 16,2 9-4-16,0 0 1 0,-5-4-3 15,5 4-3-15,0 0-1 0,0 0-3 0,0 0-5 16,0 0-16-16,-15 13-22 0,15-13-26 16,2 7-26-16,-2-7-12 0,0 0-28 15,8 7-29-15,-8-7-319 0,10 2 160 16,-10-2 106-16</inkml:trace>
  <inkml:trace contextRef="#ctx0" brushRef="#br0" timeOffset="682">482 191 97 0,'0'0'98'0,"0"6"-4"0,0-6-12 15,0 10-4-15,0-10-5 0,0 0-3 16,0 9-4-16,0-9-5 0,0 0-1 0,3 4-1 15,-3-4-7-15,0 0 0 0,0 0-1 16,0 0-5-16,0 0-2 0,0 0-3 0,0 0-6 16,0 0 3-16,0 0-9 0,0 0-1 15,0 0-10-15,0 0-10 0,-8-18-25 16,8 18-29-16,0 0-38 0,-16 0-302 16,16 0 132-16,-15 0 86 0</inkml:trace>
  <inkml:trace contextRef="#ctx0" brushRef="#br0" timeOffset="1043">45 385 59 0,'0'6'136'0,"0"-6"-9"16,0 0-15-16,11 7-4 0,-6-4-9 16,-5-3-10-16,12 0-8 0,-12 0-13 0,15-3 6 15,-15 3-9-15,14-2-9 0,-7-3-1 16,-7 5-8-16,10-4-4 0,-5-1-3 16,-5 5-2-16,7-7-13 0,-2 3 6 15,-5 4 0-15,5-7-1 0,-5 7-3 0,3-7-2 16,-3 7-3-16,0-7 0 0,0 7-4 15,0 0-2-15,0 0-2 0,-3-8 1 16,3 8-6-16,0 0-6 0,0 0-10 16,0 0-21-16,0 0-14 0,0 0-20 0,0 0-18 15,0 0-20-15,0 0-22 0,0 0-267 16,0 0 132-16,0 0 87 0</inkml:trace>
  <inkml:trace contextRef="#ctx0" brushRef="#br0" timeOffset="1331">274 380 53 0,'0'9'94'16,"0"-9"-4"-16,3 7-7 0,-1-2-3 15,-2-5-15-15,5 4 4 0,-5-4-8 16,7 3 0-16,-7-3-18 0,8 2 8 0,-8-2-5 15,0 0 4-15,0 0-8 0,16-7-6 16,-16 7 0-16,5-7 3 0,-5 7-7 16,2-7 1-16,-2 7-1 0,3-7 4 15,-3 7-9-15,0 0 3 0,-3-7-2 0,3 7-4 16,0 0 0-16,-7-4-7 0,7 4 2 16,0 0-20-16,0 0-23 0,0 0-35 0,0 0-42 15,-14 11-279-15,14-11 129 0,0 0 86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9:52.185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277 23 48 0,'-13'4'147'0,"0"-2"-12"16,1 5-9-16,-3 0-10 0,-1 0-12 0,1 2-1 15,0 0-1-15,0 5-8 0,-3 0 1 16,0 2 0-16,1 0-3 0,1 3 2 16,1 2 0-16,0 1 2 0,1-2-5 15,2 3-3-15,2 0-7 0,0 2-1 0,3 0 0 16,2-2-3-16,-1 3-1 0,6-1-6 16,0 0-3-16,0 0-3 0,3 2-3 0,0 0-8 15,4 1-1-15,1-3-2 0,-1 0-4 16,1 1-4-16,1-1-2 15,3-2-6-15,0-3-1 0,0 1-2 16,3-3-2-16,-1-2-3 0,1-2-1 0,0-3-1 0,0-4-3 16,1 2-2-16,1-5-3 0,-2 2 2 15,1-5-5-15,1-1-1 0,-2 0 1 0,4-1-2 16,1-5-1-16,-3 2-3 0,2-4 1 16,-2 2-2-16,0-4 3 0,2 2-2 15,-2-3-4-15,-2 1 2 0,1-1 0 16,-1-2-1-16,-2-1 0 0,2 1 0 0,-4-2 3 15,1 0-4-15,-2-2-1 0,-5-1-1 16,3 0 0-16,-6-1 0 0,3 1-1 0,-3-3 0 16,-2-2 2-16,0 1-2 0,0-1-2 15,-2 0 0-15,2-3-2 0,-3 4-1 16,1-1 0-16,-3-2-5 0,3 2 1 16,-3 0 0-16,0 4-2 0,0-3 1 0,-3 2 1 15,1 2 5-15,-2-1-6 0,2 3 2 16,-3 0-2-16,0 0 0 0,0 0 2 15,-4 2-2-15,4 3 0 0,-2-3-3 0,0 2-1 16,-5 4-1-16,5-2 0 0,-3 1-6 16,0 2-3-16,-1 0-8 0,1 0-6 15,0 2-12-15,0 1-12 0,-1 2-9 0,4 0-11 16,0 2-10-16,-1 0-16 0,0 2-12 16,3 3-12-16,0-1-18 0,0 3-17 15,2 1-419-15,0 0 200 0,0-1 131 16</inkml:trace>
  <inkml:trace contextRef="#ctx0" brushRef="#br0" timeOffset="459">166 325 62 0,'0'0'124'0,"-3"6"-15"0,3-6-3 16,-2 5-9-16,2-5-5 0,0 0-4 15,0 0-5-15,0 0-7 0,0 0-16 0,0 0 7 16,10 5-15-16,-10-5 2 0,0 0-1 16,0 0-8-16,10-12-3 0,-10 12-4 15,5-7-4-15,-3 3-5 0,-2 4 0 0,0-7-3 16,0 7 1-16,3-7 0 0,-3 7 5 16,-3-9-3-16,3 9-2 0,-2-5-7 15,2 5 3-15,0 0-2 0,0 0-5 0,0 0-2 16,0 0-1-16,0 0 0 0,-23 11-3 15,21-8-4-15,2-3 3 0,-4 9-2 16,2-4-5-16,2-5-12 0,0 7-14 16,0-7-24-16,6 6-22 0,-6-6-20 0,0 0-26 15,15 0-328-15,-15 0 151 0,0 0 100 16</inkml:trace>
  <inkml:trace contextRef="#ctx0" brushRef="#br0" timeOffset="783">297 190 27 0,'0'0'144'0,"0"0"-16"0,0 0-12 0,-7 11-15 15,7-11-3-15,0 0-15 0,-3 9-7 16,3-9-13-16,0 5 12 0,0-5-10 15,0 0-5-15,0 0-5 0,0 0 0 0,0 0-1 16,0 0-16-16,0 0 10 0,0 0-6 16,0 0-6-16,0 0 3 0,0 0-2 0,0 0-3 15,15-14-6-15,-15 14-1 0,3-6 0 16,-3 6-2-16,0 0-5 0,0-8-2 16,0 8-1-16,0 0-1 0,0 0-9 15,2-6 1-15,-2 6-12 0,0 0-12 0,0 0-19 16,0 0-27-16,0 0-32 0,0 0-42 15,0 0-313-15,-5 22 152 0,5-15 101 16</inkml:trace>
  <inkml:trace contextRef="#ctx0" brushRef="#br0" timeOffset="1190">251 595 69 0,'0'0'92'0,"0"0"-5"0,0 0-9 16,0 0-11-16,16-12-1 0,-16 12-10 0,5-7-2 15,-5 7-8-15,3-7-3 0,-3 7-4 16,0-9-3-16,0 9-2 0,-3-7-3 0,3 7 7 16,-2-7-9-16,2 7-2 0,-6-5 6 15,6 5-5-15,-8-4-1 0,8 4 7 16,0 0-4-16,0 0 0 0,-15 0-1 16,15 0-6-16,0 0 2 0,-9 7-1 0,4-5-10 15,5-2 2-15,-5 7-6 0,5-7 9 16,-3 9-12-16,3-9 5 0,0 5-2 15,0-5-5-15,0 0-12 0,5 7-12 16,-5-7-21-16,0 0-24 0,12 0-31 0,-12 0-260 16,0 0 121-16,15-12 79 0</inkml:trace>
  <inkml:trace contextRef="#ctx0" brushRef="#br0" timeOffset="1550">297 423 137 0,'0'0'135'0,"-7"7"-5"0,7-7-21 0,-3 5-7 16,3-5-5-16,0 0-7 0,0 0-15 0,0 0-8 15,0 0-6-15,0 0-4 0,0 0-6 16,0 0-6-16,23-10 0 0,-23 10-6 16,7-8 0-16,-7 8-8 0,6-5 5 0,-3 2-14 15,-3 3 1-15,5-6-4 0,-5 6 0 16,2-5 1-16,-2 5-11 0,0 0 12 16,0 0-5-16,0-8-9 0,0 8 15 0,0 0-10 15,0 0-2-15,0 0 1 0,0 0 1 16,0 0-4-16,0 0 0 0,0 0-14 15,0 0-17-15,0 0-29 0,0 0-30 0,0 0-38 16,0 0-323-16,0 0 150 0,0 0 100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19:55.262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169 81 35 0,'-10'4'187'0,"-2"3"-13"0,-2 0-15 0,1 2-7 15,1 2-6-15,2 1-8 0,-3-1-6 16,0 3-2-16,3 0-5 0,0 2-7 16,0 0-6-16,-1 2-4 0,4 3-6 15,-1 0-2-15,1 1-5 0,2 1 0 0,2-1-7 16,3 2 0-16,0-2-3 0,3 1-6 16,-1 2-3-16,6 1-3 0,-1-1-5 15,3 3-3-15,1-3-4 0,-1-2-3 16,5-1-5-16,-2 1-3 0,3 0-3 0,-1 0 1 15,-3-5-6-15,9 0-5 0,-6 0-2 16,0-1-3-16,0-3-9 0,1 0 2 16,1-3 2-16,-2-2-8 0,4 0 2 0,-2-4-5 15,0 1 2-15,0-4-5 0,0-2 1 16,0 0-1-16,2-2-2 0,-2-2-2 0,3-3 4 16,-1 0 2-16,-2-2-8 0,0 0 0 15,2-5-2-15,1 0 3 0,-3-1-5 16,4-2 2-16,-3 1 0 0,-3 0-2 15,1-2 4-15,-1 2-6 0,-1-2 5 0,-1 2-5 16,-2 0 0-16,-1 0 0 0,0-2 2 16,0 2-3-16,-3-2 2 0,2 0-2 15,-4 1 3-15,-3 1-2 0,3-3 1 0,-2 1-2 16,-3 2-1-16,0 0 4 0,0 0-3 16,-3-1-3-16,3-2 2 0,-5 0 2 15,0 1-2-15,-1 0-1 0,1 0 0 16,-2 0-2-16,-1 1 2 0,-2-1 1 0,3 2 0 15,-3 0 5-15,1 0-7 0,-3 0 1 16,2 2-4-16,-2-2 5 0,-1 0 0 0,0 4-1 16,3-1 0-16,-5 2-1 0,2-1 2 15,0 3-4-15,-2 0 3 0,0 0 1 16,3 2-3-16,-7 3 3 0,4 0-2 16,0 3 0-16,-3 1 1 0,0 0-1 0,-2 5 0 15,-1-3-2-15,1 5 1 0,-1 0-4 16,-1 2-7-16,2 0-15 0,-3 2-13 0,3-2-16 15,1 3-19-15,4-1-22 0,0 0-16 16,3 2-19-16,1-2-15 0,3 2-17 16,3-2-13-16,0 1-24 0,1-1-527 15,4 1 248-15,-3-3 165 0</inkml:trace>
  <inkml:trace contextRef="#ctx0" brushRef="#br0" timeOffset="442">273 264 64 0,'0'0'157'0,"-7"4"-18"0,7-4-7 16,0 0-15-16,-5 7-13 0,5-7-7 15,-5 5-9-15,5-5-8 0,-3 4-11 16,3-4-4-16,0 0-5 0,0 0-5 0,0 7-6 16,0-7-1-16,0 0-6 0,0 0-6 15,0 0-3-15,0 0-7 0,18-13 3 16,-13 8-7-16,-3-2 1 0,0 3-2 15,-2 4-4-15,5-9 1 0,-2 2-3 0,-3 7 0 16,2-9-4-16,1 4-1 0,-3 5 4 16,0-9-3-16,0 9-2 0,-3-8-2 0,3 8-1 15,0 0 2-15,-2-6-1 16,2 6-2-16,0 0 0 0,0 0-2 0,0 0-11 16,0 0-19-16,0 0-17 0,0 0-18 15,0 0-20-15,0 0-28 0,0 0-361 0,0 0 160 16,0 0 106-16</inkml:trace>
  <inkml:trace contextRef="#ctx0" brushRef="#br0" timeOffset="846">474 260 102 0,'0'0'111'0,"2"4"-8"0,-2-4-5 16,0 0-14-16,0 0-8 0,3 7-11 16,-3-7 0-16,2 4-11 0,-2-4-4 15,0 0-2-15,0 0-6 0,3 7-4 16,-3-7-7-16,2 5-2 0,-2-5-4 0,0 0 1 15,0 0 7-15,0 0 4 0,0 0-3 16,0 0 4-16,0 0-9 0,-5 7-1 16,5-7 0-16,0 0-7 0,0 0 4 15,0 0-1-15,-10 2-6 0,10-2-1 0,0 0-2 16,0 0-1-16,0 0 0 0,-9 2-2 16,9-2-1-16,-4 4-1 0,4-4-3 15,0 0-1-15,0 0-3 0,-3 7 1 16,3-7 0-16,0 0-2 0,0 0-12 0,7 11-28 15,-7-11-15-15,5 3-25 0,-5-3-41 16,0 0-284-16,0 0 137 0,0 0 91 0</inkml:trace>
  <inkml:trace contextRef="#ctx0" brushRef="#br0" timeOffset="1293">285 467 1 0,'0'0'97'0,"0"0"-9"0,10 0-6 15,-10 0-10-15,0 0-6 0,0 0-9 16,0 0-5-16,14-9-8 0,-12 4 1 16,-2 5-6-16,5-7-5 0,-5 7-6 0,0-6-2 15,3 1-1-15,-3 5 0 0,0 0-2 16,-3-12-1-16,3 12-2 0,0 0-2 15,-5-9 4-15,5 9-4 0,-4-2 2 16,4 2-5-16,0 0 2 0,-14-2 1 0,14 2-4 16,0 0 12-16,0 0-12 0,-15 4-3 15,15-4-3-15,-5 5 2 0,5-5-3 16,-2 7-9-16,-1-3-8 0,3-4-20 0,0 0-29 16,3 12-269-16,-3-12 112 0,5 4 73 15</inkml:trace>
  <inkml:trace contextRef="#ctx0" brushRef="#br0" timeOffset="1681">426 486 5 0,'0'0'115'0,"-5"4"-5"0,5-4-14 15,0 0-13-15,-3 10-8 0,3-10-11 16,0 0-1-16,0 6-4 0,0-6-7 16,0 0-4-16,3 7-10 0,-3-7 0 15,0 0-2-15,2 5-6 0,-2-5 8 0,0 0-4 16,3 4-4-16,-3-4-5 0,0 0 4 15,0 0 8-15,0 0-7 0,0 0-11 16,0 0 6-16,0 0-3 0,0 0 5 0,0 0-2 16,0 0-4-16,0 0 4 0,10-11-9 15,-10 11 3-15,0 0-2 0,0 0-2 16,0 0-5-16,0 0 1 0,0 0-10 16,4-7-16-16,-4 7-20 0,0 0-29 0,0 0-30 15,0 0-308-15,5-7 137 0,-5 7 90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20:00.191"/>
    </inkml:context>
    <inkml:brush xml:id="br0">
      <inkml:brushProperty name="width" value="0.1" units="cm"/>
      <inkml:brushProperty name="height" value="0.1" units="cm"/>
      <inkml:brushProperty name="color" value="#FFA6CC"/>
      <inkml:brushProperty name="fitToCurve" value="1"/>
    </inkml:brush>
  </inkml:definitions>
  <inkml:trace contextRef="#ctx0" brushRef="#br0">238 1 87 0,'-7'-3'137'0,"7"3"-13"15,-13-2-5-15,13 2-8 0,-17 2-4 16,6 1-7-16,1 1-2 0,-3 1-6 16,3-1 1-16,-3 1-7 0,3 2-1 15,-2 2-4-15,-1 0 3 0,1 3-1 16,1 2-2-16,1-3-3 0,-3 5-1 0,3-2-1 15,0 2-2-15,2-2-5 0,0 4-3 16,1 0-1-16,2 1-5 0,0 1-2 0,0 0-3 16,2 0-2-16,1 1-4 0,-1 0-1 15,6 0-5-15,-3-1-2 0,2 1 3 16,3 0 0-16,3-4-1 16,-3 4-6-16,2-2-1 0,3-3-3 0,1-1-2 0,2 1-3 15,-1 0-2-15,3-2-1 0,4 0-1 16,-4-2-3-16,2-2 0 0,1 2-2 15,0-5-2-15,-1 2 0 0,2-4-2 0,1 2-1 16,-3-5 1-16,2 3-5 0,-4-3 1 16,2-2-1-16,-3 0-2 0,0-2 3 15,1 2 1-15,1-2-5 0,-1-1 2 0,0-1-5 16,0-1 1-16,1-2 0 0,-3 3-1 16,1-3 0-16,-1 0 1 0,1-3-2 15,0 2 0-15,-1-2 0 0,-3 1 0 16,1-3-3-16,-1 3 2 0,0-4 0 0,0 1 0 15,-3-1-1-15,3-1 0 0,-1 0 0 16,-2-2-1-16,1 5 1 0,-3-3 0 16,0 1 1-16,-1-1-3 0,1 3 1 0,-2-1 1 15,-1-2-3-15,1 3 4 0,1-3 0 16,-2 2-3-16,-2-2 2 0,0 3-1 16,0-1 1-16,0 1-1 0,0 0-1 0,-2 0-1 15,-2-1 4-15,1 3-2 0,3-2-2 16,-5-1 2-16,3 2-1 0,-1 0-1 0,1 1 2 15,0 0 0-15,-3-1 0 0,2 1 0 16,-2 0 5-16,0-2-3 0,0 4-4 16,0-2 1-16,-1 2-3 0,4-1 3 15,-6 2 0-15,3-1-1 0,0 2 2 0,0-2-2 16,-2 5 0-16,2-5-2 0,-3 4 0 16,0-1 2-16,-2 0-1 0,0 1-1 0,0 1 3 15,0 0-1-15,-4 2-1 0,2-3 0 16,0 1 2-16,-3 0-3 0,1 2 1 15,-1 0 4-15,0-2-4 0,0 4 1 16,2-2-1-16,-2 0 2 0,2 0-7 0,1 0-4 16,-4 0-5-16,6 0-4 0,-2 2-9 15,-1-2-14-15,2 2-4 0,-1 1-13 16,2-1-8-16,0 0-17 0,0 3-12 0,-1 1-13 16,3 0-11-16,-2-2-14 0,5 3-14 15,-2 3-12-15,2-4-482 0,0 1 219 16,3 0 145-16</inkml:trace>
  <inkml:trace contextRef="#ctx0" brushRef="#br0" timeOffset="494">272 227 44 0,'0'0'75'0,"0"0"-2"0,0 9-8 15,0-9 0-15,-3 5-6 0,3-5 0 0,0 0-6 16,0 0 0-16,0 0-2 0,8 4-7 16,-8-4 4-16,0 0-8 0,0 0-5 15,0 0-3-15,12-11 4 0,-10 6-3 0,1-1-6 16,-3 6 9-16,0-7-3 0,2 0 3 15,-2 7 0-15,-2-9-3 0,2 9-3 16,0-7-4-16,0 7-3 0,-8-6 1 0,8 6-4 16,0 0-5-16,-7-5 3 0,7 5-2 15,0 0 0-15,-5-3-5 0,5 3-8 16,0 0-7-16,0 0-17 0,0 0-11 0,0 0-10 16,0 0-18-16,5 21-16 0,-5-21-276 15,5 2 120-15,-5-2 79 0</inkml:trace>
  <inkml:trace contextRef="#ctx0" brushRef="#br0" timeOffset="836">482 238 73 0,'0'0'79'0,"0"7"-7"0,0-7-7 0,0 0-6 16,0 0-3-16,0 0-4 0,0 0-8 16,0 0-6-16,0 0-2 0,0 0 9 0,0 0-12 15,0 0-2-15,0 0 0 0,8-16-4 16,-8 16 0-16,0 0 4 0,-3-9-7 15,3 9-1-15,0 0-2 0,-7-6 0 0,7 6-2 16,-7-3 2-16,7 3-6 0,0 0 0 16,-12-2-3-16,12 2-6 0,0 0-6 15,0 0-19-15,-10 7-18 0,10-7-21 0,-5 7-236 16,5-7 100-16,-4 4 66 0</inkml:trace>
  <inkml:trace contextRef="#ctx0" brushRef="#br0" timeOffset="1275">213 419 45 0,'0'0'68'0,"0"0"-4"0,0 0-6 0,0 0-7 16,0 0-1-16,20-11-1 0,-17 6-6 15,-3 5-2-15,5-6-3 0,-5 6-6 16,2-10 0-16,-2 10 2 0,5-6 0 0,-5 1-12 15,0 5 6-15,0-7 3 0,0 7-3 16,0-7 1-16,0 7-4 0,-5-6 2 16,5 6-6-16,0 0 0 0,0 0-1 0,-10-3-4 15,10 3 1-15,0 0-5 0,0 0-1 16,0 0-1-16,0 0-2 0,0 0 5 16,0 0-2-16,-12 9-6 0,12-9-3 0,0 7-11 15,0-7-9-15,0 0-17 0,0 0-15 16,7 9-25-16,-7-9-201 0,0 0 94 15,8 3 62-15</inkml:trace>
  <inkml:trace contextRef="#ctx0" brushRef="#br0" timeOffset="1640">393 374 56 0,'0'0'71'0,"0"0"-9"0,3 4-6 0,-3-4-4 16,0 0 0-16,0 0-11 0,0 0-2 0,7 3-5 15,-7-3-1-15,0 0-4 0,0 0-3 16,0 0-1-16,0 0 0 0,0 0 0 15,9-14-4-15,-9 14 0 0,0 0-6 16,2-7 3-16,-2 7 1 0,0 0 1 0,0 0 0 16,0 0-3-16,0-7 3 0,0 7-4 15,0 0 2-15,0 0 3 0,0 0-7 16,0 0 1-16,0 0-4 0,0 0-4 0,0 0 3 16,0 0 0-16,0 0 3 0,0 0-6 15,0 0-14-15,0 0-17 0,0 0-19 16,0 0-32-16,0 0-194 0,0 0 91 0,0 0 61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3T16:27:10.188"/>
    </inkml:context>
    <inkml:brush xml:id="br0">
      <inkml:brushProperty name="width" value="0.1" units="cm"/>
      <inkml:brushProperty name="height" value="0.1" units="cm"/>
      <inkml:brushProperty name="color" value="#00CCFF"/>
      <inkml:brushProperty name="fitToCurve" value="1"/>
    </inkml:brush>
  </inkml:definitions>
  <inkml:trace contextRef="#ctx0" brushRef="#br0">1294 28 13 0,'-12'-3'106'0,"3"1"-11"0,-4-2-1 0,1 1-6 16,-4 1-7-16,3-3-5 0,-4 5-8 15,2-2-4-15,-1-1-6 0,1 0-6 16,0 3-2-16,-4 0-7 0,2 0-3 0,2 0 1 15,-3 0-2-15,0 0-8 0,3 0 0 16,-1 3 1-16,4-3-4 0,-3 0 0 16,0 3-3-16,1-3-9 0,2 0 8 0,2 2-1 15,-2 0-11-15,2-2 1 0,1 3-5 16,9-3 7-16,-15 5-6 0,8-5 3 16,-1 4-3-16,8-4-1 0,-10 5-2 0,8 1 3 15,-1 1-1-15,3 0 0 0,0-1 4 16,0-6-2-16,0 14-5 0,0-7-4 15,3 0 7-15,-3 2-2 0,0-2-2 0,0 2-2 16,0 1 5-16,0-2 2 0,0 1 0 16,0-2 1-16,-3 2 2 0,1 0-4 0,-4 1 1 15,1-1 4-15,0 0 2 0,0-2 3 16,-3 2-1 0,1 0 3-16,0-2-1 0,-1 3-2 0,-3-4-2 0,4 0 1 15,-3 2 1-15,0-1-1 0,0 0-1 0,-1-2 0 16,-2 3 2-16,3-1 0 0,-2 0 0 15,-1-2-3-15,0 1 3 0,-2 1 3 16,0 0-6-16,1 0-3 0,2-3 1 0,-3 3-2 16,3-2-3-16,-2 3 3 0,2-5-2 15,2 3-3-15,-3 0 1 16,1 0 2-16,1 1-4 0,1 0 2 0,-3 2-3 0,4-2 1 16,-1 2-4-16,-2-2 2 0,3 2 2 15,-1 1 0-15,0-3-4 0,0 4 5 16,1-2-4-16,-1 3 2 0,3-3 0 0,-1 2 0 15,1 1 1-15,2-3-1 0,0 2 4 16,0 1-2-16,-1-1 1 0,1 0-2 16,0 0 0-16,2 1-1 0,1 0 3 15,-1-1-2-15,3 0-2 0,-2-2 3 0,2 3 0 16,0-1-4-16,-3-2 3 0,3 1-1 16,0-1 0-16,-2 0 2 0,2 2-1 0,-3-1 1 15,3-1-2-15,-2-1-1 0,0 5 0 16,-1-4 4-16,1 0-2 0,-6-2-3 15,2 2 1-15,-2 0 2 0,1 0 1 16,-5 0 4-16,2-2 0 0,-6 2-2 16,-2-2 5-16,3 1-4 0,-6-5-1 0,1 0 0 15,-2-1 2-15,1-1-4 0,1 2 2 0,0-3-4 16,-1-3 1-16,1 3-4 16,-1-1-7-16,4-1-32 0,5-3-30 0,-1 4-35 15,2-7-40-15,4-2-455 0,2-1 204 16,7 0 134-16</inkml:trace>
  <inkml:trace contextRef="#ctx0" brushRef="#br0" timeOffset="1272">1498 379 54 0,'-15'-14'131'0,"10"12"-15"15,0-3-10-15,5 5-8 0,-12-4-11 0,5 1-9 16,7 3-5-16,-14-4-1 0,4 3-12 16,3-3-3-16,-3 1-13 0,10 3 0 0,-21-1 1 15,8 1-3-15,1 0 0 0,-1 0-5 16,0 1-5-16,-2 2-2 0,3 1 0 15,-3-3-5-15,1 1 6 0,-1 3-3 16,0-1-4-16,-2 1 2 0,1 2-1 0,-2-3-6 16,3 3 2-16,-3 0-4 0,5 0 0 15,-1 0 1-15,0 0-5 0,2-3-3 0,2 3 4 16,0 0-5-16,2 0 6 0,1-2 1 16,-2 4-3-16,4-3-1 0,0 2 4 15,0-1 0-15,5-1 4 0,-2 4-6 16,2-4 0-16,0 3 2 0,2 1-4 0,-2-4-2 15,5 1 1-15,-2 2 1 0,-1-2-1 16,1 2-5-16,2-2 0 0,-2 0 0 16,0-1 3-16,-1 2-3 0,1-2 2 0,-1 1 4 15,1-1 1-15,-3 0 2 0,2 0 2 16,-2 1 0-16,0 0-1 0,0 0 1 16,-2 0 0-16,2 0 1 0,-3 0 0 0,3-7 1 15,-7 11-3-15,4-4 3 0,-3 0 2 16,-1 0-4-16,2-3 1 15,-3 3 2-15,1 1 0 0,-1-4 0 0,-2 3-4 0,-1-3 1 16,1 2-4-16,3 0-1 0,-3-2 4 16,3 4-5-16,-3-2-1 0,1-1-1 15,-1-1-2-15,3-2 0 0,-1 3 1 0,1 0-2 16,-3-1-1-16,1-2-2 0,2 3 2 16,-1-1-1-16,3-1-1 0,-2 1 0 0,7-4 1 15,-13 7-3-15,8-5 2 0,-1 3-2 16,6-5-2-16,-10 6 3 0,5-3-1 15,5-3 2-15,-7 7-1 0,4-3-2 16,-1 1 4-16,1 0-2 0,3-5 0 0,-7 6-1 16,4 1 1-16,1-2-1 15,-3 2-3-15,1-3 1 0,1 3 3 0,1 0 0 16,0 0-2-16,-3 2-2 0,2-2 4 0,1 2 1 16,-1-2 4-16,-2 2 2 0,3 0 6 15,-3-1-2-15,0 1 1 0,0-3 3 16,-4 0-1-16,4 4 2 0,0-2 3 0,0-2 1 15,0 1 1-15,-2 0-2 0,-1 0 5 16,1-3-3-16,-4 3-1 0,3-3 1 16,-4 1 2-16,2 0 0 0,-2-1 1 0,-2-2-1 15,2 3-3-15,-3-5-2 0,0 2-1 16,-4-2-2-16,4 3-1 0,-2-3-1 16,-2 0-2-16,4 0-1 0,-4 0-6 15,-2 1-15-15,1-1-28 0,2 0-33 0,0 0-36 16,0 0-40-16,3 0-45 0,-3 0-596 15,3-1 268-15,-2-2 176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.xml"/><Relationship Id="rId1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0.png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0.png"/><Relationship Id="rId4" Type="http://schemas.openxmlformats.org/officeDocument/2006/relationships/image" Target="../media/image40.png"/><Relationship Id="rId9" Type="http://schemas.openxmlformats.org/officeDocument/2006/relationships/customXml" Target="../ink/ink4.xml"/><Relationship Id="rId1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.xml"/><Relationship Id="rId21" Type="http://schemas.openxmlformats.org/officeDocument/2006/relationships/image" Target="../media/image16.emf"/><Relationship Id="rId42" Type="http://schemas.openxmlformats.org/officeDocument/2006/relationships/customXml" Target="../ink/ink29.xml"/><Relationship Id="rId63" Type="http://schemas.openxmlformats.org/officeDocument/2006/relationships/image" Target="../media/image37.emf"/><Relationship Id="rId84" Type="http://schemas.openxmlformats.org/officeDocument/2006/relationships/customXml" Target="../ink/ink50.xml"/><Relationship Id="rId138" Type="http://schemas.openxmlformats.org/officeDocument/2006/relationships/image" Target="../media/image74.emf"/><Relationship Id="rId159" Type="http://schemas.openxmlformats.org/officeDocument/2006/relationships/customXml" Target="../ink/ink88.xml"/><Relationship Id="rId170" Type="http://schemas.openxmlformats.org/officeDocument/2006/relationships/image" Target="../media/image90.emf"/><Relationship Id="rId107" Type="http://schemas.openxmlformats.org/officeDocument/2006/relationships/image" Target="../media/image59.emf"/><Relationship Id="rId11" Type="http://schemas.openxmlformats.org/officeDocument/2006/relationships/image" Target="../media/image11.emf"/><Relationship Id="rId32" Type="http://schemas.openxmlformats.org/officeDocument/2006/relationships/customXml" Target="../ink/ink24.xml"/><Relationship Id="rId53" Type="http://schemas.openxmlformats.org/officeDocument/2006/relationships/image" Target="../media/image32.emf"/><Relationship Id="rId74" Type="http://schemas.openxmlformats.org/officeDocument/2006/relationships/customXml" Target="../ink/ink45.xml"/><Relationship Id="rId128" Type="http://schemas.openxmlformats.org/officeDocument/2006/relationships/image" Target="../media/image69.emf"/><Relationship Id="rId149" Type="http://schemas.openxmlformats.org/officeDocument/2006/relationships/customXml" Target="../ink/ink83.xml"/><Relationship Id="rId5" Type="http://schemas.openxmlformats.org/officeDocument/2006/relationships/image" Target="../media/image8.emf"/><Relationship Id="rId95" Type="http://schemas.openxmlformats.org/officeDocument/2006/relationships/image" Target="../media/image53.emf"/><Relationship Id="rId160" Type="http://schemas.openxmlformats.org/officeDocument/2006/relationships/image" Target="../media/image85.emf"/><Relationship Id="rId181" Type="http://schemas.openxmlformats.org/officeDocument/2006/relationships/customXml" Target="../ink/ink99.xml"/><Relationship Id="rId22" Type="http://schemas.openxmlformats.org/officeDocument/2006/relationships/customXml" Target="../ink/ink19.xml"/><Relationship Id="rId43" Type="http://schemas.openxmlformats.org/officeDocument/2006/relationships/image" Target="../media/image27.emf"/><Relationship Id="rId64" Type="http://schemas.openxmlformats.org/officeDocument/2006/relationships/customXml" Target="../ink/ink40.xml"/><Relationship Id="rId118" Type="http://schemas.openxmlformats.org/officeDocument/2006/relationships/image" Target="../media/image64.emf"/><Relationship Id="rId139" Type="http://schemas.openxmlformats.org/officeDocument/2006/relationships/customXml" Target="../ink/ink78.xml"/><Relationship Id="rId85" Type="http://schemas.openxmlformats.org/officeDocument/2006/relationships/image" Target="../media/image48.emf"/><Relationship Id="rId150" Type="http://schemas.openxmlformats.org/officeDocument/2006/relationships/image" Target="../media/image80.emf"/><Relationship Id="rId171" Type="http://schemas.openxmlformats.org/officeDocument/2006/relationships/customXml" Target="../ink/ink94.xml"/><Relationship Id="rId12" Type="http://schemas.openxmlformats.org/officeDocument/2006/relationships/customXml" Target="../ink/ink14.xml"/><Relationship Id="rId33" Type="http://schemas.openxmlformats.org/officeDocument/2006/relationships/image" Target="../media/image22.emf"/><Relationship Id="rId108" Type="http://schemas.openxmlformats.org/officeDocument/2006/relationships/customXml" Target="../ink/ink62.xml"/><Relationship Id="rId129" Type="http://schemas.openxmlformats.org/officeDocument/2006/relationships/customXml" Target="../ink/ink73.xml"/><Relationship Id="rId54" Type="http://schemas.openxmlformats.org/officeDocument/2006/relationships/customXml" Target="../ink/ink35.xml"/><Relationship Id="rId75" Type="http://schemas.openxmlformats.org/officeDocument/2006/relationships/image" Target="../media/image43.emf"/><Relationship Id="rId96" Type="http://schemas.openxmlformats.org/officeDocument/2006/relationships/customXml" Target="../ink/ink56.xml"/><Relationship Id="rId140" Type="http://schemas.openxmlformats.org/officeDocument/2006/relationships/image" Target="../media/image75.emf"/><Relationship Id="rId161" Type="http://schemas.openxmlformats.org/officeDocument/2006/relationships/customXml" Target="../ink/ink89.xml"/><Relationship Id="rId182" Type="http://schemas.openxmlformats.org/officeDocument/2006/relationships/image" Target="../media/image96.emf"/><Relationship Id="rId6" Type="http://schemas.openxmlformats.org/officeDocument/2006/relationships/customXml" Target="../ink/ink11.xml"/><Relationship Id="rId23" Type="http://schemas.openxmlformats.org/officeDocument/2006/relationships/image" Target="../media/image17.emf"/><Relationship Id="rId119" Type="http://schemas.openxmlformats.org/officeDocument/2006/relationships/customXml" Target="../ink/ink68.xml"/><Relationship Id="rId44" Type="http://schemas.openxmlformats.org/officeDocument/2006/relationships/customXml" Target="../ink/ink30.xml"/><Relationship Id="rId60" Type="http://schemas.openxmlformats.org/officeDocument/2006/relationships/customXml" Target="../ink/ink38.xml"/><Relationship Id="rId65" Type="http://schemas.openxmlformats.org/officeDocument/2006/relationships/image" Target="../media/image38.emf"/><Relationship Id="rId81" Type="http://schemas.openxmlformats.org/officeDocument/2006/relationships/image" Target="../media/image46.emf"/><Relationship Id="rId86" Type="http://schemas.openxmlformats.org/officeDocument/2006/relationships/customXml" Target="../ink/ink51.xml"/><Relationship Id="rId130" Type="http://schemas.openxmlformats.org/officeDocument/2006/relationships/image" Target="../media/image70.emf"/><Relationship Id="rId135" Type="http://schemas.openxmlformats.org/officeDocument/2006/relationships/customXml" Target="../ink/ink76.xml"/><Relationship Id="rId151" Type="http://schemas.openxmlformats.org/officeDocument/2006/relationships/customXml" Target="../ink/ink84.xml"/><Relationship Id="rId156" Type="http://schemas.openxmlformats.org/officeDocument/2006/relationships/image" Target="../media/image83.emf"/><Relationship Id="rId177" Type="http://schemas.openxmlformats.org/officeDocument/2006/relationships/customXml" Target="../ink/ink97.xml"/><Relationship Id="rId172" Type="http://schemas.openxmlformats.org/officeDocument/2006/relationships/image" Target="../media/image91.emf"/><Relationship Id="rId13" Type="http://schemas.openxmlformats.org/officeDocument/2006/relationships/image" Target="../media/image12.emf"/><Relationship Id="rId18" Type="http://schemas.openxmlformats.org/officeDocument/2006/relationships/customXml" Target="../ink/ink17.xml"/><Relationship Id="rId39" Type="http://schemas.openxmlformats.org/officeDocument/2006/relationships/image" Target="../media/image25.emf"/><Relationship Id="rId109" Type="http://schemas.openxmlformats.org/officeDocument/2006/relationships/image" Target="../media/image60.emf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33.emf"/><Relationship Id="rId76" Type="http://schemas.openxmlformats.org/officeDocument/2006/relationships/customXml" Target="../ink/ink46.xml"/><Relationship Id="rId97" Type="http://schemas.openxmlformats.org/officeDocument/2006/relationships/image" Target="../media/image54.emf"/><Relationship Id="rId104" Type="http://schemas.openxmlformats.org/officeDocument/2006/relationships/customXml" Target="../ink/ink60.xml"/><Relationship Id="rId120" Type="http://schemas.openxmlformats.org/officeDocument/2006/relationships/image" Target="../media/image65.emf"/><Relationship Id="rId125" Type="http://schemas.openxmlformats.org/officeDocument/2006/relationships/customXml" Target="../ink/ink71.xml"/><Relationship Id="rId141" Type="http://schemas.openxmlformats.org/officeDocument/2006/relationships/customXml" Target="../ink/ink79.xml"/><Relationship Id="rId146" Type="http://schemas.openxmlformats.org/officeDocument/2006/relationships/image" Target="../media/image78.emf"/><Relationship Id="rId167" Type="http://schemas.openxmlformats.org/officeDocument/2006/relationships/customXml" Target="../ink/ink92.xml"/><Relationship Id="rId7" Type="http://schemas.openxmlformats.org/officeDocument/2006/relationships/image" Target="../media/image9.emf"/><Relationship Id="rId71" Type="http://schemas.openxmlformats.org/officeDocument/2006/relationships/image" Target="../media/image41.emf"/><Relationship Id="rId92" Type="http://schemas.openxmlformats.org/officeDocument/2006/relationships/customXml" Target="../ink/ink54.xml"/><Relationship Id="rId162" Type="http://schemas.openxmlformats.org/officeDocument/2006/relationships/image" Target="../media/image86.emf"/><Relationship Id="rId183" Type="http://schemas.openxmlformats.org/officeDocument/2006/relationships/customXml" Target="../ink/ink100.xml"/><Relationship Id="rId2" Type="http://schemas.openxmlformats.org/officeDocument/2006/relationships/customXml" Target="../ink/ink9.xml"/><Relationship Id="rId29" Type="http://schemas.openxmlformats.org/officeDocument/2006/relationships/image" Target="../media/image20.emf"/><Relationship Id="rId24" Type="http://schemas.openxmlformats.org/officeDocument/2006/relationships/customXml" Target="../ink/ink20.xml"/><Relationship Id="rId40" Type="http://schemas.openxmlformats.org/officeDocument/2006/relationships/customXml" Target="../ink/ink28.xml"/><Relationship Id="rId45" Type="http://schemas.openxmlformats.org/officeDocument/2006/relationships/image" Target="../media/image28.emf"/><Relationship Id="rId66" Type="http://schemas.openxmlformats.org/officeDocument/2006/relationships/customXml" Target="../ink/ink41.xml"/><Relationship Id="rId87" Type="http://schemas.openxmlformats.org/officeDocument/2006/relationships/image" Target="../media/image49.emf"/><Relationship Id="rId110" Type="http://schemas.openxmlformats.org/officeDocument/2006/relationships/customXml" Target="../ink/ink63.xml"/><Relationship Id="rId115" Type="http://schemas.openxmlformats.org/officeDocument/2006/relationships/customXml" Target="../ink/ink66.xml"/><Relationship Id="rId131" Type="http://schemas.openxmlformats.org/officeDocument/2006/relationships/customXml" Target="../ink/ink74.xml"/><Relationship Id="rId136" Type="http://schemas.openxmlformats.org/officeDocument/2006/relationships/image" Target="../media/image73.emf"/><Relationship Id="rId157" Type="http://schemas.openxmlformats.org/officeDocument/2006/relationships/customXml" Target="../ink/ink87.xml"/><Relationship Id="rId178" Type="http://schemas.openxmlformats.org/officeDocument/2006/relationships/image" Target="../media/image94.emf"/><Relationship Id="rId61" Type="http://schemas.openxmlformats.org/officeDocument/2006/relationships/image" Target="../media/image36.emf"/><Relationship Id="rId82" Type="http://schemas.openxmlformats.org/officeDocument/2006/relationships/customXml" Target="../ink/ink49.xml"/><Relationship Id="rId152" Type="http://schemas.openxmlformats.org/officeDocument/2006/relationships/image" Target="../media/image81.emf"/><Relationship Id="rId173" Type="http://schemas.openxmlformats.org/officeDocument/2006/relationships/customXml" Target="../ink/ink95.xml"/><Relationship Id="rId19" Type="http://schemas.openxmlformats.org/officeDocument/2006/relationships/image" Target="../media/image15.emf"/><Relationship Id="rId14" Type="http://schemas.openxmlformats.org/officeDocument/2006/relationships/customXml" Target="../ink/ink15.xml"/><Relationship Id="rId30" Type="http://schemas.openxmlformats.org/officeDocument/2006/relationships/customXml" Target="../ink/ink23.xml"/><Relationship Id="rId35" Type="http://schemas.openxmlformats.org/officeDocument/2006/relationships/image" Target="../media/image23.emf"/><Relationship Id="rId56" Type="http://schemas.openxmlformats.org/officeDocument/2006/relationships/customXml" Target="../ink/ink36.xml"/><Relationship Id="rId77" Type="http://schemas.openxmlformats.org/officeDocument/2006/relationships/image" Target="../media/image44.emf"/><Relationship Id="rId100" Type="http://schemas.openxmlformats.org/officeDocument/2006/relationships/customXml" Target="../ink/ink58.xml"/><Relationship Id="rId105" Type="http://schemas.openxmlformats.org/officeDocument/2006/relationships/image" Target="../media/image58.emf"/><Relationship Id="rId126" Type="http://schemas.openxmlformats.org/officeDocument/2006/relationships/image" Target="../media/image68.emf"/><Relationship Id="rId147" Type="http://schemas.openxmlformats.org/officeDocument/2006/relationships/customXml" Target="../ink/ink82.xml"/><Relationship Id="rId168" Type="http://schemas.openxmlformats.org/officeDocument/2006/relationships/image" Target="../media/image89.emf"/><Relationship Id="rId8" Type="http://schemas.openxmlformats.org/officeDocument/2006/relationships/customXml" Target="../ink/ink12.xml"/><Relationship Id="rId51" Type="http://schemas.openxmlformats.org/officeDocument/2006/relationships/image" Target="../media/image31.emf"/><Relationship Id="rId72" Type="http://schemas.openxmlformats.org/officeDocument/2006/relationships/customXml" Target="../ink/ink44.xml"/><Relationship Id="rId93" Type="http://schemas.openxmlformats.org/officeDocument/2006/relationships/image" Target="../media/image52.emf"/><Relationship Id="rId98" Type="http://schemas.openxmlformats.org/officeDocument/2006/relationships/customXml" Target="../ink/ink57.xml"/><Relationship Id="rId121" Type="http://schemas.openxmlformats.org/officeDocument/2006/relationships/customXml" Target="../ink/ink69.xml"/><Relationship Id="rId142" Type="http://schemas.openxmlformats.org/officeDocument/2006/relationships/image" Target="../media/image76.emf"/><Relationship Id="rId163" Type="http://schemas.openxmlformats.org/officeDocument/2006/relationships/customXml" Target="../ink/ink90.xml"/><Relationship Id="rId3" Type="http://schemas.openxmlformats.org/officeDocument/2006/relationships/image" Target="../media/image7.emf"/><Relationship Id="rId25" Type="http://schemas.openxmlformats.org/officeDocument/2006/relationships/image" Target="../media/image18.emf"/><Relationship Id="rId46" Type="http://schemas.openxmlformats.org/officeDocument/2006/relationships/customXml" Target="../ink/ink31.xml"/><Relationship Id="rId67" Type="http://schemas.openxmlformats.org/officeDocument/2006/relationships/image" Target="../media/image39.emf"/><Relationship Id="rId116" Type="http://schemas.openxmlformats.org/officeDocument/2006/relationships/image" Target="../media/image63.emf"/><Relationship Id="rId137" Type="http://schemas.openxmlformats.org/officeDocument/2006/relationships/customXml" Target="../ink/ink77.xml"/><Relationship Id="rId158" Type="http://schemas.openxmlformats.org/officeDocument/2006/relationships/image" Target="../media/image84.emf"/><Relationship Id="rId20" Type="http://schemas.openxmlformats.org/officeDocument/2006/relationships/customXml" Target="../ink/ink18.xml"/><Relationship Id="rId41" Type="http://schemas.openxmlformats.org/officeDocument/2006/relationships/image" Target="../media/image26.emf"/><Relationship Id="rId62" Type="http://schemas.openxmlformats.org/officeDocument/2006/relationships/customXml" Target="../ink/ink39.xml"/><Relationship Id="rId83" Type="http://schemas.openxmlformats.org/officeDocument/2006/relationships/image" Target="../media/image47.emf"/><Relationship Id="rId88" Type="http://schemas.openxmlformats.org/officeDocument/2006/relationships/customXml" Target="../ink/ink52.xml"/><Relationship Id="rId111" Type="http://schemas.openxmlformats.org/officeDocument/2006/relationships/image" Target="../media/image61.emf"/><Relationship Id="rId132" Type="http://schemas.openxmlformats.org/officeDocument/2006/relationships/image" Target="../media/image71.emf"/><Relationship Id="rId153" Type="http://schemas.openxmlformats.org/officeDocument/2006/relationships/customXml" Target="../ink/ink85.xml"/><Relationship Id="rId174" Type="http://schemas.openxmlformats.org/officeDocument/2006/relationships/image" Target="../media/image92.emf"/><Relationship Id="rId179" Type="http://schemas.openxmlformats.org/officeDocument/2006/relationships/customXml" Target="../ink/ink98.xml"/><Relationship Id="rId15" Type="http://schemas.openxmlformats.org/officeDocument/2006/relationships/image" Target="../media/image13.emf"/><Relationship Id="rId36" Type="http://schemas.openxmlformats.org/officeDocument/2006/relationships/customXml" Target="../ink/ink26.xml"/><Relationship Id="rId57" Type="http://schemas.openxmlformats.org/officeDocument/2006/relationships/image" Target="../media/image34.emf"/><Relationship Id="rId106" Type="http://schemas.openxmlformats.org/officeDocument/2006/relationships/customXml" Target="../ink/ink61.xml"/><Relationship Id="rId127" Type="http://schemas.openxmlformats.org/officeDocument/2006/relationships/customXml" Target="../ink/ink72.xml"/><Relationship Id="rId10" Type="http://schemas.openxmlformats.org/officeDocument/2006/relationships/customXml" Target="../ink/ink13.xml"/><Relationship Id="rId31" Type="http://schemas.openxmlformats.org/officeDocument/2006/relationships/image" Target="../media/image21.emf"/><Relationship Id="rId52" Type="http://schemas.openxmlformats.org/officeDocument/2006/relationships/customXml" Target="../ink/ink34.xml"/><Relationship Id="rId73" Type="http://schemas.openxmlformats.org/officeDocument/2006/relationships/image" Target="../media/image42.emf"/><Relationship Id="rId78" Type="http://schemas.openxmlformats.org/officeDocument/2006/relationships/customXml" Target="../ink/ink47.xml"/><Relationship Id="rId94" Type="http://schemas.openxmlformats.org/officeDocument/2006/relationships/customXml" Target="../ink/ink55.xml"/><Relationship Id="rId99" Type="http://schemas.openxmlformats.org/officeDocument/2006/relationships/image" Target="../media/image55.emf"/><Relationship Id="rId101" Type="http://schemas.openxmlformats.org/officeDocument/2006/relationships/image" Target="../media/image56.emf"/><Relationship Id="rId122" Type="http://schemas.openxmlformats.org/officeDocument/2006/relationships/image" Target="../media/image66.emf"/><Relationship Id="rId143" Type="http://schemas.openxmlformats.org/officeDocument/2006/relationships/customXml" Target="../ink/ink80.xml"/><Relationship Id="rId148" Type="http://schemas.openxmlformats.org/officeDocument/2006/relationships/image" Target="../media/image79.emf"/><Relationship Id="rId164" Type="http://schemas.openxmlformats.org/officeDocument/2006/relationships/image" Target="../media/image87.emf"/><Relationship Id="rId169" Type="http://schemas.openxmlformats.org/officeDocument/2006/relationships/customXml" Target="../ink/ink93.xml"/><Relationship Id="rId4" Type="http://schemas.openxmlformats.org/officeDocument/2006/relationships/customXml" Target="../ink/ink10.xml"/><Relationship Id="rId9" Type="http://schemas.openxmlformats.org/officeDocument/2006/relationships/image" Target="../media/image10.emf"/><Relationship Id="rId180" Type="http://schemas.openxmlformats.org/officeDocument/2006/relationships/image" Target="../media/image95.emf"/><Relationship Id="rId26" Type="http://schemas.openxmlformats.org/officeDocument/2006/relationships/customXml" Target="../ink/ink21.xml"/><Relationship Id="rId47" Type="http://schemas.openxmlformats.org/officeDocument/2006/relationships/image" Target="../media/image29.emf"/><Relationship Id="rId68" Type="http://schemas.openxmlformats.org/officeDocument/2006/relationships/customXml" Target="../ink/ink42.xml"/><Relationship Id="rId89" Type="http://schemas.openxmlformats.org/officeDocument/2006/relationships/image" Target="../media/image50.emf"/><Relationship Id="rId112" Type="http://schemas.openxmlformats.org/officeDocument/2006/relationships/customXml" Target="../ink/ink64.xml"/><Relationship Id="rId133" Type="http://schemas.openxmlformats.org/officeDocument/2006/relationships/customXml" Target="../ink/ink75.xml"/><Relationship Id="rId154" Type="http://schemas.openxmlformats.org/officeDocument/2006/relationships/image" Target="../media/image82.emf"/><Relationship Id="rId175" Type="http://schemas.openxmlformats.org/officeDocument/2006/relationships/customXml" Target="../ink/ink96.xml"/><Relationship Id="rId16" Type="http://schemas.openxmlformats.org/officeDocument/2006/relationships/customXml" Target="../ink/ink16.xml"/><Relationship Id="rId37" Type="http://schemas.openxmlformats.org/officeDocument/2006/relationships/image" Target="../media/image24.emf"/><Relationship Id="rId58" Type="http://schemas.openxmlformats.org/officeDocument/2006/relationships/customXml" Target="../ink/ink37.xml"/><Relationship Id="rId79" Type="http://schemas.openxmlformats.org/officeDocument/2006/relationships/image" Target="../media/image45.emf"/><Relationship Id="rId102" Type="http://schemas.openxmlformats.org/officeDocument/2006/relationships/customXml" Target="../ink/ink59.xml"/><Relationship Id="rId123" Type="http://schemas.openxmlformats.org/officeDocument/2006/relationships/customXml" Target="../ink/ink70.xml"/><Relationship Id="rId144" Type="http://schemas.openxmlformats.org/officeDocument/2006/relationships/image" Target="../media/image77.emf"/><Relationship Id="rId90" Type="http://schemas.openxmlformats.org/officeDocument/2006/relationships/customXml" Target="../ink/ink53.xml"/><Relationship Id="rId165" Type="http://schemas.openxmlformats.org/officeDocument/2006/relationships/customXml" Target="../ink/ink91.xml"/><Relationship Id="rId27" Type="http://schemas.openxmlformats.org/officeDocument/2006/relationships/image" Target="../media/image19.emf"/><Relationship Id="rId48" Type="http://schemas.openxmlformats.org/officeDocument/2006/relationships/customXml" Target="../ink/ink32.xml"/><Relationship Id="rId69" Type="http://schemas.openxmlformats.org/officeDocument/2006/relationships/image" Target="../media/image40.emf"/><Relationship Id="rId113" Type="http://schemas.openxmlformats.org/officeDocument/2006/relationships/customXml" Target="../ink/ink65.xml"/><Relationship Id="rId134" Type="http://schemas.openxmlformats.org/officeDocument/2006/relationships/image" Target="../media/image72.emf"/><Relationship Id="rId80" Type="http://schemas.openxmlformats.org/officeDocument/2006/relationships/customXml" Target="../ink/ink48.xml"/><Relationship Id="rId155" Type="http://schemas.openxmlformats.org/officeDocument/2006/relationships/customXml" Target="../ink/ink86.xml"/><Relationship Id="rId176" Type="http://schemas.openxmlformats.org/officeDocument/2006/relationships/image" Target="../media/image93.emf"/><Relationship Id="rId17" Type="http://schemas.openxmlformats.org/officeDocument/2006/relationships/image" Target="../media/image14.emf"/><Relationship Id="rId38" Type="http://schemas.openxmlformats.org/officeDocument/2006/relationships/customXml" Target="../ink/ink27.xml"/><Relationship Id="rId59" Type="http://schemas.openxmlformats.org/officeDocument/2006/relationships/image" Target="../media/image35.emf"/><Relationship Id="rId103" Type="http://schemas.openxmlformats.org/officeDocument/2006/relationships/image" Target="../media/image57.emf"/><Relationship Id="rId124" Type="http://schemas.openxmlformats.org/officeDocument/2006/relationships/image" Target="../media/image67.emf"/><Relationship Id="rId70" Type="http://schemas.openxmlformats.org/officeDocument/2006/relationships/customXml" Target="../ink/ink43.xml"/><Relationship Id="rId91" Type="http://schemas.openxmlformats.org/officeDocument/2006/relationships/image" Target="../media/image51.emf"/><Relationship Id="rId145" Type="http://schemas.openxmlformats.org/officeDocument/2006/relationships/customXml" Target="../ink/ink81.xml"/><Relationship Id="rId166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2.xml"/><Relationship Id="rId49" Type="http://schemas.openxmlformats.org/officeDocument/2006/relationships/image" Target="../media/image30.emf"/><Relationship Id="rId11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C382E-E03A-48BD-B7AB-6EF859B7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000" b="0" u="sng"/>
              <a:t>esquemes</a:t>
            </a:r>
            <a:br>
              <a:rPr lang="es-ES"/>
            </a:br>
            <a:r>
              <a:rPr lang="es-ES"/>
              <a:t>L’ORGANITZACIÓ DEL COS HUMÀ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0E3843-618C-4392-B6E3-E65857E22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BIOLOGIA I GEOLOGIA TEMA 1</a:t>
            </a:r>
          </a:p>
        </p:txBody>
      </p:sp>
    </p:spTree>
    <p:extLst>
      <p:ext uri="{BB962C8B-B14F-4D97-AF65-F5344CB8AC3E}">
        <p14:creationId xmlns:p14="http://schemas.microsoft.com/office/powerpoint/2010/main" val="382827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B1D36A3A-3765-460D-9259-EF506B2A26EC}"/>
              </a:ext>
            </a:extLst>
          </p:cNvPr>
          <p:cNvSpPr/>
          <p:nvPr/>
        </p:nvSpPr>
        <p:spPr>
          <a:xfrm>
            <a:off x="6912528" y="0"/>
            <a:ext cx="5279472" cy="68580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B47F0-BF9F-482E-A6B0-27F3E51E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8" y="355447"/>
            <a:ext cx="6929699" cy="970450"/>
          </a:xfrm>
        </p:spPr>
        <p:txBody>
          <a:bodyPr/>
          <a:lstStyle/>
          <a:p>
            <a:r>
              <a:rPr lang="es-ES"/>
              <a:t>5. LA CÈL·LULA EUCARIOTA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78AA0BB-D5BF-4B24-BBBB-924F4A7E4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49" y="2660350"/>
            <a:ext cx="10128921" cy="3752085"/>
          </a:xfrm>
        </p:spPr>
        <p:txBody>
          <a:bodyPr anchor="t">
            <a:normAutofit fontScale="92500" lnSpcReduction="20000"/>
          </a:bodyPr>
          <a:lstStyle/>
          <a:p>
            <a:r>
              <a:rPr lang="es-ES">
                <a:sym typeface="Wingdings" panose="05000000000000000000" pitchFamily="2" charset="2"/>
              </a:rPr>
              <a:t>Dimensións </a:t>
            </a:r>
            <a:r>
              <a:rPr lang="es-ES" b="1">
                <a:sym typeface="Wingdings" panose="05000000000000000000" pitchFamily="2" charset="2"/>
              </a:rPr>
              <a:t>més grans </a:t>
            </a:r>
            <a:r>
              <a:rPr lang="es-ES">
                <a:sym typeface="Wingdings" panose="05000000000000000000" pitchFamily="2" charset="2"/>
              </a:rPr>
              <a:t>(10-100 </a:t>
            </a:r>
            <a:r>
              <a:rPr lang="es-ES"/>
              <a:t>µm).</a:t>
            </a:r>
          </a:p>
          <a:p>
            <a:r>
              <a:rPr lang="es-ES">
                <a:sym typeface="Wingdings" panose="05000000000000000000" pitchFamily="2" charset="2"/>
              </a:rPr>
              <a:t>Organització </a:t>
            </a:r>
            <a:r>
              <a:rPr lang="es-ES" b="1">
                <a:sym typeface="Wingdings" panose="05000000000000000000" pitchFamily="2" charset="2"/>
              </a:rPr>
              <a:t>complexa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r>
              <a:rPr lang="es-ES">
                <a:sym typeface="Wingdings" panose="05000000000000000000" pitchFamily="2" charset="2"/>
              </a:rPr>
              <a:t>3 estructures: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u="sng">
                <a:sym typeface="Wingdings" panose="05000000000000000000" pitchFamily="2" charset="2"/>
              </a:rPr>
              <a:t>Membrana plasmàtica</a:t>
            </a:r>
            <a:r>
              <a:rPr lang="es-ES">
                <a:sym typeface="Wingdings" panose="05000000000000000000" pitchFamily="2" charset="2"/>
              </a:rPr>
              <a:t>: diferent model (animal: MOSAIC FLUID).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u="sng">
                <a:sym typeface="Wingdings" panose="05000000000000000000" pitchFamily="2" charset="2"/>
              </a:rPr>
              <a:t>Citoplasma:</a:t>
            </a:r>
            <a:r>
              <a:rPr lang="es-ES">
                <a:sym typeface="Wingdings" panose="05000000000000000000" pitchFamily="2" charset="2"/>
              </a:rPr>
              <a:t> espai entre membrana i nucli.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Citosol:</a:t>
            </a:r>
            <a:r>
              <a:rPr lang="es-ES">
                <a:sym typeface="Wingdings" panose="05000000000000000000" pitchFamily="2" charset="2"/>
              </a:rPr>
              <a:t> medi fluid intern.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Orgànuls</a:t>
            </a:r>
            <a:r>
              <a:rPr lang="es-ES">
                <a:sym typeface="Wingdings" panose="05000000000000000000" pitchFamily="2" charset="2"/>
              </a:rPr>
              <a:t>: estructures amb funcions.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Citoesquelet:</a:t>
            </a:r>
            <a:r>
              <a:rPr lang="es-ES">
                <a:sym typeface="Wingdings" panose="05000000000000000000" pitchFamily="2" charset="2"/>
              </a:rPr>
              <a:t> fibres proteïques que donen forma i moviment.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u="sng">
                <a:sym typeface="Wingdings" panose="05000000000000000000" pitchFamily="2" charset="2"/>
              </a:rPr>
              <a:t>Nucli</a:t>
            </a:r>
            <a:r>
              <a:rPr lang="es-ES">
                <a:sym typeface="Wingdings" panose="05000000000000000000" pitchFamily="2" charset="2"/>
              </a:rPr>
              <a:t>: estructura amb material genètic  Embolcall nuclear amb porus (intercanvi substàncies)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Nucleoplasma:</a:t>
            </a:r>
            <a:r>
              <a:rPr lang="es-ES">
                <a:sym typeface="Wingdings" panose="05000000000000000000" pitchFamily="2" charset="2"/>
              </a:rPr>
              <a:t> medi fluid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Cromatina/Cromosoma:</a:t>
            </a:r>
            <a:r>
              <a:rPr lang="es-ES">
                <a:sym typeface="Wingdings" panose="05000000000000000000" pitchFamily="2" charset="2"/>
              </a:rPr>
              <a:t> fibres d’ADN amb proteïnes (HISTONES).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u="sng">
                <a:sym typeface="Wingdings" panose="05000000000000000000" pitchFamily="2" charset="2"/>
              </a:rPr>
              <a:t>Nuclèol</a:t>
            </a:r>
            <a:r>
              <a:rPr lang="es-ES">
                <a:sym typeface="Wingdings" panose="05000000000000000000" pitchFamily="2" charset="2"/>
              </a:rPr>
              <a:t>: encarregat de la formació de ribosomes.</a:t>
            </a:r>
            <a:endParaRPr lang="es-ES" u="sng">
              <a:sym typeface="Wingdings" panose="05000000000000000000" pitchFamily="2" charset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72057F-823A-418A-84B2-522C84F00739}"/>
              </a:ext>
            </a:extLst>
          </p:cNvPr>
          <p:cNvSpPr txBox="1"/>
          <p:nvPr/>
        </p:nvSpPr>
        <p:spPr>
          <a:xfrm>
            <a:off x="94769" y="2190140"/>
            <a:ext cx="25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</a:rPr>
              <a:t>CARACTERÍSTIQUES</a:t>
            </a:r>
          </a:p>
        </p:txBody>
      </p:sp>
      <p:pic>
        <p:nvPicPr>
          <p:cNvPr id="1026" name="Picture 2" descr="LA CÉLULA EUCARIOTA">
            <a:extLst>
              <a:ext uri="{FF2B5EF4-FFF2-40B4-BE49-F238E27FC236}">
                <a16:creationId xmlns:a16="http://schemas.microsoft.com/office/drawing/2014/main" id="{BFE5D018-30A7-428E-B14C-C1C96BAE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84" y="4637847"/>
            <a:ext cx="2231479" cy="22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EFFE0CF-3A4C-4977-BEF1-F41112FA725F}"/>
                  </a:ext>
                </a:extLst>
              </p14:cNvPr>
              <p14:cNvContentPartPr/>
              <p14:nvPr/>
            </p14:nvContentPartPr>
            <p14:xfrm>
              <a:off x="7168652" y="429139"/>
              <a:ext cx="1148040" cy="927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EFFE0CF-3A4C-4977-BEF1-F41112FA7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5652" y="366139"/>
                <a:ext cx="127368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79D921B8-FB0A-4DA5-B790-EA75F879AC46}"/>
                  </a:ext>
                </a:extLst>
              </p14:cNvPr>
              <p14:cNvContentPartPr/>
              <p14:nvPr/>
            </p14:nvContentPartPr>
            <p14:xfrm>
              <a:off x="7218332" y="644419"/>
              <a:ext cx="417960" cy="2840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79D921B8-FB0A-4DA5-B790-EA75F879AC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5332" y="581419"/>
                <a:ext cx="5436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B069F1F3-2E0C-48EB-96C8-674254876BEB}"/>
                  </a:ext>
                </a:extLst>
              </p14:cNvPr>
              <p14:cNvContentPartPr/>
              <p14:nvPr/>
            </p14:nvContentPartPr>
            <p14:xfrm>
              <a:off x="7945532" y="920899"/>
              <a:ext cx="131760" cy="13824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B069F1F3-2E0C-48EB-96C8-674254876B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2532" y="857899"/>
                <a:ext cx="257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A1B41DD-F7E2-4CF1-B07D-3D797B80621C}"/>
                  </a:ext>
                </a:extLst>
              </p14:cNvPr>
              <p14:cNvContentPartPr/>
              <p14:nvPr/>
            </p14:nvContentPartPr>
            <p14:xfrm>
              <a:off x="8089532" y="1278379"/>
              <a:ext cx="151560" cy="1314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A1B41DD-F7E2-4CF1-B07D-3D797B8062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6532" y="1215379"/>
                <a:ext cx="277200" cy="2570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2366AE9C-159F-4E9E-9CE1-7EF0A42DD089}"/>
              </a:ext>
            </a:extLst>
          </p:cNvPr>
          <p:cNvSpPr txBox="1"/>
          <p:nvPr/>
        </p:nvSpPr>
        <p:spPr>
          <a:xfrm rot="20907483">
            <a:off x="7600266" y="86947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Histones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8EB52E1-4ACD-49AC-9FAC-113389DD461E}"/>
              </a:ext>
            </a:extLst>
          </p:cNvPr>
          <p:cNvCxnSpPr>
            <a:cxnSpLocks/>
          </p:cNvCxnSpPr>
          <p:nvPr/>
        </p:nvCxnSpPr>
        <p:spPr>
          <a:xfrm flipV="1">
            <a:off x="7309091" y="360301"/>
            <a:ext cx="361070" cy="280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926D78F-6BD4-4137-B096-37DA0EC06348}"/>
              </a:ext>
            </a:extLst>
          </p:cNvPr>
          <p:cNvSpPr txBox="1"/>
          <p:nvPr/>
        </p:nvSpPr>
        <p:spPr>
          <a:xfrm>
            <a:off x="10879449" y="2267083"/>
            <a:ext cx="116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Forma dispersa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6A8176FB-B642-452E-A380-51922934738B}"/>
              </a:ext>
            </a:extLst>
          </p:cNvPr>
          <p:cNvSpPr/>
          <p:nvPr/>
        </p:nvSpPr>
        <p:spPr>
          <a:xfrm rot="10800000">
            <a:off x="10657324" y="1895528"/>
            <a:ext cx="226100" cy="13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94E9B2A-8749-42F5-BB6A-45BE528358DF}"/>
              </a:ext>
            </a:extLst>
          </p:cNvPr>
          <p:cNvSpPr txBox="1"/>
          <p:nvPr/>
        </p:nvSpPr>
        <p:spPr>
          <a:xfrm rot="20907483">
            <a:off x="7875479" y="412280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Fibres ADN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139A583-3EE8-4C7B-B617-2B0781F318EB}"/>
              </a:ext>
            </a:extLst>
          </p:cNvPr>
          <p:cNvCxnSpPr>
            <a:endCxn id="24" idx="1"/>
          </p:cNvCxnSpPr>
          <p:nvPr/>
        </p:nvCxnSpPr>
        <p:spPr>
          <a:xfrm flipV="1">
            <a:off x="7670161" y="706997"/>
            <a:ext cx="217996" cy="314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AF5CAE01-25D3-4DDD-BE08-D83C30F96C94}"/>
              </a:ext>
            </a:extLst>
          </p:cNvPr>
          <p:cNvSpPr/>
          <p:nvPr/>
        </p:nvSpPr>
        <p:spPr>
          <a:xfrm>
            <a:off x="7733910" y="1573412"/>
            <a:ext cx="355622" cy="4110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5174358-C353-43F0-8E15-733D77650C75}"/>
              </a:ext>
            </a:extLst>
          </p:cNvPr>
          <p:cNvSpPr/>
          <p:nvPr/>
        </p:nvSpPr>
        <p:spPr>
          <a:xfrm>
            <a:off x="7479531" y="2100220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4F496E5-B327-45DA-9052-3C5BB8BDD2E3}"/>
              </a:ext>
            </a:extLst>
          </p:cNvPr>
          <p:cNvSpPr/>
          <p:nvPr/>
        </p:nvSpPr>
        <p:spPr>
          <a:xfrm>
            <a:off x="7779159" y="2390604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D71A0F40-F2CB-4B68-94B9-38C1B3B9E612}"/>
                  </a:ext>
                </a:extLst>
              </p14:cNvPr>
              <p14:cNvContentPartPr/>
              <p14:nvPr/>
            </p14:nvContentPartPr>
            <p14:xfrm>
              <a:off x="7736021" y="2375683"/>
              <a:ext cx="339840" cy="34488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D71A0F40-F2CB-4B68-94B9-38C1B3B9E6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29901" y="2369563"/>
                <a:ext cx="35208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0DD2E9D9-DE39-43EF-8F83-B42FBF849998}"/>
              </a:ext>
            </a:extLst>
          </p:cNvPr>
          <p:cNvSpPr txBox="1"/>
          <p:nvPr/>
        </p:nvSpPr>
        <p:spPr>
          <a:xfrm>
            <a:off x="8636792" y="2305293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cromatina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B9D6DF8D-0FC0-4C59-B61F-7F9D0FD67524}"/>
              </a:ext>
            </a:extLst>
          </p:cNvPr>
          <p:cNvSpPr/>
          <p:nvPr/>
        </p:nvSpPr>
        <p:spPr>
          <a:xfrm>
            <a:off x="7742901" y="3209602"/>
            <a:ext cx="355622" cy="4110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7E0E5834-C48F-408A-9499-FEEF35292515}"/>
              </a:ext>
            </a:extLst>
          </p:cNvPr>
          <p:cNvSpPr/>
          <p:nvPr/>
        </p:nvSpPr>
        <p:spPr>
          <a:xfrm>
            <a:off x="7013530" y="3781235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66AB1B5-7A88-42D1-BECC-12EDAAE7FCE4}"/>
              </a:ext>
            </a:extLst>
          </p:cNvPr>
          <p:cNvSpPr/>
          <p:nvPr/>
        </p:nvSpPr>
        <p:spPr>
          <a:xfrm>
            <a:off x="7313158" y="4071619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08FF1E3-2067-496A-BAF5-7CA876CC02E6}"/>
              </a:ext>
            </a:extLst>
          </p:cNvPr>
          <p:cNvSpPr/>
          <p:nvPr/>
        </p:nvSpPr>
        <p:spPr>
          <a:xfrm>
            <a:off x="8040462" y="3781235"/>
            <a:ext cx="932001" cy="92736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461C4480-58D3-47B0-8F5A-D00EF2807E79}"/>
              </a:ext>
            </a:extLst>
          </p:cNvPr>
          <p:cNvSpPr/>
          <p:nvPr/>
        </p:nvSpPr>
        <p:spPr>
          <a:xfrm>
            <a:off x="8340090" y="4071619"/>
            <a:ext cx="313601" cy="34659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7" name="Entrada de lápiz 1076">
                <a:extLst>
                  <a:ext uri="{FF2B5EF4-FFF2-40B4-BE49-F238E27FC236}">
                    <a16:creationId xmlns:a16="http://schemas.microsoft.com/office/drawing/2014/main" id="{6E8BCBC5-D742-4A8C-833D-F082CBE9A059}"/>
                  </a:ext>
                </a:extLst>
              </p14:cNvPr>
              <p14:cNvContentPartPr/>
              <p14:nvPr/>
            </p14:nvContentPartPr>
            <p14:xfrm>
              <a:off x="8418874" y="4098128"/>
              <a:ext cx="185760" cy="259560"/>
            </p14:xfrm>
          </p:contentPart>
        </mc:Choice>
        <mc:Fallback xmlns="">
          <p:pic>
            <p:nvPicPr>
              <p:cNvPr id="1077" name="Entrada de lápiz 1076">
                <a:extLst>
                  <a:ext uri="{FF2B5EF4-FFF2-40B4-BE49-F238E27FC236}">
                    <a16:creationId xmlns:a16="http://schemas.microsoft.com/office/drawing/2014/main" id="{6E8BCBC5-D742-4A8C-833D-F082CBE9A0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00874" y="4080128"/>
                <a:ext cx="221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82" name="Entrada de lápiz 1081">
                <a:extLst>
                  <a:ext uri="{FF2B5EF4-FFF2-40B4-BE49-F238E27FC236}">
                    <a16:creationId xmlns:a16="http://schemas.microsoft.com/office/drawing/2014/main" id="{BAE083B1-1701-479F-A35E-80F90A7AC860}"/>
                  </a:ext>
                </a:extLst>
              </p14:cNvPr>
              <p14:cNvContentPartPr/>
              <p14:nvPr/>
            </p14:nvContentPartPr>
            <p14:xfrm>
              <a:off x="7363480" y="4072769"/>
              <a:ext cx="291600" cy="305640"/>
            </p14:xfrm>
          </p:contentPart>
        </mc:Choice>
        <mc:Fallback xmlns="">
          <p:pic>
            <p:nvPicPr>
              <p:cNvPr id="1082" name="Entrada de lápiz 1081">
                <a:extLst>
                  <a:ext uri="{FF2B5EF4-FFF2-40B4-BE49-F238E27FC236}">
                    <a16:creationId xmlns:a16="http://schemas.microsoft.com/office/drawing/2014/main" id="{BAE083B1-1701-479F-A35E-80F90A7AC8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40" y="4066649"/>
                <a:ext cx="313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87" name="Entrada de lápiz 1086">
                <a:extLst>
                  <a:ext uri="{FF2B5EF4-FFF2-40B4-BE49-F238E27FC236}">
                    <a16:creationId xmlns:a16="http://schemas.microsoft.com/office/drawing/2014/main" id="{C22EE27D-9852-45E1-A346-0390333A472B}"/>
                  </a:ext>
                </a:extLst>
              </p14:cNvPr>
              <p14:cNvContentPartPr/>
              <p14:nvPr/>
            </p14:nvContentPartPr>
            <p14:xfrm>
              <a:off x="8405680" y="4100849"/>
              <a:ext cx="232200" cy="271440"/>
            </p14:xfrm>
          </p:contentPart>
        </mc:Choice>
        <mc:Fallback xmlns="">
          <p:pic>
            <p:nvPicPr>
              <p:cNvPr id="1087" name="Entrada de lápiz 1086">
                <a:extLst>
                  <a:ext uri="{FF2B5EF4-FFF2-40B4-BE49-F238E27FC236}">
                    <a16:creationId xmlns:a16="http://schemas.microsoft.com/office/drawing/2014/main" id="{C22EE27D-9852-45E1-A346-0390333A47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9560" y="4094729"/>
                <a:ext cx="244440" cy="283680"/>
              </a:xfrm>
              <a:prstGeom prst="rect">
                <a:avLst/>
              </a:prstGeom>
            </p:spPr>
          </p:pic>
        </mc:Fallback>
      </mc:AlternateContent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38061608-2084-4651-B943-4337084556C3}"/>
              </a:ext>
            </a:extLst>
          </p:cNvPr>
          <p:cNvCxnSpPr>
            <a:endCxn id="31" idx="1"/>
          </p:cNvCxnSpPr>
          <p:nvPr/>
        </p:nvCxnSpPr>
        <p:spPr>
          <a:xfrm flipV="1">
            <a:off x="8075861" y="2474570"/>
            <a:ext cx="560931" cy="11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372E636F-B168-4C55-AA0B-3EF08A7BEAAD}"/>
              </a:ext>
            </a:extLst>
          </p:cNvPr>
          <p:cNvSpPr txBox="1"/>
          <p:nvPr/>
        </p:nvSpPr>
        <p:spPr>
          <a:xfrm>
            <a:off x="9097146" y="4019134"/>
            <a:ext cx="1388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cromosoma</a:t>
            </a:r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1FFEE9CD-D5C0-4AFC-9D75-D2C542A83D99}"/>
              </a:ext>
            </a:extLst>
          </p:cNvPr>
          <p:cNvCxnSpPr>
            <a:stCxn id="73" idx="6"/>
            <a:endCxn id="137" idx="1"/>
          </p:cNvCxnSpPr>
          <p:nvPr/>
        </p:nvCxnSpPr>
        <p:spPr>
          <a:xfrm flipV="1">
            <a:off x="8653691" y="4188411"/>
            <a:ext cx="443455" cy="56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CuadroTexto 74">
            <a:extLst>
              <a:ext uri="{FF2B5EF4-FFF2-40B4-BE49-F238E27FC236}">
                <a16:creationId xmlns:a16="http://schemas.microsoft.com/office/drawing/2014/main" id="{9AD4DBE2-41C9-45C2-BE2D-CCABAD750F24}"/>
              </a:ext>
            </a:extLst>
          </p:cNvPr>
          <p:cNvSpPr txBox="1"/>
          <p:nvPr/>
        </p:nvSpPr>
        <p:spPr>
          <a:xfrm>
            <a:off x="7607164" y="3207476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divisió</a:t>
            </a:r>
          </a:p>
        </p:txBody>
      </p:sp>
      <p:sp>
        <p:nvSpPr>
          <p:cNvPr id="141" name="Abrir llave 140">
            <a:extLst>
              <a:ext uri="{FF2B5EF4-FFF2-40B4-BE49-F238E27FC236}">
                <a16:creationId xmlns:a16="http://schemas.microsoft.com/office/drawing/2014/main" id="{311AAFC0-9E22-4BB4-9264-23FC535BA8DC}"/>
              </a:ext>
            </a:extLst>
          </p:cNvPr>
          <p:cNvSpPr/>
          <p:nvPr/>
        </p:nvSpPr>
        <p:spPr>
          <a:xfrm rot="10800000">
            <a:off x="10662264" y="3293421"/>
            <a:ext cx="226100" cy="13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79D475F-7F3B-43E7-88CF-8BE54AF6DD76}"/>
              </a:ext>
            </a:extLst>
          </p:cNvPr>
          <p:cNvSpPr txBox="1"/>
          <p:nvPr/>
        </p:nvSpPr>
        <p:spPr>
          <a:xfrm>
            <a:off x="10855253" y="3656527"/>
            <a:ext cx="133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Forma condensa</a:t>
            </a:r>
          </a:p>
        </p:txBody>
      </p:sp>
    </p:spTree>
    <p:extLst>
      <p:ext uri="{BB962C8B-B14F-4D97-AF65-F5344CB8AC3E}">
        <p14:creationId xmlns:p14="http://schemas.microsoft.com/office/powerpoint/2010/main" val="69688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ángulo 327">
            <a:extLst>
              <a:ext uri="{FF2B5EF4-FFF2-40B4-BE49-F238E27FC236}">
                <a16:creationId xmlns:a16="http://schemas.microsoft.com/office/drawing/2014/main" id="{52C47CF7-CD2F-48CD-9600-CD1373589552}"/>
              </a:ext>
            </a:extLst>
          </p:cNvPr>
          <p:cNvSpPr/>
          <p:nvPr/>
        </p:nvSpPr>
        <p:spPr>
          <a:xfrm rot="18035384">
            <a:off x="7414863" y="2737904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7" name="Rectángulo 326">
            <a:extLst>
              <a:ext uri="{FF2B5EF4-FFF2-40B4-BE49-F238E27FC236}">
                <a16:creationId xmlns:a16="http://schemas.microsoft.com/office/drawing/2014/main" id="{9C224110-B661-4F2D-B131-2B53F5762F30}"/>
              </a:ext>
            </a:extLst>
          </p:cNvPr>
          <p:cNvSpPr/>
          <p:nvPr/>
        </p:nvSpPr>
        <p:spPr>
          <a:xfrm rot="10800000">
            <a:off x="6354901" y="1485721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6" name="Rectángulo 325">
            <a:extLst>
              <a:ext uri="{FF2B5EF4-FFF2-40B4-BE49-F238E27FC236}">
                <a16:creationId xmlns:a16="http://schemas.microsoft.com/office/drawing/2014/main" id="{58FA9B9C-989A-448B-B197-777D6815C4D2}"/>
              </a:ext>
            </a:extLst>
          </p:cNvPr>
          <p:cNvSpPr/>
          <p:nvPr/>
        </p:nvSpPr>
        <p:spPr>
          <a:xfrm rot="14685969">
            <a:off x="10664046" y="2730816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5" name="Rectángulo 324">
            <a:extLst>
              <a:ext uri="{FF2B5EF4-FFF2-40B4-BE49-F238E27FC236}">
                <a16:creationId xmlns:a16="http://schemas.microsoft.com/office/drawing/2014/main" id="{927AAB23-8B58-4F14-87C8-EE7FEC44B2FA}"/>
              </a:ext>
            </a:extLst>
          </p:cNvPr>
          <p:cNvSpPr/>
          <p:nvPr/>
        </p:nvSpPr>
        <p:spPr>
          <a:xfrm rot="10800000">
            <a:off x="11705273" y="1478026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7" name="Rectángulo 316">
            <a:extLst>
              <a:ext uri="{FF2B5EF4-FFF2-40B4-BE49-F238E27FC236}">
                <a16:creationId xmlns:a16="http://schemas.microsoft.com/office/drawing/2014/main" id="{A802539E-85A4-4A30-90E6-601D1FBE6DCD}"/>
              </a:ext>
            </a:extLst>
          </p:cNvPr>
          <p:cNvSpPr/>
          <p:nvPr/>
        </p:nvSpPr>
        <p:spPr>
          <a:xfrm rot="7438053">
            <a:off x="10713652" y="129107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2" name="Rectángulo 311">
            <a:extLst>
              <a:ext uri="{FF2B5EF4-FFF2-40B4-BE49-F238E27FC236}">
                <a16:creationId xmlns:a16="http://schemas.microsoft.com/office/drawing/2014/main" id="{2F7E7D55-6EA9-4EE8-987F-9418827B47D0}"/>
              </a:ext>
            </a:extLst>
          </p:cNvPr>
          <p:cNvSpPr/>
          <p:nvPr/>
        </p:nvSpPr>
        <p:spPr>
          <a:xfrm rot="3305277">
            <a:off x="7361675" y="128732"/>
            <a:ext cx="350809" cy="29577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Diagrama de flujo: preparación 305">
            <a:extLst>
              <a:ext uri="{FF2B5EF4-FFF2-40B4-BE49-F238E27FC236}">
                <a16:creationId xmlns:a16="http://schemas.microsoft.com/office/drawing/2014/main" id="{7429214A-7151-45C0-9011-91FD2048CC7E}"/>
              </a:ext>
            </a:extLst>
          </p:cNvPr>
          <p:cNvSpPr/>
          <p:nvPr/>
        </p:nvSpPr>
        <p:spPr>
          <a:xfrm>
            <a:off x="6519007" y="346294"/>
            <a:ext cx="5393090" cy="2537589"/>
          </a:xfrm>
          <a:prstGeom prst="flowChartPreparation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8" name="Diagrama de flujo: preparación 307">
            <a:extLst>
              <a:ext uri="{FF2B5EF4-FFF2-40B4-BE49-F238E27FC236}">
                <a16:creationId xmlns:a16="http://schemas.microsoft.com/office/drawing/2014/main" id="{3617639F-E6AD-4C63-8801-2057ABA98AD1}"/>
              </a:ext>
            </a:extLst>
          </p:cNvPr>
          <p:cNvSpPr/>
          <p:nvPr/>
        </p:nvSpPr>
        <p:spPr>
          <a:xfrm>
            <a:off x="7032617" y="597257"/>
            <a:ext cx="4333701" cy="2039119"/>
          </a:xfrm>
          <a:prstGeom prst="flowChartPreparation">
            <a:avLst/>
          </a:prstGeom>
          <a:solidFill>
            <a:srgbClr val="21212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C1321074-0727-4C56-ACAC-227AC05AB6DC}"/>
              </a:ext>
            </a:extLst>
          </p:cNvPr>
          <p:cNvSpPr/>
          <p:nvPr/>
        </p:nvSpPr>
        <p:spPr>
          <a:xfrm>
            <a:off x="1503098" y="49435"/>
            <a:ext cx="3254930" cy="3124576"/>
          </a:xfrm>
          <a:prstGeom prst="ellipse">
            <a:avLst/>
          </a:prstGeom>
          <a:solidFill>
            <a:srgbClr val="E54D86">
              <a:alpha val="12157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29DA1B3-7257-46B7-A227-3CCC4C025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22602"/>
              </p:ext>
            </p:extLst>
          </p:nvPr>
        </p:nvGraphicFramePr>
        <p:xfrm>
          <a:off x="89482" y="3098655"/>
          <a:ext cx="1201303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518">
                  <a:extLst>
                    <a:ext uri="{9D8B030D-6E8A-4147-A177-3AD203B41FA5}">
                      <a16:colId xmlns:a16="http://schemas.microsoft.com/office/drawing/2014/main" val="1919574485"/>
                    </a:ext>
                  </a:extLst>
                </a:gridCol>
                <a:gridCol w="6006518">
                  <a:extLst>
                    <a:ext uri="{9D8B030D-6E8A-4147-A177-3AD203B41FA5}">
                      <a16:colId xmlns:a16="http://schemas.microsoft.com/office/drawing/2014/main" val="428039863"/>
                    </a:ext>
                  </a:extLst>
                </a:gridCol>
              </a:tblGrid>
              <a:tr h="18459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/>
                        <a:t>DIFERÈNCIES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507651"/>
                  </a:ext>
                </a:extLst>
              </a:tr>
              <a:tr h="77941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/>
                        <a:t>No té </a:t>
                      </a:r>
                      <a:r>
                        <a:rPr lang="es-ES" sz="1400" b="1"/>
                        <a:t>paret cel·lular</a:t>
                      </a:r>
                      <a:endParaRPr lang="es-ES" sz="1400" b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/>
                        <a:t>No tenen </a:t>
                      </a:r>
                      <a:r>
                        <a:rPr lang="es-ES" sz="1400" b="1"/>
                        <a:t>cloroplasts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Vacúols</a:t>
                      </a:r>
                      <a:r>
                        <a:rPr lang="es-ES" sz="1400" b="0"/>
                        <a:t> xicotetes i més nombrosos (emmagatzemen aigua)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Cilis i flagels:</a:t>
                      </a:r>
                      <a:r>
                        <a:rPr lang="es-ES" sz="1400" b="0"/>
                        <a:t> prolongacions que intervenen en el </a:t>
                      </a:r>
                      <a:r>
                        <a:rPr lang="es-ES" sz="1400" b="0" u="sng"/>
                        <a:t>moviment cel·lular</a:t>
                      </a:r>
                      <a:r>
                        <a:rPr lang="es-ES" sz="1400" b="0"/>
                        <a:t> (poden o no estar).</a:t>
                      </a:r>
                      <a:endParaRPr lang="es-E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u="none"/>
                        <a:t>Amb </a:t>
                      </a:r>
                      <a:r>
                        <a:rPr lang="es-ES" sz="1400" b="1" u="none"/>
                        <a:t>parte cel·lular</a:t>
                      </a:r>
                      <a:r>
                        <a:rPr lang="es-ES" sz="1400" b="0" u="none"/>
                        <a:t>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u="none"/>
                        <a:t>Tenen </a:t>
                      </a:r>
                      <a:r>
                        <a:rPr lang="es-ES" sz="1400" b="1" u="none"/>
                        <a:t>cloroplasts</a:t>
                      </a:r>
                      <a:r>
                        <a:rPr lang="es-ES" sz="1400" b="0" u="none"/>
                        <a:t> (fan la fotosíntesi i tenen pigment verd)</a:t>
                      </a:r>
                      <a:endParaRPr lang="es-ES" sz="1400" b="1" u="none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u="none"/>
                        <a:t>Pocs </a:t>
                      </a:r>
                      <a:r>
                        <a:rPr lang="es-ES" sz="1400" b="1" u="none"/>
                        <a:t>vacúols</a:t>
                      </a:r>
                      <a:r>
                        <a:rPr lang="es-ES" sz="1400" b="0" u="none"/>
                        <a:t> i de grans dimensions (emmagatzemen aigua)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0" u="none"/>
                        <a:t>No tenen </a:t>
                      </a:r>
                      <a:r>
                        <a:rPr lang="es-ES" sz="1400" b="1" u="none"/>
                        <a:t>cilis ni flagels</a:t>
                      </a:r>
                      <a:r>
                        <a:rPr lang="es-ES" sz="1400" b="0" u="none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995092"/>
                  </a:ext>
                </a:extLst>
              </a:tr>
              <a:tr h="20510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>
                          <a:solidFill>
                            <a:schemeClr val="tx1"/>
                          </a:solidFill>
                        </a:rPr>
                        <a:t>ORGÀNULS COMUNS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27609"/>
                  </a:ext>
                </a:extLst>
              </a:tr>
              <a:tr h="1210140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Mitocondris:</a:t>
                      </a:r>
                      <a:r>
                        <a:rPr lang="es-ES" sz="1400" b="0"/>
                        <a:t> obtenen energia a partir de la respiració cel·lular.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Reticle endoplasmàtic:</a:t>
                      </a: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s-ES" sz="1400" b="1"/>
                        <a:t>rugós:</a:t>
                      </a:r>
                      <a:r>
                        <a:rPr lang="es-ES" sz="1400" b="0"/>
                        <a:t> produïr proteïnes (amb ribosomes).</a:t>
                      </a:r>
                    </a:p>
                    <a:p>
                      <a:pPr marL="742950" lvl="1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es-ES" sz="1400" b="1"/>
                        <a:t>llis:</a:t>
                      </a:r>
                      <a:r>
                        <a:rPr lang="es-ES" sz="1400" b="0"/>
                        <a:t> produïr lípids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Citoesquelet:</a:t>
                      </a:r>
                      <a:r>
                        <a:rPr lang="es-ES" sz="1400" b="0"/>
                        <a:t> fibres proteïques que donen forma i moviment.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Aparell de Golgi:</a:t>
                      </a:r>
                      <a:r>
                        <a:rPr lang="es-ES" sz="1400" b="0"/>
                        <a:t> emmagatzema substàncies del reticle i s’aboquen a l’exterior substàncies de rebuig (per les vesícules)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Lisosomes:</a:t>
                      </a:r>
                      <a:r>
                        <a:rPr lang="es-ES" sz="1400" b="0"/>
                        <a:t> digestió de substàncies amb enzims.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Centrosoma:</a:t>
                      </a:r>
                      <a:r>
                        <a:rPr lang="es-ES" sz="1400" b="0"/>
                        <a:t> microtúbuls cilíndrics (</a:t>
                      </a:r>
                      <a:r>
                        <a:rPr lang="es-ES" sz="1400" b="1"/>
                        <a:t>centríols</a:t>
                      </a:r>
                      <a:r>
                        <a:rPr lang="es-ES" sz="1400" b="0"/>
                        <a:t>) i </a:t>
                      </a:r>
                      <a:r>
                        <a:rPr lang="es-ES" sz="1400" b="1"/>
                        <a:t>àster</a:t>
                      </a:r>
                      <a:r>
                        <a:rPr lang="es-ES" sz="1400" b="0"/>
                        <a:t>, fent la divisió cel·lular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/>
                        <a:t>Ribosomes:</a:t>
                      </a:r>
                      <a:r>
                        <a:rPr lang="es-ES" sz="1400" b="0"/>
                        <a:t> síntesi de proteïnes</a:t>
                      </a:r>
                      <a:endParaRPr lang="es-ES" sz="1400" b="1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0284919"/>
                  </a:ext>
                </a:extLst>
              </a:tr>
            </a:tbl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A8469D9-E633-459D-83F4-9F775CCB3AC3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6096000" y="-138655"/>
            <a:ext cx="0" cy="32373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842E6A09-4574-4847-A9E4-DD352F5E0F2E}"/>
              </a:ext>
            </a:extLst>
          </p:cNvPr>
          <p:cNvSpPr/>
          <p:nvPr/>
        </p:nvSpPr>
        <p:spPr>
          <a:xfrm>
            <a:off x="1476462" y="54529"/>
            <a:ext cx="3254930" cy="312457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30E5EE8-8BAB-4C73-8C3A-94EB36EF63F5}"/>
                  </a:ext>
                </a:extLst>
              </p14:cNvPr>
              <p14:cNvContentPartPr/>
              <p14:nvPr/>
            </p14:nvContentPartPr>
            <p14:xfrm>
              <a:off x="4524160" y="792089"/>
              <a:ext cx="73080" cy="320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30E5EE8-8BAB-4C73-8C3A-94EB36EF63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8040" y="785969"/>
                <a:ext cx="85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71364FF3-0D97-4D6B-94CF-A7DC19E84726}"/>
                  </a:ext>
                </a:extLst>
              </p14:cNvPr>
              <p14:cNvContentPartPr/>
              <p14:nvPr/>
            </p14:nvContentPartPr>
            <p14:xfrm>
              <a:off x="4675000" y="1197089"/>
              <a:ext cx="96120" cy="2844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71364FF3-0D97-4D6B-94CF-A7DC19E84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8880" y="1190969"/>
                <a:ext cx="108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0FD93103-BDF3-4EBF-BCDC-8E55B8549214}"/>
                  </a:ext>
                </a:extLst>
              </p14:cNvPr>
              <p14:cNvContentPartPr/>
              <p14:nvPr/>
            </p14:nvContentPartPr>
            <p14:xfrm>
              <a:off x="4730440" y="1314809"/>
              <a:ext cx="82800" cy="385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0FD93103-BDF3-4EBF-BCDC-8E55B85492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4320" y="1308689"/>
                <a:ext cx="95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1631EBA2-E0F5-44D5-99B8-FF97774C76EE}"/>
                  </a:ext>
                </a:extLst>
              </p14:cNvPr>
              <p14:cNvContentPartPr/>
              <p14:nvPr/>
            </p14:nvContentPartPr>
            <p14:xfrm>
              <a:off x="4754560" y="1491569"/>
              <a:ext cx="182880" cy="367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1631EBA2-E0F5-44D5-99B8-FF97774C76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8440" y="1485449"/>
                <a:ext cx="195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A70F8CA2-8A78-4B0C-98A5-4C40C3A65E57}"/>
                  </a:ext>
                </a:extLst>
              </p14:cNvPr>
              <p14:cNvContentPartPr/>
              <p14:nvPr/>
            </p14:nvContentPartPr>
            <p14:xfrm>
              <a:off x="4599760" y="885689"/>
              <a:ext cx="217440" cy="18324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A70F8CA2-8A78-4B0C-98A5-4C40C3A65E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3640" y="879569"/>
                <a:ext cx="229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766B6DEB-6CED-431E-9755-0728C29ECB24}"/>
                  </a:ext>
                </a:extLst>
              </p14:cNvPr>
              <p14:cNvContentPartPr/>
              <p14:nvPr/>
            </p14:nvContentPartPr>
            <p14:xfrm>
              <a:off x="4123480" y="351449"/>
              <a:ext cx="413280" cy="3751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766B6DEB-6CED-431E-9755-0728C29ECB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7360" y="345329"/>
                <a:ext cx="4255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A16BE3BF-4246-41CD-87C7-F2F1A820CD17}"/>
                  </a:ext>
                </a:extLst>
              </p14:cNvPr>
              <p14:cNvContentPartPr/>
              <p14:nvPr/>
            </p14:nvContentPartPr>
            <p14:xfrm>
              <a:off x="4760680" y="1563209"/>
              <a:ext cx="92880" cy="7704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A16BE3BF-4246-41CD-87C7-F2F1A820CD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4560" y="1557089"/>
                <a:ext cx="105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681974D6-9AD5-4FBF-9354-C6355C64E1D6}"/>
                  </a:ext>
                </a:extLst>
              </p14:cNvPr>
              <p14:cNvContentPartPr/>
              <p14:nvPr/>
            </p14:nvContentPartPr>
            <p14:xfrm>
              <a:off x="4755640" y="1788929"/>
              <a:ext cx="74880" cy="75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681974D6-9AD5-4FBF-9354-C6355C64E1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9520" y="1782809"/>
                <a:ext cx="871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35891EFC-E131-42A1-821C-EC7CD36B6DF7}"/>
                  </a:ext>
                </a:extLst>
              </p14:cNvPr>
              <p14:cNvContentPartPr/>
              <p14:nvPr/>
            </p14:nvContentPartPr>
            <p14:xfrm>
              <a:off x="4751680" y="1918169"/>
              <a:ext cx="109800" cy="540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35891EFC-E131-42A1-821C-EC7CD36B6D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5560" y="1912049"/>
                <a:ext cx="122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260F1BD-ADB2-46D3-B029-76B4679BE650}"/>
                  </a:ext>
                </a:extLst>
              </p14:cNvPr>
              <p14:cNvContentPartPr/>
              <p14:nvPr/>
            </p14:nvContentPartPr>
            <p14:xfrm>
              <a:off x="4724680" y="2029049"/>
              <a:ext cx="82800" cy="381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260F1BD-ADB2-46D3-B029-76B4679BE65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8560" y="2022929"/>
                <a:ext cx="95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8DF7D1ED-F041-4E3D-B369-8C4AFF987828}"/>
                  </a:ext>
                </a:extLst>
              </p14:cNvPr>
              <p14:cNvContentPartPr/>
              <p14:nvPr/>
            </p14:nvContentPartPr>
            <p14:xfrm>
              <a:off x="4622800" y="2180249"/>
              <a:ext cx="87840" cy="4104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8DF7D1ED-F041-4E3D-B369-8C4AFF9878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16680" y="2174129"/>
                <a:ext cx="100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96114CF3-2CEF-474B-8F46-1046A5B8C36B}"/>
                  </a:ext>
                </a:extLst>
              </p14:cNvPr>
              <p14:cNvContentPartPr/>
              <p14:nvPr/>
            </p14:nvContentPartPr>
            <p14:xfrm>
              <a:off x="4599760" y="2290769"/>
              <a:ext cx="66600" cy="5292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96114CF3-2CEF-474B-8F46-1046A5B8C36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3640" y="2284649"/>
                <a:ext cx="78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F4C26EF2-7132-478F-B2D5-84FD457CD0D1}"/>
                  </a:ext>
                </a:extLst>
              </p14:cNvPr>
              <p14:cNvContentPartPr/>
              <p14:nvPr/>
            </p14:nvContentPartPr>
            <p14:xfrm>
              <a:off x="4527040" y="2435489"/>
              <a:ext cx="44640" cy="4860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F4C26EF2-7132-478F-B2D5-84FD457CD0D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20920" y="2429369"/>
                <a:ext cx="56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8A7CDD05-CA89-47A1-8678-C594F7A911A6}"/>
                  </a:ext>
                </a:extLst>
              </p14:cNvPr>
              <p14:cNvContentPartPr/>
              <p14:nvPr/>
            </p14:nvContentPartPr>
            <p14:xfrm>
              <a:off x="4383040" y="2559689"/>
              <a:ext cx="66960" cy="8028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8A7CDD05-CA89-47A1-8678-C594F7A911A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76920" y="2553569"/>
                <a:ext cx="79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4607DE44-43E1-4E97-8C4B-2955BAE7F23F}"/>
                  </a:ext>
                </a:extLst>
              </p14:cNvPr>
              <p14:cNvContentPartPr/>
              <p14:nvPr/>
            </p14:nvContentPartPr>
            <p14:xfrm>
              <a:off x="1430680" y="1274053"/>
              <a:ext cx="106920" cy="432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4607DE44-43E1-4E97-8C4B-2955BAE7F23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4560" y="1267933"/>
                <a:ext cx="119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53D99458-418D-4F90-A47A-2840E0BCF6D3}"/>
                  </a:ext>
                </a:extLst>
              </p14:cNvPr>
              <p14:cNvContentPartPr/>
              <p14:nvPr/>
            </p14:nvContentPartPr>
            <p14:xfrm>
              <a:off x="1407640" y="1424533"/>
              <a:ext cx="105840" cy="1296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53D99458-418D-4F90-A47A-2840E0BCF6D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01520" y="1418413"/>
                <a:ext cx="118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B18AF444-2314-422A-8093-A5E5AD28137A}"/>
                  </a:ext>
                </a:extLst>
              </p14:cNvPr>
              <p14:cNvContentPartPr/>
              <p14:nvPr/>
            </p14:nvContentPartPr>
            <p14:xfrm>
              <a:off x="1352920" y="1557733"/>
              <a:ext cx="124200" cy="4284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B18AF444-2314-422A-8093-A5E5AD2813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800" y="1551613"/>
                <a:ext cx="136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2327E45D-F8E0-45A3-B64B-58AF58E0BEA7}"/>
                  </a:ext>
                </a:extLst>
              </p14:cNvPr>
              <p14:cNvContentPartPr/>
              <p14:nvPr/>
            </p14:nvContentPartPr>
            <p14:xfrm>
              <a:off x="1418440" y="1703893"/>
              <a:ext cx="59760" cy="759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2327E45D-F8E0-45A3-B64B-58AF58E0BEA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12320" y="1697773"/>
                <a:ext cx="720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9B8CFA65-CE8C-47EA-8E88-B1948DA48205}"/>
                  </a:ext>
                </a:extLst>
              </p14:cNvPr>
              <p14:cNvContentPartPr/>
              <p14:nvPr/>
            </p14:nvContentPartPr>
            <p14:xfrm>
              <a:off x="1518160" y="2194573"/>
              <a:ext cx="1278360" cy="109332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9B8CFA65-CE8C-47EA-8E88-B1948DA482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12040" y="2188453"/>
                <a:ext cx="129060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DC9AF0A8-1EBE-420D-AA51-1FC49D914D6E}"/>
                  </a:ext>
                </a:extLst>
              </p14:cNvPr>
              <p14:cNvContentPartPr/>
              <p14:nvPr/>
            </p14:nvContentPartPr>
            <p14:xfrm>
              <a:off x="1408360" y="1897573"/>
              <a:ext cx="191880" cy="22500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DC9AF0A8-1EBE-420D-AA51-1FC49D914D6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02240" y="1891453"/>
                <a:ext cx="2041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39E144F4-93BB-4557-A974-092DAE325F1F}"/>
                  </a:ext>
                </a:extLst>
              </p14:cNvPr>
              <p14:cNvContentPartPr/>
              <p14:nvPr/>
            </p14:nvContentPartPr>
            <p14:xfrm>
              <a:off x="3012520" y="2673013"/>
              <a:ext cx="1439640" cy="57384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39E144F4-93BB-4557-A974-092DAE325F1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06400" y="2666893"/>
                <a:ext cx="145188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42414829-FBC8-4A17-8976-CAADFEC9FFC8}"/>
                  </a:ext>
                </a:extLst>
              </p14:cNvPr>
              <p14:cNvContentPartPr/>
              <p14:nvPr/>
            </p14:nvContentPartPr>
            <p14:xfrm>
              <a:off x="268240" y="-35878"/>
              <a:ext cx="3824640" cy="1178891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42414829-FBC8-4A17-8976-CAADFEC9FF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8880" y="-41997"/>
                <a:ext cx="3840120" cy="1191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4DE37EC5-D4C9-41EA-944A-600EC4E9D990}"/>
                  </a:ext>
                </a:extLst>
              </p14:cNvPr>
              <p14:cNvContentPartPr/>
              <p14:nvPr/>
            </p14:nvContentPartPr>
            <p14:xfrm>
              <a:off x="2817760" y="1173253"/>
              <a:ext cx="206280" cy="21276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4DE37EC5-D4C9-41EA-944A-600EC4E9D9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98680" y="1154173"/>
                <a:ext cx="2440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B55A3EB2-78DF-4147-8314-776C4C968B48}"/>
                  </a:ext>
                </a:extLst>
              </p14:cNvPr>
              <p14:cNvContentPartPr/>
              <p14:nvPr/>
            </p14:nvContentPartPr>
            <p14:xfrm>
              <a:off x="2657200" y="1076053"/>
              <a:ext cx="740520" cy="68436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B55A3EB2-78DF-4147-8314-776C4C968B4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9200" y="1058053"/>
                <a:ext cx="77616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08FB27CB-BE09-4612-94E2-479A3A3A8453}"/>
                  </a:ext>
                </a:extLst>
              </p14:cNvPr>
              <p14:cNvContentPartPr/>
              <p14:nvPr/>
            </p14:nvContentPartPr>
            <p14:xfrm>
              <a:off x="2612200" y="952573"/>
              <a:ext cx="944640" cy="50328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08FB27CB-BE09-4612-94E2-479A3A3A84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94200" y="934573"/>
                <a:ext cx="98028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2C657743-2D6F-4A7A-90DC-9912C95D6B09}"/>
                  </a:ext>
                </a:extLst>
              </p14:cNvPr>
              <p14:cNvContentPartPr/>
              <p14:nvPr/>
            </p14:nvContentPartPr>
            <p14:xfrm>
              <a:off x="2567920" y="1561333"/>
              <a:ext cx="997920" cy="32004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2C657743-2D6F-4A7A-90DC-9912C95D6B0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49920" y="1543333"/>
                <a:ext cx="10335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B5ADFF52-57CB-49BF-97A3-0C33DB70349F}"/>
                  </a:ext>
                </a:extLst>
              </p14:cNvPr>
              <p14:cNvContentPartPr/>
              <p14:nvPr/>
            </p14:nvContentPartPr>
            <p14:xfrm>
              <a:off x="2286760" y="655933"/>
              <a:ext cx="1513440" cy="154512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B5ADFF52-57CB-49BF-97A3-0C33DB7034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67680" y="636853"/>
                <a:ext cx="1551240" cy="15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73BC7CCA-B41F-4FD7-80A9-FADABC3D39B2}"/>
                  </a:ext>
                </a:extLst>
              </p14:cNvPr>
              <p14:cNvContentPartPr/>
              <p14:nvPr/>
            </p14:nvContentPartPr>
            <p14:xfrm>
              <a:off x="2555320" y="770413"/>
              <a:ext cx="648360" cy="34092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73BC7CCA-B41F-4FD7-80A9-FADABC3D39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37320" y="752413"/>
                <a:ext cx="6840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BD4015B4-480F-4B2E-AD89-51BD157CB1F4}"/>
                  </a:ext>
                </a:extLst>
              </p14:cNvPr>
              <p14:cNvContentPartPr/>
              <p14:nvPr/>
            </p14:nvContentPartPr>
            <p14:xfrm>
              <a:off x="3512200" y="942493"/>
              <a:ext cx="79920" cy="946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BD4015B4-480F-4B2E-AD89-51BD157CB1F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94200" y="924493"/>
                <a:ext cx="115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BE8A1BE1-079F-4863-BC4B-6B20044A7DBF}"/>
                  </a:ext>
                </a:extLst>
              </p14:cNvPr>
              <p14:cNvContentPartPr/>
              <p14:nvPr/>
            </p14:nvContentPartPr>
            <p14:xfrm>
              <a:off x="3518320" y="1172173"/>
              <a:ext cx="303120" cy="14508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BE8A1BE1-079F-4863-BC4B-6B20044A7DB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00320" y="1154173"/>
                <a:ext cx="338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0BFC85CE-E2B2-4D93-80C2-1A445EDCEE58}"/>
                  </a:ext>
                </a:extLst>
              </p14:cNvPr>
              <p14:cNvContentPartPr/>
              <p14:nvPr/>
            </p14:nvContentPartPr>
            <p14:xfrm>
              <a:off x="2356600" y="1141213"/>
              <a:ext cx="280080" cy="18072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0BFC85CE-E2B2-4D93-80C2-1A445EDCEE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8600" y="1123213"/>
                <a:ext cx="315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4DFB3331-1E0B-4DA4-BEA0-5438314859BD}"/>
                  </a:ext>
                </a:extLst>
              </p14:cNvPr>
              <p14:cNvContentPartPr/>
              <p14:nvPr/>
            </p14:nvContentPartPr>
            <p14:xfrm>
              <a:off x="2827840" y="626773"/>
              <a:ext cx="92160" cy="7488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4DFB3331-1E0B-4DA4-BEA0-5438314859B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09840" y="608773"/>
                <a:ext cx="1278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134368A2-C65F-4F7F-8D0A-8E97B0E6C646}"/>
                  </a:ext>
                </a:extLst>
              </p14:cNvPr>
              <p14:cNvContentPartPr/>
              <p14:nvPr/>
            </p14:nvContentPartPr>
            <p14:xfrm>
              <a:off x="2304040" y="505093"/>
              <a:ext cx="55080" cy="75960"/>
            </p14:xfrm>
          </p:contentPart>
        </mc:Choice>
        <mc:Fallback xmlns=""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134368A2-C65F-4F7F-8D0A-8E97B0E6C64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86040" y="487093"/>
                <a:ext cx="90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0701F919-B9CB-48EE-A975-1E20738C0E47}"/>
                  </a:ext>
                </a:extLst>
              </p14:cNvPr>
              <p14:cNvContentPartPr/>
              <p14:nvPr/>
            </p14:nvContentPartPr>
            <p14:xfrm>
              <a:off x="3532000" y="360373"/>
              <a:ext cx="99720" cy="8244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0701F919-B9CB-48EE-A975-1E20738C0E4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14000" y="342373"/>
                <a:ext cx="135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CEDF8B0C-111A-47EE-B8E6-B725238C8E09}"/>
                  </a:ext>
                </a:extLst>
              </p14:cNvPr>
              <p14:cNvContentPartPr/>
              <p14:nvPr/>
            </p14:nvContentPartPr>
            <p14:xfrm>
              <a:off x="4196560" y="1039333"/>
              <a:ext cx="57960" cy="79200"/>
            </p14:xfrm>
          </p:contentPart>
        </mc:Choice>
        <mc:Fallback xmlns=""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CEDF8B0C-111A-47EE-B8E6-B725238C8E0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8560" y="1021333"/>
                <a:ext cx="93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933BDAE4-EB0D-4200-B2C7-9965D5C36CFE}"/>
                  </a:ext>
                </a:extLst>
              </p14:cNvPr>
              <p14:cNvContentPartPr/>
              <p14:nvPr/>
            </p14:nvContentPartPr>
            <p14:xfrm>
              <a:off x="3942760" y="1702453"/>
              <a:ext cx="54720" cy="90000"/>
            </p14:xfrm>
          </p:contentPart>
        </mc:Choice>
        <mc:Fallback xmlns=""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933BDAE4-EB0D-4200-B2C7-9965D5C36CF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24760" y="1684453"/>
                <a:ext cx="90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E4113442-3BB2-4313-B3F3-76E36F5F2D5C}"/>
                  </a:ext>
                </a:extLst>
              </p14:cNvPr>
              <p14:cNvContentPartPr/>
              <p14:nvPr/>
            </p14:nvContentPartPr>
            <p14:xfrm>
              <a:off x="4482760" y="1999453"/>
              <a:ext cx="85680" cy="66960"/>
            </p14:xfrm>
          </p:contentPart>
        </mc:Choice>
        <mc:Fallback xmlns=""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E4113442-3BB2-4313-B3F3-76E36F5F2D5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64760" y="1981453"/>
                <a:ext cx="1213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FAB77149-AA25-43A5-BE34-BF1A34619ECB}"/>
                  </a:ext>
                </a:extLst>
              </p14:cNvPr>
              <p14:cNvContentPartPr/>
              <p14:nvPr/>
            </p14:nvContentPartPr>
            <p14:xfrm>
              <a:off x="3045640" y="2266213"/>
              <a:ext cx="65520" cy="74520"/>
            </p14:xfrm>
          </p:contentPart>
        </mc:Choice>
        <mc:Fallback xmlns=""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FAB77149-AA25-43A5-BE34-BF1A34619E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27640" y="2248213"/>
                <a:ext cx="101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A071A03F-5927-41E9-AA92-5BFFEFE520B6}"/>
                  </a:ext>
                </a:extLst>
              </p14:cNvPr>
              <p14:cNvContentPartPr/>
              <p14:nvPr/>
            </p14:nvContentPartPr>
            <p14:xfrm>
              <a:off x="3979480" y="2621533"/>
              <a:ext cx="64800" cy="47880"/>
            </p14:xfrm>
          </p:contentPart>
        </mc:Choice>
        <mc:Fallback xmlns=""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A071A03F-5927-41E9-AA92-5BFFEFE520B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61480" y="2603533"/>
                <a:ext cx="100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307BAFDB-56C1-42A5-87A7-2112F7945651}"/>
                  </a:ext>
                </a:extLst>
              </p14:cNvPr>
              <p14:cNvContentPartPr/>
              <p14:nvPr/>
            </p14:nvContentPartPr>
            <p14:xfrm>
              <a:off x="2438320" y="2064973"/>
              <a:ext cx="83880" cy="8208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307BAFDB-56C1-42A5-87A7-2112F794565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20320" y="2046973"/>
                <a:ext cx="119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3FD87772-288E-4C08-B82D-4C130A1A6DC9}"/>
                  </a:ext>
                </a:extLst>
              </p14:cNvPr>
              <p14:cNvContentPartPr/>
              <p14:nvPr/>
            </p14:nvContentPartPr>
            <p14:xfrm>
              <a:off x="1670080" y="1268293"/>
              <a:ext cx="88560" cy="87120"/>
            </p14:xfrm>
          </p:contentPart>
        </mc:Choice>
        <mc:Fallback xmlns=""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3FD87772-288E-4C08-B82D-4C130A1A6D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52080" y="1250293"/>
                <a:ext cx="124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84068E53-2E1F-48AD-9542-4679670695E9}"/>
                  </a:ext>
                </a:extLst>
              </p14:cNvPr>
              <p14:cNvContentPartPr/>
              <p14:nvPr/>
            </p14:nvContentPartPr>
            <p14:xfrm>
              <a:off x="2154280" y="2272693"/>
              <a:ext cx="1039320" cy="865440"/>
            </p14:xfrm>
          </p:contentPart>
        </mc:Choice>
        <mc:Fallback xmlns=""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84068E53-2E1F-48AD-9542-4679670695E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36280" y="2254693"/>
                <a:ext cx="107496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7" name="Entrada de lápiz 156">
                <a:extLst>
                  <a:ext uri="{FF2B5EF4-FFF2-40B4-BE49-F238E27FC236}">
                    <a16:creationId xmlns:a16="http://schemas.microsoft.com/office/drawing/2014/main" id="{BE48BCFC-6598-41E5-B882-D154C1787216}"/>
                  </a:ext>
                </a:extLst>
              </p14:cNvPr>
              <p14:cNvContentPartPr/>
              <p14:nvPr/>
            </p14:nvContentPartPr>
            <p14:xfrm>
              <a:off x="2272360" y="2243173"/>
              <a:ext cx="756360" cy="787680"/>
            </p14:xfrm>
          </p:contentPart>
        </mc:Choice>
        <mc:Fallback xmlns="">
          <p:pic>
            <p:nvPicPr>
              <p:cNvPr id="157" name="Entrada de lápiz 156">
                <a:extLst>
                  <a:ext uri="{FF2B5EF4-FFF2-40B4-BE49-F238E27FC236}">
                    <a16:creationId xmlns:a16="http://schemas.microsoft.com/office/drawing/2014/main" id="{BE48BCFC-6598-41E5-B882-D154C178721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54360" y="2225173"/>
                <a:ext cx="79200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2" name="Entrada de lápiz 161">
                <a:extLst>
                  <a:ext uri="{FF2B5EF4-FFF2-40B4-BE49-F238E27FC236}">
                    <a16:creationId xmlns:a16="http://schemas.microsoft.com/office/drawing/2014/main" id="{02489F9C-3AFC-4D62-A56A-DCC753C2A0A9}"/>
                  </a:ext>
                </a:extLst>
              </p14:cNvPr>
              <p14:cNvContentPartPr/>
              <p14:nvPr/>
            </p14:nvContentPartPr>
            <p14:xfrm>
              <a:off x="3944200" y="1964533"/>
              <a:ext cx="367200" cy="523080"/>
            </p14:xfrm>
          </p:contentPart>
        </mc:Choice>
        <mc:Fallback xmlns="">
          <p:pic>
            <p:nvPicPr>
              <p:cNvPr id="162" name="Entrada de lápiz 161">
                <a:extLst>
                  <a:ext uri="{FF2B5EF4-FFF2-40B4-BE49-F238E27FC236}">
                    <a16:creationId xmlns:a16="http://schemas.microsoft.com/office/drawing/2014/main" id="{02489F9C-3AFC-4D62-A56A-DCC753C2A0A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26200" y="1946533"/>
                <a:ext cx="402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9" name="Entrada de lápiz 168">
                <a:extLst>
                  <a:ext uri="{FF2B5EF4-FFF2-40B4-BE49-F238E27FC236}">
                    <a16:creationId xmlns:a16="http://schemas.microsoft.com/office/drawing/2014/main" id="{1A9E76E7-903E-4724-850A-61FE5FA9D436}"/>
                  </a:ext>
                </a:extLst>
              </p14:cNvPr>
              <p14:cNvContentPartPr/>
              <p14:nvPr/>
            </p14:nvContentPartPr>
            <p14:xfrm>
              <a:off x="3679600" y="505093"/>
              <a:ext cx="405360" cy="585000"/>
            </p14:xfrm>
          </p:contentPart>
        </mc:Choice>
        <mc:Fallback xmlns="">
          <p:pic>
            <p:nvPicPr>
              <p:cNvPr id="169" name="Entrada de lápiz 168">
                <a:extLst>
                  <a:ext uri="{FF2B5EF4-FFF2-40B4-BE49-F238E27FC236}">
                    <a16:creationId xmlns:a16="http://schemas.microsoft.com/office/drawing/2014/main" id="{1A9E76E7-903E-4724-850A-61FE5FA9D43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61600" y="487093"/>
                <a:ext cx="44100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0AC2BD9C-7069-4164-AC35-549DEBC2F3AA}"/>
                  </a:ext>
                </a:extLst>
              </p14:cNvPr>
              <p14:cNvContentPartPr/>
              <p14:nvPr/>
            </p14:nvContentPartPr>
            <p14:xfrm>
              <a:off x="3277120" y="2287813"/>
              <a:ext cx="713880" cy="797040"/>
            </p14:xfrm>
          </p:contentPart>
        </mc:Choice>
        <mc:Fallback xmlns=""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0AC2BD9C-7069-4164-AC35-549DEBC2F3A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71000" y="2281693"/>
                <a:ext cx="72612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4" name="Entrada de lápiz 213">
                <a:extLst>
                  <a:ext uri="{FF2B5EF4-FFF2-40B4-BE49-F238E27FC236}">
                    <a16:creationId xmlns:a16="http://schemas.microsoft.com/office/drawing/2014/main" id="{EDEE87F4-0852-46F3-928A-5D4DE36747EA}"/>
                  </a:ext>
                </a:extLst>
              </p14:cNvPr>
              <p14:cNvContentPartPr/>
              <p14:nvPr/>
            </p14:nvContentPartPr>
            <p14:xfrm>
              <a:off x="2908840" y="202333"/>
              <a:ext cx="294840" cy="208440"/>
            </p14:xfrm>
          </p:contentPart>
        </mc:Choice>
        <mc:Fallback xmlns="">
          <p:pic>
            <p:nvPicPr>
              <p:cNvPr id="214" name="Entrada de lápiz 213">
                <a:extLst>
                  <a:ext uri="{FF2B5EF4-FFF2-40B4-BE49-F238E27FC236}">
                    <a16:creationId xmlns:a16="http://schemas.microsoft.com/office/drawing/2014/main" id="{EDEE87F4-0852-46F3-928A-5D4DE36747E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90840" y="184333"/>
                <a:ext cx="330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5" name="Entrada de lápiz 214">
                <a:extLst>
                  <a:ext uri="{FF2B5EF4-FFF2-40B4-BE49-F238E27FC236}">
                    <a16:creationId xmlns:a16="http://schemas.microsoft.com/office/drawing/2014/main" id="{0B81FBEA-6940-4188-9C74-D16159B403F7}"/>
                  </a:ext>
                </a:extLst>
              </p14:cNvPr>
              <p14:cNvContentPartPr/>
              <p14:nvPr/>
            </p14:nvContentPartPr>
            <p14:xfrm>
              <a:off x="2065360" y="828373"/>
              <a:ext cx="125640" cy="275760"/>
            </p14:xfrm>
          </p:contentPart>
        </mc:Choice>
        <mc:Fallback xmlns="">
          <p:pic>
            <p:nvPicPr>
              <p:cNvPr id="215" name="Entrada de lápiz 214">
                <a:extLst>
                  <a:ext uri="{FF2B5EF4-FFF2-40B4-BE49-F238E27FC236}">
                    <a16:creationId xmlns:a16="http://schemas.microsoft.com/office/drawing/2014/main" id="{0B81FBEA-6940-4188-9C74-D16159B403F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47360" y="810373"/>
                <a:ext cx="1612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6" name="Entrada de lápiz 215">
                <a:extLst>
                  <a:ext uri="{FF2B5EF4-FFF2-40B4-BE49-F238E27FC236}">
                    <a16:creationId xmlns:a16="http://schemas.microsoft.com/office/drawing/2014/main" id="{722728DE-2C67-4478-B909-B70437F3DCDC}"/>
                  </a:ext>
                </a:extLst>
              </p14:cNvPr>
              <p14:cNvContentPartPr/>
              <p14:nvPr/>
            </p14:nvContentPartPr>
            <p14:xfrm>
              <a:off x="3194680" y="2309773"/>
              <a:ext cx="94680" cy="204120"/>
            </p14:xfrm>
          </p:contentPart>
        </mc:Choice>
        <mc:Fallback xmlns="">
          <p:pic>
            <p:nvPicPr>
              <p:cNvPr id="216" name="Entrada de lápiz 215">
                <a:extLst>
                  <a:ext uri="{FF2B5EF4-FFF2-40B4-BE49-F238E27FC236}">
                    <a16:creationId xmlns:a16="http://schemas.microsoft.com/office/drawing/2014/main" id="{722728DE-2C67-4478-B909-B70437F3DC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76680" y="2291773"/>
                <a:ext cx="130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7" name="Entrada de lápiz 216">
                <a:extLst>
                  <a:ext uri="{FF2B5EF4-FFF2-40B4-BE49-F238E27FC236}">
                    <a16:creationId xmlns:a16="http://schemas.microsoft.com/office/drawing/2014/main" id="{50DDED33-0AB9-4D33-8D9D-9086AC903DBB}"/>
                  </a:ext>
                </a:extLst>
              </p14:cNvPr>
              <p14:cNvContentPartPr/>
              <p14:nvPr/>
            </p14:nvContentPartPr>
            <p14:xfrm>
              <a:off x="4171720" y="1415533"/>
              <a:ext cx="88200" cy="198720"/>
            </p14:xfrm>
          </p:contentPart>
        </mc:Choice>
        <mc:Fallback xmlns="">
          <p:pic>
            <p:nvPicPr>
              <p:cNvPr id="217" name="Entrada de lápiz 216">
                <a:extLst>
                  <a:ext uri="{FF2B5EF4-FFF2-40B4-BE49-F238E27FC236}">
                    <a16:creationId xmlns:a16="http://schemas.microsoft.com/office/drawing/2014/main" id="{50DDED33-0AB9-4D33-8D9D-9086AC903DB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53720" y="1397533"/>
                <a:ext cx="1238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2" name="Entrada de lápiz 221">
                <a:extLst>
                  <a:ext uri="{FF2B5EF4-FFF2-40B4-BE49-F238E27FC236}">
                    <a16:creationId xmlns:a16="http://schemas.microsoft.com/office/drawing/2014/main" id="{B9648BAE-0778-4553-BC33-F3150D5F7C31}"/>
                  </a:ext>
                </a:extLst>
              </p14:cNvPr>
              <p14:cNvContentPartPr/>
              <p14:nvPr/>
            </p14:nvContentPartPr>
            <p14:xfrm>
              <a:off x="1721920" y="1558453"/>
              <a:ext cx="232920" cy="231480"/>
            </p14:xfrm>
          </p:contentPart>
        </mc:Choice>
        <mc:Fallback xmlns="">
          <p:pic>
            <p:nvPicPr>
              <p:cNvPr id="222" name="Entrada de lápiz 221">
                <a:extLst>
                  <a:ext uri="{FF2B5EF4-FFF2-40B4-BE49-F238E27FC236}">
                    <a16:creationId xmlns:a16="http://schemas.microsoft.com/office/drawing/2014/main" id="{B9648BAE-0778-4553-BC33-F3150D5F7C3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03920" y="1540453"/>
                <a:ext cx="268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28" name="Entrada de lápiz 227">
                <a:extLst>
                  <a:ext uri="{FF2B5EF4-FFF2-40B4-BE49-F238E27FC236}">
                    <a16:creationId xmlns:a16="http://schemas.microsoft.com/office/drawing/2014/main" id="{A197411A-FBBB-4833-A50F-E0D6B7D4F7A2}"/>
                  </a:ext>
                </a:extLst>
              </p14:cNvPr>
              <p14:cNvContentPartPr/>
              <p14:nvPr/>
            </p14:nvContentPartPr>
            <p14:xfrm>
              <a:off x="2419960" y="510853"/>
              <a:ext cx="237240" cy="282600"/>
            </p14:xfrm>
          </p:contentPart>
        </mc:Choice>
        <mc:Fallback xmlns="">
          <p:pic>
            <p:nvPicPr>
              <p:cNvPr id="228" name="Entrada de lápiz 227">
                <a:extLst>
                  <a:ext uri="{FF2B5EF4-FFF2-40B4-BE49-F238E27FC236}">
                    <a16:creationId xmlns:a16="http://schemas.microsoft.com/office/drawing/2014/main" id="{A197411A-FBBB-4833-A50F-E0D6B7D4F7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01960" y="492853"/>
                <a:ext cx="2728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5" name="Entrada de lápiz 234">
                <a:extLst>
                  <a:ext uri="{FF2B5EF4-FFF2-40B4-BE49-F238E27FC236}">
                    <a16:creationId xmlns:a16="http://schemas.microsoft.com/office/drawing/2014/main" id="{25A121CC-4A88-4623-8D57-92D2FB31D62E}"/>
                  </a:ext>
                </a:extLst>
              </p14:cNvPr>
              <p14:cNvContentPartPr/>
              <p14:nvPr/>
            </p14:nvContentPartPr>
            <p14:xfrm>
              <a:off x="4354240" y="1193413"/>
              <a:ext cx="212400" cy="257040"/>
            </p14:xfrm>
          </p:contentPart>
        </mc:Choice>
        <mc:Fallback xmlns="">
          <p:pic>
            <p:nvPicPr>
              <p:cNvPr id="235" name="Entrada de lápiz 234">
                <a:extLst>
                  <a:ext uri="{FF2B5EF4-FFF2-40B4-BE49-F238E27FC236}">
                    <a16:creationId xmlns:a16="http://schemas.microsoft.com/office/drawing/2014/main" id="{25A121CC-4A88-4623-8D57-92D2FB31D62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36240" y="1175413"/>
                <a:ext cx="248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1" name="Entrada de lápiz 240">
                <a:extLst>
                  <a:ext uri="{FF2B5EF4-FFF2-40B4-BE49-F238E27FC236}">
                    <a16:creationId xmlns:a16="http://schemas.microsoft.com/office/drawing/2014/main" id="{B8B341E9-4B6D-49AF-89E5-00B319D00FD7}"/>
                  </a:ext>
                </a:extLst>
              </p14:cNvPr>
              <p14:cNvContentPartPr/>
              <p14:nvPr/>
            </p14:nvContentPartPr>
            <p14:xfrm>
              <a:off x="3725320" y="1800013"/>
              <a:ext cx="197280" cy="195840"/>
            </p14:xfrm>
          </p:contentPart>
        </mc:Choice>
        <mc:Fallback xmlns="">
          <p:pic>
            <p:nvPicPr>
              <p:cNvPr id="241" name="Entrada de lápiz 240">
                <a:extLst>
                  <a:ext uri="{FF2B5EF4-FFF2-40B4-BE49-F238E27FC236}">
                    <a16:creationId xmlns:a16="http://schemas.microsoft.com/office/drawing/2014/main" id="{B8B341E9-4B6D-49AF-89E5-00B319D00FD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07320" y="1782013"/>
                <a:ext cx="232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5" name="Entrada de lápiz 244">
                <a:extLst>
                  <a:ext uri="{FF2B5EF4-FFF2-40B4-BE49-F238E27FC236}">
                    <a16:creationId xmlns:a16="http://schemas.microsoft.com/office/drawing/2014/main" id="{1E28A524-32C3-4A26-ADBA-BA658514931B}"/>
                  </a:ext>
                </a:extLst>
              </p14:cNvPr>
              <p14:cNvContentPartPr/>
              <p14:nvPr/>
            </p14:nvContentPartPr>
            <p14:xfrm>
              <a:off x="1853320" y="1778773"/>
              <a:ext cx="451080" cy="717120"/>
            </p14:xfrm>
          </p:contentPart>
        </mc:Choice>
        <mc:Fallback xmlns="">
          <p:pic>
            <p:nvPicPr>
              <p:cNvPr id="245" name="Entrada de lápiz 244">
                <a:extLst>
                  <a:ext uri="{FF2B5EF4-FFF2-40B4-BE49-F238E27FC236}">
                    <a16:creationId xmlns:a16="http://schemas.microsoft.com/office/drawing/2014/main" id="{1E28A524-32C3-4A26-ADBA-BA658514931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35320" y="1760773"/>
                <a:ext cx="486720" cy="752760"/>
              </a:xfrm>
              <a:prstGeom prst="rect">
                <a:avLst/>
              </a:prstGeom>
            </p:spPr>
          </p:pic>
        </mc:Fallback>
      </mc:AlternateContent>
      <p:sp>
        <p:nvSpPr>
          <p:cNvPr id="251" name="CuadroTexto 250">
            <a:extLst>
              <a:ext uri="{FF2B5EF4-FFF2-40B4-BE49-F238E27FC236}">
                <a16:creationId xmlns:a16="http://schemas.microsoft.com/office/drawing/2014/main" id="{FC550DDA-28BB-4702-812E-C1EFC1B966D6}"/>
              </a:ext>
            </a:extLst>
          </p:cNvPr>
          <p:cNvSpPr txBox="1"/>
          <p:nvPr/>
        </p:nvSpPr>
        <p:spPr>
          <a:xfrm>
            <a:off x="64920" y="786497"/>
            <a:ext cx="771365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Flagels</a:t>
            </a:r>
          </a:p>
        </p:txBody>
      </p:sp>
      <p:cxnSp>
        <p:nvCxnSpPr>
          <p:cNvPr id="253" name="Conector recto de flecha 252">
            <a:extLst>
              <a:ext uri="{FF2B5EF4-FFF2-40B4-BE49-F238E27FC236}">
                <a16:creationId xmlns:a16="http://schemas.microsoft.com/office/drawing/2014/main" id="{BC34442E-6EB9-4D81-804E-903F485E87DD}"/>
              </a:ext>
            </a:extLst>
          </p:cNvPr>
          <p:cNvCxnSpPr>
            <a:cxnSpLocks/>
            <a:endCxn id="251" idx="0"/>
          </p:cNvCxnSpPr>
          <p:nvPr/>
        </p:nvCxnSpPr>
        <p:spPr>
          <a:xfrm flipH="1">
            <a:off x="450603" y="714137"/>
            <a:ext cx="143028" cy="7236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4" name="CuadroTexto 253">
            <a:extLst>
              <a:ext uri="{FF2B5EF4-FFF2-40B4-BE49-F238E27FC236}">
                <a16:creationId xmlns:a16="http://schemas.microsoft.com/office/drawing/2014/main" id="{38150C04-D648-40D1-B9AF-B09D401E45AF}"/>
              </a:ext>
            </a:extLst>
          </p:cNvPr>
          <p:cNvSpPr txBox="1"/>
          <p:nvPr/>
        </p:nvSpPr>
        <p:spPr>
          <a:xfrm>
            <a:off x="4456531" y="93313"/>
            <a:ext cx="50526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Cilis</a:t>
            </a:r>
          </a:p>
        </p:txBody>
      </p: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A39C1C89-110D-4F40-AF44-1EE699078FC8}"/>
              </a:ext>
            </a:extLst>
          </p:cNvPr>
          <p:cNvCxnSpPr>
            <a:cxnSpLocks/>
            <a:stCxn id="254" idx="1"/>
          </p:cNvCxnSpPr>
          <p:nvPr/>
        </p:nvCxnSpPr>
        <p:spPr>
          <a:xfrm flipH="1">
            <a:off x="4268439" y="247202"/>
            <a:ext cx="188092" cy="19434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CuadroTexto 256">
            <a:extLst>
              <a:ext uri="{FF2B5EF4-FFF2-40B4-BE49-F238E27FC236}">
                <a16:creationId xmlns:a16="http://schemas.microsoft.com/office/drawing/2014/main" id="{EAB114BE-7F41-49F0-A1F4-E53DE63FBEB1}"/>
              </a:ext>
            </a:extLst>
          </p:cNvPr>
          <p:cNvSpPr txBox="1"/>
          <p:nvPr/>
        </p:nvSpPr>
        <p:spPr>
          <a:xfrm>
            <a:off x="4859273" y="508803"/>
            <a:ext cx="11969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Membrana plasmàtica</a:t>
            </a:r>
          </a:p>
        </p:txBody>
      </p:sp>
      <p:cxnSp>
        <p:nvCxnSpPr>
          <p:cNvPr id="259" name="Conector recto 258">
            <a:extLst>
              <a:ext uri="{FF2B5EF4-FFF2-40B4-BE49-F238E27FC236}">
                <a16:creationId xmlns:a16="http://schemas.microsoft.com/office/drawing/2014/main" id="{ED4381F5-40BD-4234-A1AB-EF2035F46315}"/>
              </a:ext>
            </a:extLst>
          </p:cNvPr>
          <p:cNvCxnSpPr>
            <a:stCxn id="257" idx="1"/>
          </p:cNvCxnSpPr>
          <p:nvPr/>
        </p:nvCxnSpPr>
        <p:spPr>
          <a:xfrm flipH="1">
            <a:off x="4622800" y="770413"/>
            <a:ext cx="236473" cy="261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A430DB7F-8AA4-41AC-BACC-2AF7363A3F47}"/>
              </a:ext>
            </a:extLst>
          </p:cNvPr>
          <p:cNvSpPr txBox="1"/>
          <p:nvPr/>
        </p:nvSpPr>
        <p:spPr>
          <a:xfrm>
            <a:off x="1186691" y="30520"/>
            <a:ext cx="880369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Vacúols</a:t>
            </a:r>
          </a:p>
        </p:txBody>
      </p: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48DD81A3-7FE9-4E9A-BFFB-6FEF241EC97E}"/>
              </a:ext>
            </a:extLst>
          </p:cNvPr>
          <p:cNvCxnSpPr/>
          <p:nvPr/>
        </p:nvCxnSpPr>
        <p:spPr>
          <a:xfrm flipH="1">
            <a:off x="1853320" y="253944"/>
            <a:ext cx="1277243" cy="1992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0F7F6CE7-EC1B-433E-95A8-28AAE018AC26}"/>
              </a:ext>
            </a:extLst>
          </p:cNvPr>
          <p:cNvSpPr txBox="1"/>
          <p:nvPr/>
        </p:nvSpPr>
        <p:spPr>
          <a:xfrm>
            <a:off x="4892954" y="1114404"/>
            <a:ext cx="11196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Ribosomes</a:t>
            </a:r>
          </a:p>
        </p:txBody>
      </p:sp>
      <p:cxnSp>
        <p:nvCxnSpPr>
          <p:cNvPr id="266" name="Conector recto 265">
            <a:extLst>
              <a:ext uri="{FF2B5EF4-FFF2-40B4-BE49-F238E27FC236}">
                <a16:creationId xmlns:a16="http://schemas.microsoft.com/office/drawing/2014/main" id="{C8AC18B6-8153-4A31-95FB-33E53C667240}"/>
              </a:ext>
            </a:extLst>
          </p:cNvPr>
          <p:cNvCxnSpPr>
            <a:endCxn id="264" idx="1"/>
          </p:cNvCxnSpPr>
          <p:nvPr/>
        </p:nvCxnSpPr>
        <p:spPr>
          <a:xfrm>
            <a:off x="4254520" y="1076053"/>
            <a:ext cx="638434" cy="192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cto 267">
            <a:extLst>
              <a:ext uri="{FF2B5EF4-FFF2-40B4-BE49-F238E27FC236}">
                <a16:creationId xmlns:a16="http://schemas.microsoft.com/office/drawing/2014/main" id="{FD5ECA5F-3D43-4EDA-B199-B22BC3AC84DF}"/>
              </a:ext>
            </a:extLst>
          </p:cNvPr>
          <p:cNvCxnSpPr>
            <a:endCxn id="264" idx="1"/>
          </p:cNvCxnSpPr>
          <p:nvPr/>
        </p:nvCxnSpPr>
        <p:spPr>
          <a:xfrm flipV="1">
            <a:off x="3758003" y="1268293"/>
            <a:ext cx="1134951" cy="5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04914E08-437E-4CE5-974C-8E1CEAE25F23}"/>
              </a:ext>
            </a:extLst>
          </p:cNvPr>
          <p:cNvSpPr txBox="1"/>
          <p:nvPr/>
        </p:nvSpPr>
        <p:spPr>
          <a:xfrm>
            <a:off x="4984472" y="1504562"/>
            <a:ext cx="1025720" cy="307777"/>
          </a:xfrm>
          <a:prstGeom prst="rect">
            <a:avLst/>
          </a:prstGeom>
          <a:noFill/>
          <a:ln>
            <a:solidFill>
              <a:srgbClr val="FFA6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Lisosomes</a:t>
            </a:r>
          </a:p>
        </p:txBody>
      </p:sp>
      <p:cxnSp>
        <p:nvCxnSpPr>
          <p:cNvPr id="271" name="Conector recto 270">
            <a:extLst>
              <a:ext uri="{FF2B5EF4-FFF2-40B4-BE49-F238E27FC236}">
                <a16:creationId xmlns:a16="http://schemas.microsoft.com/office/drawing/2014/main" id="{17F418D7-A691-4D32-8D25-129C649CD0C2}"/>
              </a:ext>
            </a:extLst>
          </p:cNvPr>
          <p:cNvCxnSpPr>
            <a:stCxn id="269" idx="1"/>
          </p:cNvCxnSpPr>
          <p:nvPr/>
        </p:nvCxnSpPr>
        <p:spPr>
          <a:xfrm flipH="1" flipV="1">
            <a:off x="4531660" y="1386013"/>
            <a:ext cx="452812" cy="272438"/>
          </a:xfrm>
          <a:prstGeom prst="line">
            <a:avLst/>
          </a:prstGeom>
          <a:ln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CuadroTexto 271">
            <a:extLst>
              <a:ext uri="{FF2B5EF4-FFF2-40B4-BE49-F238E27FC236}">
                <a16:creationId xmlns:a16="http://schemas.microsoft.com/office/drawing/2014/main" id="{43C48C0A-8D68-4432-B38A-2B721FD714AA}"/>
              </a:ext>
            </a:extLst>
          </p:cNvPr>
          <p:cNvSpPr txBox="1"/>
          <p:nvPr/>
        </p:nvSpPr>
        <p:spPr>
          <a:xfrm>
            <a:off x="4843836" y="2021901"/>
            <a:ext cx="1196997" cy="307777"/>
          </a:xfrm>
          <a:prstGeom prst="rect">
            <a:avLst/>
          </a:prstGeom>
          <a:noFill/>
          <a:ln>
            <a:solidFill>
              <a:srgbClr val="77493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Mitocondris</a:t>
            </a:r>
          </a:p>
        </p:txBody>
      </p:sp>
      <p:cxnSp>
        <p:nvCxnSpPr>
          <p:cNvPr id="274" name="Conector recto 273">
            <a:extLst>
              <a:ext uri="{FF2B5EF4-FFF2-40B4-BE49-F238E27FC236}">
                <a16:creationId xmlns:a16="http://schemas.microsoft.com/office/drawing/2014/main" id="{FA24A5A2-C81B-44E8-870C-4260F6E107B5}"/>
              </a:ext>
            </a:extLst>
          </p:cNvPr>
          <p:cNvCxnSpPr>
            <a:stCxn id="272" idx="1"/>
          </p:cNvCxnSpPr>
          <p:nvPr/>
        </p:nvCxnSpPr>
        <p:spPr>
          <a:xfrm flipH="1" flipV="1">
            <a:off x="4258840" y="2161433"/>
            <a:ext cx="584996" cy="14357"/>
          </a:xfrm>
          <a:prstGeom prst="line">
            <a:avLst/>
          </a:prstGeom>
          <a:ln>
            <a:solidFill>
              <a:srgbClr val="774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CuadroTexto 274">
            <a:extLst>
              <a:ext uri="{FF2B5EF4-FFF2-40B4-BE49-F238E27FC236}">
                <a16:creationId xmlns:a16="http://schemas.microsoft.com/office/drawing/2014/main" id="{A5C09A53-92EF-4326-9DB4-F62F64E3EBD9}"/>
              </a:ext>
            </a:extLst>
          </p:cNvPr>
          <p:cNvSpPr txBox="1"/>
          <p:nvPr/>
        </p:nvSpPr>
        <p:spPr>
          <a:xfrm>
            <a:off x="4685616" y="2384828"/>
            <a:ext cx="1350113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Reticle endoplasmàtic</a:t>
            </a:r>
          </a:p>
          <a:p>
            <a:r>
              <a:rPr lang="es-ES" sz="1200"/>
              <a:t>   = rugós</a:t>
            </a:r>
          </a:p>
          <a:p>
            <a:r>
              <a:rPr lang="es-ES" sz="1200"/>
              <a:t>   = llis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76" name="Entrada de lápiz 275">
                <a:extLst>
                  <a:ext uri="{FF2B5EF4-FFF2-40B4-BE49-F238E27FC236}">
                    <a16:creationId xmlns:a16="http://schemas.microsoft.com/office/drawing/2014/main" id="{0F3A6392-55DC-4777-9FF0-D3654546E340}"/>
                  </a:ext>
                </a:extLst>
              </p14:cNvPr>
              <p14:cNvContentPartPr/>
              <p14:nvPr/>
            </p14:nvContentPartPr>
            <p14:xfrm>
              <a:off x="4804814" y="2829310"/>
              <a:ext cx="55080" cy="75960"/>
            </p14:xfrm>
          </p:contentPart>
        </mc:Choice>
        <mc:Fallback xmlns="">
          <p:pic>
            <p:nvPicPr>
              <p:cNvPr id="276" name="Entrada de lápiz 275">
                <a:extLst>
                  <a:ext uri="{FF2B5EF4-FFF2-40B4-BE49-F238E27FC236}">
                    <a16:creationId xmlns:a16="http://schemas.microsoft.com/office/drawing/2014/main" id="{0F3A6392-55DC-4777-9FF0-D3654546E34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86814" y="2811310"/>
                <a:ext cx="907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277" name="CuadroTexto 276">
            <a:extLst>
              <a:ext uri="{FF2B5EF4-FFF2-40B4-BE49-F238E27FC236}">
                <a16:creationId xmlns:a16="http://schemas.microsoft.com/office/drawing/2014/main" id="{D7EC7493-A037-4EB6-9DCB-DDCC269A699E}"/>
              </a:ext>
            </a:extLst>
          </p:cNvPr>
          <p:cNvSpPr txBox="1"/>
          <p:nvPr/>
        </p:nvSpPr>
        <p:spPr>
          <a:xfrm>
            <a:off x="4665114" y="2926115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ym typeface="Wingdings 2" panose="05020102010507070707" pitchFamily="18" charset="2"/>
              </a:rPr>
              <a:t></a:t>
            </a:r>
            <a:endParaRPr lang="es-ES" sz="1200"/>
          </a:p>
        </p:txBody>
      </p:sp>
      <p:cxnSp>
        <p:nvCxnSpPr>
          <p:cNvPr id="279" name="Conector recto 278">
            <a:extLst>
              <a:ext uri="{FF2B5EF4-FFF2-40B4-BE49-F238E27FC236}">
                <a16:creationId xmlns:a16="http://schemas.microsoft.com/office/drawing/2014/main" id="{B15F010E-03F9-4045-B281-BAEF1EB3667C}"/>
              </a:ext>
            </a:extLst>
          </p:cNvPr>
          <p:cNvCxnSpPr>
            <a:cxnSpLocks/>
          </p:cNvCxnSpPr>
          <p:nvPr/>
        </p:nvCxnSpPr>
        <p:spPr>
          <a:xfrm flipH="1">
            <a:off x="4740467" y="2995364"/>
            <a:ext cx="161262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04389924-4AD9-415B-AA07-07B60F33B9A5}"/>
              </a:ext>
            </a:extLst>
          </p:cNvPr>
          <p:cNvSpPr txBox="1"/>
          <p:nvPr/>
        </p:nvSpPr>
        <p:spPr>
          <a:xfrm>
            <a:off x="613505" y="2883883"/>
            <a:ext cx="1266693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Centrosoma</a:t>
            </a:r>
          </a:p>
        </p:txBody>
      </p:sp>
      <p:cxnSp>
        <p:nvCxnSpPr>
          <p:cNvPr id="283" name="Conector recto 282">
            <a:extLst>
              <a:ext uri="{FF2B5EF4-FFF2-40B4-BE49-F238E27FC236}">
                <a16:creationId xmlns:a16="http://schemas.microsoft.com/office/drawing/2014/main" id="{BAF01AEE-60A1-4A0C-AB7A-48A45DB3920A}"/>
              </a:ext>
            </a:extLst>
          </p:cNvPr>
          <p:cNvCxnSpPr>
            <a:stCxn id="281" idx="3"/>
          </p:cNvCxnSpPr>
          <p:nvPr/>
        </p:nvCxnSpPr>
        <p:spPr>
          <a:xfrm flipV="1">
            <a:off x="1880198" y="2992151"/>
            <a:ext cx="1527717" cy="456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904B91D5-DD44-4FA6-AEF0-F85569EFCA48}"/>
              </a:ext>
            </a:extLst>
          </p:cNvPr>
          <p:cNvSpPr txBox="1"/>
          <p:nvPr/>
        </p:nvSpPr>
        <p:spPr>
          <a:xfrm>
            <a:off x="53231" y="2541163"/>
            <a:ext cx="1609736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Aparell de Golgi</a:t>
            </a:r>
          </a:p>
        </p:txBody>
      </p:sp>
      <p:cxnSp>
        <p:nvCxnSpPr>
          <p:cNvPr id="286" name="Conector recto 285">
            <a:extLst>
              <a:ext uri="{FF2B5EF4-FFF2-40B4-BE49-F238E27FC236}">
                <a16:creationId xmlns:a16="http://schemas.microsoft.com/office/drawing/2014/main" id="{9998CDF5-B810-4FF9-B5F2-C5421220A6A5}"/>
              </a:ext>
            </a:extLst>
          </p:cNvPr>
          <p:cNvCxnSpPr>
            <a:stCxn id="284" idx="3"/>
          </p:cNvCxnSpPr>
          <p:nvPr/>
        </p:nvCxnSpPr>
        <p:spPr>
          <a:xfrm>
            <a:off x="1662967" y="2695052"/>
            <a:ext cx="505941" cy="58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AF63322A-137A-4D5D-9DDD-1841537C0A61}"/>
              </a:ext>
            </a:extLst>
          </p:cNvPr>
          <p:cNvSpPr txBox="1"/>
          <p:nvPr/>
        </p:nvSpPr>
        <p:spPr>
          <a:xfrm>
            <a:off x="153188" y="2175789"/>
            <a:ext cx="1290738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Citoesquelet</a:t>
            </a:r>
          </a:p>
        </p:txBody>
      </p:sp>
      <p:cxnSp>
        <p:nvCxnSpPr>
          <p:cNvPr id="289" name="Conector recto 288">
            <a:extLst>
              <a:ext uri="{FF2B5EF4-FFF2-40B4-BE49-F238E27FC236}">
                <a16:creationId xmlns:a16="http://schemas.microsoft.com/office/drawing/2014/main" id="{7B37FF18-C8EE-48A4-8DA0-70070B8F215F}"/>
              </a:ext>
            </a:extLst>
          </p:cNvPr>
          <p:cNvCxnSpPr>
            <a:stCxn id="287" idx="3"/>
          </p:cNvCxnSpPr>
          <p:nvPr/>
        </p:nvCxnSpPr>
        <p:spPr>
          <a:xfrm flipV="1">
            <a:off x="1443926" y="2317229"/>
            <a:ext cx="483125" cy="1244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CuadroTexto 289">
            <a:extLst>
              <a:ext uri="{FF2B5EF4-FFF2-40B4-BE49-F238E27FC236}">
                <a16:creationId xmlns:a16="http://schemas.microsoft.com/office/drawing/2014/main" id="{7EC3F6E5-5EC0-4C86-9BF1-16FB95126D8B}"/>
              </a:ext>
            </a:extLst>
          </p:cNvPr>
          <p:cNvSpPr txBox="1"/>
          <p:nvPr/>
        </p:nvSpPr>
        <p:spPr>
          <a:xfrm>
            <a:off x="129940" y="1605853"/>
            <a:ext cx="1184940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/>
              <a:t>Citoplasma</a:t>
            </a:r>
          </a:p>
          <a:p>
            <a:r>
              <a:rPr lang="es-ES" sz="1400"/>
              <a:t>(citosol)</a:t>
            </a:r>
          </a:p>
        </p:txBody>
      </p:sp>
      <p:cxnSp>
        <p:nvCxnSpPr>
          <p:cNvPr id="292" name="Conector recto 291">
            <a:extLst>
              <a:ext uri="{FF2B5EF4-FFF2-40B4-BE49-F238E27FC236}">
                <a16:creationId xmlns:a16="http://schemas.microsoft.com/office/drawing/2014/main" id="{CBB65E9C-FDAB-45D3-88C1-8DE333679A32}"/>
              </a:ext>
            </a:extLst>
          </p:cNvPr>
          <p:cNvCxnSpPr>
            <a:stCxn id="290" idx="3"/>
          </p:cNvCxnSpPr>
          <p:nvPr/>
        </p:nvCxnSpPr>
        <p:spPr>
          <a:xfrm flipV="1">
            <a:off x="1314880" y="1622235"/>
            <a:ext cx="310180" cy="24522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CuadroTexto 292">
            <a:extLst>
              <a:ext uri="{FF2B5EF4-FFF2-40B4-BE49-F238E27FC236}">
                <a16:creationId xmlns:a16="http://schemas.microsoft.com/office/drawing/2014/main" id="{C6FA84F4-FBEC-47E5-AE7F-FC94CF52034F}"/>
              </a:ext>
            </a:extLst>
          </p:cNvPr>
          <p:cNvSpPr txBox="1"/>
          <p:nvPr/>
        </p:nvSpPr>
        <p:spPr>
          <a:xfrm>
            <a:off x="808079" y="1292633"/>
            <a:ext cx="55175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1200"/>
              <a:t>Nucli</a:t>
            </a:r>
          </a:p>
        </p:txBody>
      </p:sp>
      <p:cxnSp>
        <p:nvCxnSpPr>
          <p:cNvPr id="295" name="Conector recto 294">
            <a:extLst>
              <a:ext uri="{FF2B5EF4-FFF2-40B4-BE49-F238E27FC236}">
                <a16:creationId xmlns:a16="http://schemas.microsoft.com/office/drawing/2014/main" id="{5015650B-C02A-4CCA-BDAA-35551E4B58FC}"/>
              </a:ext>
            </a:extLst>
          </p:cNvPr>
          <p:cNvCxnSpPr>
            <a:cxnSpLocks/>
            <a:stCxn id="293" idx="3"/>
          </p:cNvCxnSpPr>
          <p:nvPr/>
        </p:nvCxnSpPr>
        <p:spPr>
          <a:xfrm flipV="1">
            <a:off x="1359833" y="1383152"/>
            <a:ext cx="1294715" cy="479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CuadroTexto 295">
            <a:extLst>
              <a:ext uri="{FF2B5EF4-FFF2-40B4-BE49-F238E27FC236}">
                <a16:creationId xmlns:a16="http://schemas.microsoft.com/office/drawing/2014/main" id="{2528D797-B293-4333-9696-5D3EA39F2672}"/>
              </a:ext>
            </a:extLst>
          </p:cNvPr>
          <p:cNvSpPr txBox="1"/>
          <p:nvPr/>
        </p:nvSpPr>
        <p:spPr>
          <a:xfrm>
            <a:off x="8918" y="1143013"/>
            <a:ext cx="752129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Nuclèol</a:t>
            </a:r>
          </a:p>
        </p:txBody>
      </p:sp>
      <p:cxnSp>
        <p:nvCxnSpPr>
          <p:cNvPr id="300" name="Conector recto 299">
            <a:extLst>
              <a:ext uri="{FF2B5EF4-FFF2-40B4-BE49-F238E27FC236}">
                <a16:creationId xmlns:a16="http://schemas.microsoft.com/office/drawing/2014/main" id="{E57A4E5C-6B34-41C2-8296-0AA2446EFEE7}"/>
              </a:ext>
            </a:extLst>
          </p:cNvPr>
          <p:cNvCxnSpPr>
            <a:stCxn id="296" idx="3"/>
          </p:cNvCxnSpPr>
          <p:nvPr/>
        </p:nvCxnSpPr>
        <p:spPr>
          <a:xfrm flipV="1">
            <a:off x="761047" y="1260303"/>
            <a:ext cx="2114525" cy="212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CuadroTexto 300">
            <a:extLst>
              <a:ext uri="{FF2B5EF4-FFF2-40B4-BE49-F238E27FC236}">
                <a16:creationId xmlns:a16="http://schemas.microsoft.com/office/drawing/2014/main" id="{2332A4F5-02DD-49EC-84E8-98EF12CAC1C8}"/>
              </a:ext>
            </a:extLst>
          </p:cNvPr>
          <p:cNvSpPr txBox="1"/>
          <p:nvPr/>
        </p:nvSpPr>
        <p:spPr>
          <a:xfrm>
            <a:off x="5008532" y="53230"/>
            <a:ext cx="1036925" cy="41549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50"/>
              <a:t>Cromatina-Cromosomes</a:t>
            </a:r>
          </a:p>
        </p:txBody>
      </p:sp>
      <p:cxnSp>
        <p:nvCxnSpPr>
          <p:cNvPr id="304" name="Conector recto 303">
            <a:extLst>
              <a:ext uri="{FF2B5EF4-FFF2-40B4-BE49-F238E27FC236}">
                <a16:creationId xmlns:a16="http://schemas.microsoft.com/office/drawing/2014/main" id="{6DC90438-A455-4F7A-BFF8-4736AC35B35C}"/>
              </a:ext>
            </a:extLst>
          </p:cNvPr>
          <p:cNvCxnSpPr>
            <a:stCxn id="301" idx="1"/>
          </p:cNvCxnSpPr>
          <p:nvPr/>
        </p:nvCxnSpPr>
        <p:spPr>
          <a:xfrm flipH="1">
            <a:off x="3289360" y="260979"/>
            <a:ext cx="1719172" cy="109235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Diagrama de flujo: preparación 304">
            <a:extLst>
              <a:ext uri="{FF2B5EF4-FFF2-40B4-BE49-F238E27FC236}">
                <a16:creationId xmlns:a16="http://schemas.microsoft.com/office/drawing/2014/main" id="{2C0D0300-5096-40A6-A907-098A67DA4128}"/>
              </a:ext>
            </a:extLst>
          </p:cNvPr>
          <p:cNvSpPr/>
          <p:nvPr/>
        </p:nvSpPr>
        <p:spPr>
          <a:xfrm>
            <a:off x="7025392" y="606354"/>
            <a:ext cx="4333701" cy="2039119"/>
          </a:xfrm>
          <a:prstGeom prst="flowChartPreparation">
            <a:avLst/>
          </a:prstGeom>
          <a:solidFill>
            <a:srgbClr val="E54D86">
              <a:alpha val="3098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0" name="Conector recto 309">
            <a:extLst>
              <a:ext uri="{FF2B5EF4-FFF2-40B4-BE49-F238E27FC236}">
                <a16:creationId xmlns:a16="http://schemas.microsoft.com/office/drawing/2014/main" id="{C52AB24F-3422-4A82-B797-0A31F2CF5BD6}"/>
              </a:ext>
            </a:extLst>
          </p:cNvPr>
          <p:cNvCxnSpPr>
            <a:cxnSpLocks/>
          </p:cNvCxnSpPr>
          <p:nvPr/>
        </p:nvCxnSpPr>
        <p:spPr>
          <a:xfrm flipH="1" flipV="1">
            <a:off x="7315420" y="202333"/>
            <a:ext cx="170696" cy="26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ector recto 310">
            <a:extLst>
              <a:ext uri="{FF2B5EF4-FFF2-40B4-BE49-F238E27FC236}">
                <a16:creationId xmlns:a16="http://schemas.microsoft.com/office/drawing/2014/main" id="{F5EC23EA-76C4-455F-A171-4239CFFB547F}"/>
              </a:ext>
            </a:extLst>
          </p:cNvPr>
          <p:cNvCxnSpPr>
            <a:cxnSpLocks/>
          </p:cNvCxnSpPr>
          <p:nvPr/>
        </p:nvCxnSpPr>
        <p:spPr>
          <a:xfrm flipH="1" flipV="1">
            <a:off x="7572375" y="48143"/>
            <a:ext cx="206653" cy="299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cto 317">
            <a:extLst>
              <a:ext uri="{FF2B5EF4-FFF2-40B4-BE49-F238E27FC236}">
                <a16:creationId xmlns:a16="http://schemas.microsoft.com/office/drawing/2014/main" id="{1CF5BD95-B894-46C8-A4EB-D2E02F4C4D4E}"/>
              </a:ext>
            </a:extLst>
          </p:cNvPr>
          <p:cNvCxnSpPr>
            <a:cxnSpLocks/>
          </p:cNvCxnSpPr>
          <p:nvPr/>
        </p:nvCxnSpPr>
        <p:spPr>
          <a:xfrm flipV="1">
            <a:off x="10661469" y="48143"/>
            <a:ext cx="177981" cy="287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recto 318">
            <a:extLst>
              <a:ext uri="{FF2B5EF4-FFF2-40B4-BE49-F238E27FC236}">
                <a16:creationId xmlns:a16="http://schemas.microsoft.com/office/drawing/2014/main" id="{342916DD-5074-4D6E-877A-CEC76DB29F5B}"/>
              </a:ext>
            </a:extLst>
          </p:cNvPr>
          <p:cNvCxnSpPr>
            <a:cxnSpLocks/>
          </p:cNvCxnSpPr>
          <p:nvPr/>
        </p:nvCxnSpPr>
        <p:spPr>
          <a:xfrm flipV="1">
            <a:off x="10946675" y="197992"/>
            <a:ext cx="163036" cy="27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 recto 328">
            <a:extLst>
              <a:ext uri="{FF2B5EF4-FFF2-40B4-BE49-F238E27FC236}">
                <a16:creationId xmlns:a16="http://schemas.microsoft.com/office/drawing/2014/main" id="{D6E983EC-9452-4550-86D5-369C4869A095}"/>
              </a:ext>
            </a:extLst>
          </p:cNvPr>
          <p:cNvCxnSpPr>
            <a:cxnSpLocks/>
          </p:cNvCxnSpPr>
          <p:nvPr/>
        </p:nvCxnSpPr>
        <p:spPr>
          <a:xfrm>
            <a:off x="6347676" y="1485720"/>
            <a:ext cx="2693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ector recto 330">
            <a:extLst>
              <a:ext uri="{FF2B5EF4-FFF2-40B4-BE49-F238E27FC236}">
                <a16:creationId xmlns:a16="http://schemas.microsoft.com/office/drawing/2014/main" id="{155A6F7E-75AC-4C9A-8AE4-54CFF183CEE2}"/>
              </a:ext>
            </a:extLst>
          </p:cNvPr>
          <p:cNvCxnSpPr>
            <a:cxnSpLocks/>
          </p:cNvCxnSpPr>
          <p:nvPr/>
        </p:nvCxnSpPr>
        <p:spPr>
          <a:xfrm flipV="1">
            <a:off x="6354901" y="1789969"/>
            <a:ext cx="289290" cy="6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Conector recto 332">
            <a:extLst>
              <a:ext uri="{FF2B5EF4-FFF2-40B4-BE49-F238E27FC236}">
                <a16:creationId xmlns:a16="http://schemas.microsoft.com/office/drawing/2014/main" id="{9705FF7B-E5E3-4275-944C-5141FC039640}"/>
              </a:ext>
            </a:extLst>
          </p:cNvPr>
          <p:cNvCxnSpPr>
            <a:cxnSpLocks/>
          </p:cNvCxnSpPr>
          <p:nvPr/>
        </p:nvCxnSpPr>
        <p:spPr>
          <a:xfrm flipV="1">
            <a:off x="7631324" y="2891962"/>
            <a:ext cx="127416" cy="241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onector recto 334">
            <a:extLst>
              <a:ext uri="{FF2B5EF4-FFF2-40B4-BE49-F238E27FC236}">
                <a16:creationId xmlns:a16="http://schemas.microsoft.com/office/drawing/2014/main" id="{9F83C0FC-9F5E-4E55-A271-427B0E4493E0}"/>
              </a:ext>
            </a:extLst>
          </p:cNvPr>
          <p:cNvCxnSpPr>
            <a:cxnSpLocks/>
          </p:cNvCxnSpPr>
          <p:nvPr/>
        </p:nvCxnSpPr>
        <p:spPr>
          <a:xfrm flipV="1">
            <a:off x="7352092" y="2772892"/>
            <a:ext cx="125213" cy="215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Conector recto 336">
            <a:extLst>
              <a:ext uri="{FF2B5EF4-FFF2-40B4-BE49-F238E27FC236}">
                <a16:creationId xmlns:a16="http://schemas.microsoft.com/office/drawing/2014/main" id="{9B317D15-036C-45CE-B88B-FCD99CBB1579}"/>
              </a:ext>
            </a:extLst>
          </p:cNvPr>
          <p:cNvCxnSpPr>
            <a:cxnSpLocks/>
          </p:cNvCxnSpPr>
          <p:nvPr/>
        </p:nvCxnSpPr>
        <p:spPr>
          <a:xfrm flipH="1" flipV="1">
            <a:off x="11765909" y="1463613"/>
            <a:ext cx="310295" cy="5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recto 339">
            <a:extLst>
              <a:ext uri="{FF2B5EF4-FFF2-40B4-BE49-F238E27FC236}">
                <a16:creationId xmlns:a16="http://schemas.microsoft.com/office/drawing/2014/main" id="{CC9D8DCA-8958-4FCF-832D-F240C3F08E94}"/>
              </a:ext>
            </a:extLst>
          </p:cNvPr>
          <p:cNvCxnSpPr>
            <a:cxnSpLocks/>
          </p:cNvCxnSpPr>
          <p:nvPr/>
        </p:nvCxnSpPr>
        <p:spPr>
          <a:xfrm flipH="1">
            <a:off x="11787498" y="1773799"/>
            <a:ext cx="268584" cy="3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ector recto 341">
            <a:extLst>
              <a:ext uri="{FF2B5EF4-FFF2-40B4-BE49-F238E27FC236}">
                <a16:creationId xmlns:a16="http://schemas.microsoft.com/office/drawing/2014/main" id="{8DDD7474-D8FC-464C-ABE5-ACBAE03A2B54}"/>
              </a:ext>
            </a:extLst>
          </p:cNvPr>
          <p:cNvCxnSpPr>
            <a:cxnSpLocks/>
          </p:cNvCxnSpPr>
          <p:nvPr/>
        </p:nvCxnSpPr>
        <p:spPr>
          <a:xfrm flipH="1" flipV="1">
            <a:off x="10953304" y="2753479"/>
            <a:ext cx="94699" cy="22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Conector recto 343">
            <a:extLst>
              <a:ext uri="{FF2B5EF4-FFF2-40B4-BE49-F238E27FC236}">
                <a16:creationId xmlns:a16="http://schemas.microsoft.com/office/drawing/2014/main" id="{963E05E9-A8E0-43A6-B4BC-A6C24D3EB7BA}"/>
              </a:ext>
            </a:extLst>
          </p:cNvPr>
          <p:cNvCxnSpPr>
            <a:cxnSpLocks/>
          </p:cNvCxnSpPr>
          <p:nvPr/>
        </p:nvCxnSpPr>
        <p:spPr>
          <a:xfrm flipH="1" flipV="1">
            <a:off x="10668404" y="2895328"/>
            <a:ext cx="123421" cy="216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6" name="Entrada de lápiz 345">
                <a:extLst>
                  <a:ext uri="{FF2B5EF4-FFF2-40B4-BE49-F238E27FC236}">
                    <a16:creationId xmlns:a16="http://schemas.microsoft.com/office/drawing/2014/main" id="{42C57CCC-8E51-47F6-89BE-BF03888B9B12}"/>
                  </a:ext>
                </a:extLst>
              </p14:cNvPr>
              <p14:cNvContentPartPr/>
              <p14:nvPr/>
            </p14:nvContentPartPr>
            <p14:xfrm>
              <a:off x="8837123" y="1231500"/>
              <a:ext cx="149760" cy="149400"/>
            </p14:xfrm>
          </p:contentPart>
        </mc:Choice>
        <mc:Fallback xmlns="">
          <p:pic>
            <p:nvPicPr>
              <p:cNvPr id="346" name="Entrada de lápiz 345">
                <a:extLst>
                  <a:ext uri="{FF2B5EF4-FFF2-40B4-BE49-F238E27FC236}">
                    <a16:creationId xmlns:a16="http://schemas.microsoft.com/office/drawing/2014/main" id="{42C57CCC-8E51-47F6-89BE-BF03888B9B1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819123" y="1213500"/>
                <a:ext cx="1854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63" name="Entrada de lápiz 362">
                <a:extLst>
                  <a:ext uri="{FF2B5EF4-FFF2-40B4-BE49-F238E27FC236}">
                    <a16:creationId xmlns:a16="http://schemas.microsoft.com/office/drawing/2014/main" id="{AA1AC4BD-C5BD-4550-8C9A-A51333B4EC8D}"/>
                  </a:ext>
                </a:extLst>
              </p14:cNvPr>
              <p14:cNvContentPartPr/>
              <p14:nvPr/>
            </p14:nvContentPartPr>
            <p14:xfrm>
              <a:off x="8843040" y="1311120"/>
              <a:ext cx="564840" cy="363240"/>
            </p14:xfrm>
          </p:contentPart>
        </mc:Choice>
        <mc:Fallback xmlns="">
          <p:pic>
            <p:nvPicPr>
              <p:cNvPr id="363" name="Entrada de lápiz 362">
                <a:extLst>
                  <a:ext uri="{FF2B5EF4-FFF2-40B4-BE49-F238E27FC236}">
                    <a16:creationId xmlns:a16="http://schemas.microsoft.com/office/drawing/2014/main" id="{AA1AC4BD-C5BD-4550-8C9A-A51333B4EC8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34040" y="1302120"/>
                <a:ext cx="5824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70" name="Entrada de lápiz 369">
                <a:extLst>
                  <a:ext uri="{FF2B5EF4-FFF2-40B4-BE49-F238E27FC236}">
                    <a16:creationId xmlns:a16="http://schemas.microsoft.com/office/drawing/2014/main" id="{5BC6043E-E1AD-4BB1-B5B9-0CC8BA986DB3}"/>
                  </a:ext>
                </a:extLst>
              </p14:cNvPr>
              <p14:cNvContentPartPr/>
              <p14:nvPr/>
            </p14:nvContentPartPr>
            <p14:xfrm>
              <a:off x="8648640" y="995040"/>
              <a:ext cx="876960" cy="792720"/>
            </p14:xfrm>
          </p:contentPart>
        </mc:Choice>
        <mc:Fallback xmlns="">
          <p:pic>
            <p:nvPicPr>
              <p:cNvPr id="370" name="Entrada de lápiz 369">
                <a:extLst>
                  <a:ext uri="{FF2B5EF4-FFF2-40B4-BE49-F238E27FC236}">
                    <a16:creationId xmlns:a16="http://schemas.microsoft.com/office/drawing/2014/main" id="{5BC6043E-E1AD-4BB1-B5B9-0CC8BA986DB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630640" y="977040"/>
                <a:ext cx="91260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71" name="Entrada de lápiz 370">
                <a:extLst>
                  <a:ext uri="{FF2B5EF4-FFF2-40B4-BE49-F238E27FC236}">
                    <a16:creationId xmlns:a16="http://schemas.microsoft.com/office/drawing/2014/main" id="{233F6B0A-3471-42AF-8B27-799EDD1625D3}"/>
                  </a:ext>
                </a:extLst>
              </p14:cNvPr>
              <p14:cNvContentPartPr/>
              <p14:nvPr/>
            </p14:nvContentPartPr>
            <p14:xfrm>
              <a:off x="8265600" y="807120"/>
              <a:ext cx="1454760" cy="1294920"/>
            </p14:xfrm>
          </p:contentPart>
        </mc:Choice>
        <mc:Fallback xmlns="">
          <p:pic>
            <p:nvPicPr>
              <p:cNvPr id="371" name="Entrada de lápiz 370">
                <a:extLst>
                  <a:ext uri="{FF2B5EF4-FFF2-40B4-BE49-F238E27FC236}">
                    <a16:creationId xmlns:a16="http://schemas.microsoft.com/office/drawing/2014/main" id="{233F6B0A-3471-42AF-8B27-799EDD1625D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247600" y="789120"/>
                <a:ext cx="149040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87" name="Entrada de lápiz 386">
                <a:extLst>
                  <a:ext uri="{FF2B5EF4-FFF2-40B4-BE49-F238E27FC236}">
                    <a16:creationId xmlns:a16="http://schemas.microsoft.com/office/drawing/2014/main" id="{1F0BE58D-82E4-44E4-AAB8-1A0B089A4776}"/>
                  </a:ext>
                </a:extLst>
              </p14:cNvPr>
              <p14:cNvContentPartPr/>
              <p14:nvPr/>
            </p14:nvContentPartPr>
            <p14:xfrm>
              <a:off x="8263080" y="805320"/>
              <a:ext cx="1458000" cy="482400"/>
            </p14:xfrm>
          </p:contentPart>
        </mc:Choice>
        <mc:Fallback xmlns="">
          <p:pic>
            <p:nvPicPr>
              <p:cNvPr id="387" name="Entrada de lápiz 386">
                <a:extLst>
                  <a:ext uri="{FF2B5EF4-FFF2-40B4-BE49-F238E27FC236}">
                    <a16:creationId xmlns:a16="http://schemas.microsoft.com/office/drawing/2014/main" id="{1F0BE58D-82E4-44E4-AAB8-1A0B089A477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45076" y="787320"/>
                <a:ext cx="1493649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8" name="Entrada de lápiz 387">
                <a:extLst>
                  <a:ext uri="{FF2B5EF4-FFF2-40B4-BE49-F238E27FC236}">
                    <a16:creationId xmlns:a16="http://schemas.microsoft.com/office/drawing/2014/main" id="{D68450E2-5527-48F0-B62E-1159344FCC00}"/>
                  </a:ext>
                </a:extLst>
              </p14:cNvPr>
              <p14:cNvContentPartPr/>
              <p14:nvPr/>
            </p14:nvContentPartPr>
            <p14:xfrm>
              <a:off x="8385120" y="1397160"/>
              <a:ext cx="80640" cy="63000"/>
            </p14:xfrm>
          </p:contentPart>
        </mc:Choice>
        <mc:Fallback xmlns="">
          <p:pic>
            <p:nvPicPr>
              <p:cNvPr id="388" name="Entrada de lápiz 387">
                <a:extLst>
                  <a:ext uri="{FF2B5EF4-FFF2-40B4-BE49-F238E27FC236}">
                    <a16:creationId xmlns:a16="http://schemas.microsoft.com/office/drawing/2014/main" id="{D68450E2-5527-48F0-B62E-1159344FCC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67120" y="1379160"/>
                <a:ext cx="116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93" name="Entrada de lápiz 392">
                <a:extLst>
                  <a:ext uri="{FF2B5EF4-FFF2-40B4-BE49-F238E27FC236}">
                    <a16:creationId xmlns:a16="http://schemas.microsoft.com/office/drawing/2014/main" id="{B35AC701-FFA9-4CA1-BD5C-4C2E5DBCB03E}"/>
                  </a:ext>
                </a:extLst>
              </p14:cNvPr>
              <p14:cNvContentPartPr/>
              <p14:nvPr/>
            </p14:nvContentPartPr>
            <p14:xfrm>
              <a:off x="10366920" y="1884600"/>
              <a:ext cx="311400" cy="391680"/>
            </p14:xfrm>
          </p:contentPart>
        </mc:Choice>
        <mc:Fallback xmlns="">
          <p:pic>
            <p:nvPicPr>
              <p:cNvPr id="393" name="Entrada de lápiz 392">
                <a:extLst>
                  <a:ext uri="{FF2B5EF4-FFF2-40B4-BE49-F238E27FC236}">
                    <a16:creationId xmlns:a16="http://schemas.microsoft.com/office/drawing/2014/main" id="{B35AC701-FFA9-4CA1-BD5C-4C2E5DBCB03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48920" y="1866600"/>
                <a:ext cx="3470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97" name="Entrada de lápiz 396">
                <a:extLst>
                  <a:ext uri="{FF2B5EF4-FFF2-40B4-BE49-F238E27FC236}">
                    <a16:creationId xmlns:a16="http://schemas.microsoft.com/office/drawing/2014/main" id="{4C709E85-66AA-440E-9F7C-BCBC3750FF89}"/>
                  </a:ext>
                </a:extLst>
              </p14:cNvPr>
              <p14:cNvContentPartPr/>
              <p14:nvPr/>
            </p14:nvContentPartPr>
            <p14:xfrm>
              <a:off x="9577800" y="779400"/>
              <a:ext cx="523800" cy="211680"/>
            </p14:xfrm>
          </p:contentPart>
        </mc:Choice>
        <mc:Fallback xmlns="">
          <p:pic>
            <p:nvPicPr>
              <p:cNvPr id="397" name="Entrada de lápiz 396">
                <a:extLst>
                  <a:ext uri="{FF2B5EF4-FFF2-40B4-BE49-F238E27FC236}">
                    <a16:creationId xmlns:a16="http://schemas.microsoft.com/office/drawing/2014/main" id="{4C709E85-66AA-440E-9F7C-BCBC3750FF8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59800" y="761400"/>
                <a:ext cx="559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13" name="Entrada de lápiz 412">
                <a:extLst>
                  <a:ext uri="{FF2B5EF4-FFF2-40B4-BE49-F238E27FC236}">
                    <a16:creationId xmlns:a16="http://schemas.microsoft.com/office/drawing/2014/main" id="{111F79A0-DC43-439B-9238-B03ED7027BF6}"/>
                  </a:ext>
                </a:extLst>
              </p14:cNvPr>
              <p14:cNvContentPartPr/>
              <p14:nvPr/>
            </p14:nvContentPartPr>
            <p14:xfrm>
              <a:off x="7748640" y="1867680"/>
              <a:ext cx="690840" cy="763920"/>
            </p14:xfrm>
          </p:contentPart>
        </mc:Choice>
        <mc:Fallback xmlns="">
          <p:pic>
            <p:nvPicPr>
              <p:cNvPr id="413" name="Entrada de lápiz 412">
                <a:extLst>
                  <a:ext uri="{FF2B5EF4-FFF2-40B4-BE49-F238E27FC236}">
                    <a16:creationId xmlns:a16="http://schemas.microsoft.com/office/drawing/2014/main" id="{111F79A0-DC43-439B-9238-B03ED7027BF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30640" y="1849680"/>
                <a:ext cx="7264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20" name="Entrada de lápiz 419">
                <a:extLst>
                  <a:ext uri="{FF2B5EF4-FFF2-40B4-BE49-F238E27FC236}">
                    <a16:creationId xmlns:a16="http://schemas.microsoft.com/office/drawing/2014/main" id="{9AECB68C-BB49-4E72-8731-563986FCC377}"/>
                  </a:ext>
                </a:extLst>
              </p14:cNvPr>
              <p14:cNvContentPartPr/>
              <p14:nvPr/>
            </p14:nvContentPartPr>
            <p14:xfrm>
              <a:off x="9956880" y="982800"/>
              <a:ext cx="600840" cy="1017720"/>
            </p14:xfrm>
          </p:contentPart>
        </mc:Choice>
        <mc:Fallback xmlns="">
          <p:pic>
            <p:nvPicPr>
              <p:cNvPr id="420" name="Entrada de lápiz 419">
                <a:extLst>
                  <a:ext uri="{FF2B5EF4-FFF2-40B4-BE49-F238E27FC236}">
                    <a16:creationId xmlns:a16="http://schemas.microsoft.com/office/drawing/2014/main" id="{9AECB68C-BB49-4E72-8731-563986FCC37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38880" y="964800"/>
                <a:ext cx="636480" cy="10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21" name="Entrada de lápiz 420">
                <a:extLst>
                  <a:ext uri="{FF2B5EF4-FFF2-40B4-BE49-F238E27FC236}">
                    <a16:creationId xmlns:a16="http://schemas.microsoft.com/office/drawing/2014/main" id="{5C62A26C-319F-4984-B06E-9C09606F0769}"/>
                  </a:ext>
                </a:extLst>
              </p14:cNvPr>
              <p14:cNvContentPartPr/>
              <p14:nvPr/>
            </p14:nvContentPartPr>
            <p14:xfrm>
              <a:off x="9995040" y="1000080"/>
              <a:ext cx="557640" cy="967320"/>
            </p14:xfrm>
          </p:contentPart>
        </mc:Choice>
        <mc:Fallback xmlns="">
          <p:pic>
            <p:nvPicPr>
              <p:cNvPr id="421" name="Entrada de lápiz 420">
                <a:extLst>
                  <a:ext uri="{FF2B5EF4-FFF2-40B4-BE49-F238E27FC236}">
                    <a16:creationId xmlns:a16="http://schemas.microsoft.com/office/drawing/2014/main" id="{5C62A26C-319F-4984-B06E-9C09606F076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77040" y="982080"/>
                <a:ext cx="59328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1" name="Entrada de lápiz 460">
                <a:extLst>
                  <a:ext uri="{FF2B5EF4-FFF2-40B4-BE49-F238E27FC236}">
                    <a16:creationId xmlns:a16="http://schemas.microsoft.com/office/drawing/2014/main" id="{AD12EEA5-5FED-4D5E-B7CE-BF4F12B0EDAE}"/>
                  </a:ext>
                </a:extLst>
              </p14:cNvPr>
              <p14:cNvContentPartPr/>
              <p14:nvPr/>
            </p14:nvContentPartPr>
            <p14:xfrm>
              <a:off x="8866080" y="1872360"/>
              <a:ext cx="1021680" cy="748440"/>
            </p14:xfrm>
          </p:contentPart>
        </mc:Choice>
        <mc:Fallback xmlns="">
          <p:pic>
            <p:nvPicPr>
              <p:cNvPr id="461" name="Entrada de lápiz 460">
                <a:extLst>
                  <a:ext uri="{FF2B5EF4-FFF2-40B4-BE49-F238E27FC236}">
                    <a16:creationId xmlns:a16="http://schemas.microsoft.com/office/drawing/2014/main" id="{AD12EEA5-5FED-4D5E-B7CE-BF4F12B0EDA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859960" y="1866240"/>
                <a:ext cx="10339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Entrada de lápiz 466">
                <a:extLst>
                  <a:ext uri="{FF2B5EF4-FFF2-40B4-BE49-F238E27FC236}">
                    <a16:creationId xmlns:a16="http://schemas.microsoft.com/office/drawing/2014/main" id="{8A0F7390-DCE5-465D-9943-1F8980B72B41}"/>
                  </a:ext>
                </a:extLst>
              </p14:cNvPr>
              <p14:cNvContentPartPr/>
              <p14:nvPr/>
            </p14:nvContentPartPr>
            <p14:xfrm>
              <a:off x="7657560" y="837720"/>
              <a:ext cx="425880" cy="413640"/>
            </p14:xfrm>
          </p:contentPart>
        </mc:Choice>
        <mc:Fallback xmlns="">
          <p:pic>
            <p:nvPicPr>
              <p:cNvPr id="467" name="Entrada de lápiz 466">
                <a:extLst>
                  <a:ext uri="{FF2B5EF4-FFF2-40B4-BE49-F238E27FC236}">
                    <a16:creationId xmlns:a16="http://schemas.microsoft.com/office/drawing/2014/main" id="{8A0F7390-DCE5-465D-9943-1F8980B72B4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39560" y="819720"/>
                <a:ext cx="4615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75" name="Entrada de lápiz 474">
                <a:extLst>
                  <a:ext uri="{FF2B5EF4-FFF2-40B4-BE49-F238E27FC236}">
                    <a16:creationId xmlns:a16="http://schemas.microsoft.com/office/drawing/2014/main" id="{D53E46BA-079B-4A28-A13C-C4FF734187A8}"/>
                  </a:ext>
                </a:extLst>
              </p14:cNvPr>
              <p14:cNvContentPartPr/>
              <p14:nvPr/>
            </p14:nvContentPartPr>
            <p14:xfrm>
              <a:off x="10762560" y="1276920"/>
              <a:ext cx="250920" cy="560880"/>
            </p14:xfrm>
          </p:contentPart>
        </mc:Choice>
        <mc:Fallback xmlns="">
          <p:pic>
            <p:nvPicPr>
              <p:cNvPr id="475" name="Entrada de lápiz 474">
                <a:extLst>
                  <a:ext uri="{FF2B5EF4-FFF2-40B4-BE49-F238E27FC236}">
                    <a16:creationId xmlns:a16="http://schemas.microsoft.com/office/drawing/2014/main" id="{D53E46BA-079B-4A28-A13C-C4FF734187A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744560" y="1258920"/>
                <a:ext cx="2865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76" name="Entrada de lápiz 475">
                <a:extLst>
                  <a:ext uri="{FF2B5EF4-FFF2-40B4-BE49-F238E27FC236}">
                    <a16:creationId xmlns:a16="http://schemas.microsoft.com/office/drawing/2014/main" id="{E59CA155-2138-4BD1-A852-1AAB205989C3}"/>
                  </a:ext>
                </a:extLst>
              </p14:cNvPr>
              <p14:cNvContentPartPr/>
              <p14:nvPr/>
            </p14:nvContentPartPr>
            <p14:xfrm>
              <a:off x="7696440" y="991800"/>
              <a:ext cx="153720" cy="77040"/>
            </p14:xfrm>
          </p:contentPart>
        </mc:Choice>
        <mc:Fallback xmlns="">
          <p:pic>
            <p:nvPicPr>
              <p:cNvPr id="476" name="Entrada de lápiz 475">
                <a:extLst>
                  <a:ext uri="{FF2B5EF4-FFF2-40B4-BE49-F238E27FC236}">
                    <a16:creationId xmlns:a16="http://schemas.microsoft.com/office/drawing/2014/main" id="{E59CA155-2138-4BD1-A852-1AAB205989C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78440" y="973800"/>
                <a:ext cx="1893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7" name="Entrada de lápiz 476">
                <a:extLst>
                  <a:ext uri="{FF2B5EF4-FFF2-40B4-BE49-F238E27FC236}">
                    <a16:creationId xmlns:a16="http://schemas.microsoft.com/office/drawing/2014/main" id="{0CADD361-B9CA-409B-827B-AEDB189E9D78}"/>
                  </a:ext>
                </a:extLst>
              </p14:cNvPr>
              <p14:cNvContentPartPr/>
              <p14:nvPr/>
            </p14:nvContentPartPr>
            <p14:xfrm>
              <a:off x="8089920" y="1507680"/>
              <a:ext cx="45360" cy="62280"/>
            </p14:xfrm>
          </p:contentPart>
        </mc:Choice>
        <mc:Fallback xmlns="">
          <p:pic>
            <p:nvPicPr>
              <p:cNvPr id="477" name="Entrada de lápiz 476">
                <a:extLst>
                  <a:ext uri="{FF2B5EF4-FFF2-40B4-BE49-F238E27FC236}">
                    <a16:creationId xmlns:a16="http://schemas.microsoft.com/office/drawing/2014/main" id="{0CADD361-B9CA-409B-827B-AEDB189E9D7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071920" y="1489680"/>
                <a:ext cx="81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78" name="Entrada de lápiz 477">
                <a:extLst>
                  <a:ext uri="{FF2B5EF4-FFF2-40B4-BE49-F238E27FC236}">
                    <a16:creationId xmlns:a16="http://schemas.microsoft.com/office/drawing/2014/main" id="{7A24C3E4-AA98-4F7B-AC8C-972852D4A973}"/>
                  </a:ext>
                </a:extLst>
              </p14:cNvPr>
              <p14:cNvContentPartPr/>
              <p14:nvPr/>
            </p14:nvContentPartPr>
            <p14:xfrm>
              <a:off x="7511040" y="1292760"/>
              <a:ext cx="45360" cy="78480"/>
            </p14:xfrm>
          </p:contentPart>
        </mc:Choice>
        <mc:Fallback xmlns="">
          <p:pic>
            <p:nvPicPr>
              <p:cNvPr id="478" name="Entrada de lápiz 477">
                <a:extLst>
                  <a:ext uri="{FF2B5EF4-FFF2-40B4-BE49-F238E27FC236}">
                    <a16:creationId xmlns:a16="http://schemas.microsoft.com/office/drawing/2014/main" id="{7A24C3E4-AA98-4F7B-AC8C-972852D4A97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493040" y="1274760"/>
                <a:ext cx="81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9" name="Entrada de lápiz 478">
                <a:extLst>
                  <a:ext uri="{FF2B5EF4-FFF2-40B4-BE49-F238E27FC236}">
                    <a16:creationId xmlns:a16="http://schemas.microsoft.com/office/drawing/2014/main" id="{252DB942-0580-46A5-8470-07BE2A2B344D}"/>
                  </a:ext>
                </a:extLst>
              </p14:cNvPr>
              <p14:cNvContentPartPr/>
              <p14:nvPr/>
            </p14:nvContentPartPr>
            <p14:xfrm>
              <a:off x="7563960" y="1909080"/>
              <a:ext cx="75240" cy="51480"/>
            </p14:xfrm>
          </p:contentPart>
        </mc:Choice>
        <mc:Fallback xmlns="">
          <p:pic>
            <p:nvPicPr>
              <p:cNvPr id="479" name="Entrada de lápiz 478">
                <a:extLst>
                  <a:ext uri="{FF2B5EF4-FFF2-40B4-BE49-F238E27FC236}">
                    <a16:creationId xmlns:a16="http://schemas.microsoft.com/office/drawing/2014/main" id="{252DB942-0580-46A5-8470-07BE2A2B344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45960" y="1891080"/>
                <a:ext cx="110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80" name="Entrada de lápiz 479">
                <a:extLst>
                  <a:ext uri="{FF2B5EF4-FFF2-40B4-BE49-F238E27FC236}">
                    <a16:creationId xmlns:a16="http://schemas.microsoft.com/office/drawing/2014/main" id="{11EAF385-D2AC-4A37-8DA1-5E401C712364}"/>
                  </a:ext>
                </a:extLst>
              </p14:cNvPr>
              <p14:cNvContentPartPr/>
              <p14:nvPr/>
            </p14:nvContentPartPr>
            <p14:xfrm>
              <a:off x="8335800" y="701640"/>
              <a:ext cx="36720" cy="62280"/>
            </p14:xfrm>
          </p:contentPart>
        </mc:Choice>
        <mc:Fallback xmlns="">
          <p:pic>
            <p:nvPicPr>
              <p:cNvPr id="480" name="Entrada de lápiz 479">
                <a:extLst>
                  <a:ext uri="{FF2B5EF4-FFF2-40B4-BE49-F238E27FC236}">
                    <a16:creationId xmlns:a16="http://schemas.microsoft.com/office/drawing/2014/main" id="{11EAF385-D2AC-4A37-8DA1-5E401C71236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17800" y="683640"/>
                <a:ext cx="72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81" name="Entrada de lápiz 480">
                <a:extLst>
                  <a:ext uri="{FF2B5EF4-FFF2-40B4-BE49-F238E27FC236}">
                    <a16:creationId xmlns:a16="http://schemas.microsoft.com/office/drawing/2014/main" id="{0449A1C5-5411-4E08-94ED-6C9504247085}"/>
                  </a:ext>
                </a:extLst>
              </p14:cNvPr>
              <p14:cNvContentPartPr/>
              <p14:nvPr/>
            </p14:nvContentPartPr>
            <p14:xfrm>
              <a:off x="8324640" y="1903320"/>
              <a:ext cx="54360" cy="58320"/>
            </p14:xfrm>
          </p:contentPart>
        </mc:Choice>
        <mc:Fallback xmlns="">
          <p:pic>
            <p:nvPicPr>
              <p:cNvPr id="481" name="Entrada de lápiz 480">
                <a:extLst>
                  <a:ext uri="{FF2B5EF4-FFF2-40B4-BE49-F238E27FC236}">
                    <a16:creationId xmlns:a16="http://schemas.microsoft.com/office/drawing/2014/main" id="{0449A1C5-5411-4E08-94ED-6C950424708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306640" y="1885320"/>
                <a:ext cx="900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82" name="Entrada de lápiz 481">
                <a:extLst>
                  <a:ext uri="{FF2B5EF4-FFF2-40B4-BE49-F238E27FC236}">
                    <a16:creationId xmlns:a16="http://schemas.microsoft.com/office/drawing/2014/main" id="{376A6144-BB25-44D0-83ED-E233348966E2}"/>
                  </a:ext>
                </a:extLst>
              </p14:cNvPr>
              <p14:cNvContentPartPr/>
              <p14:nvPr/>
            </p14:nvContentPartPr>
            <p14:xfrm>
              <a:off x="8520120" y="2458080"/>
              <a:ext cx="42120" cy="63000"/>
            </p14:xfrm>
          </p:contentPart>
        </mc:Choice>
        <mc:Fallback xmlns="">
          <p:pic>
            <p:nvPicPr>
              <p:cNvPr id="482" name="Entrada de lápiz 481">
                <a:extLst>
                  <a:ext uri="{FF2B5EF4-FFF2-40B4-BE49-F238E27FC236}">
                    <a16:creationId xmlns:a16="http://schemas.microsoft.com/office/drawing/2014/main" id="{376A6144-BB25-44D0-83ED-E233348966E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502120" y="2440080"/>
                <a:ext cx="77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83" name="Entrada de lápiz 482">
                <a:extLst>
                  <a:ext uri="{FF2B5EF4-FFF2-40B4-BE49-F238E27FC236}">
                    <a16:creationId xmlns:a16="http://schemas.microsoft.com/office/drawing/2014/main" id="{417D5F8A-9125-4628-9CB5-11B3B3FFE75A}"/>
                  </a:ext>
                </a:extLst>
              </p14:cNvPr>
              <p14:cNvContentPartPr/>
              <p14:nvPr/>
            </p14:nvContentPartPr>
            <p14:xfrm>
              <a:off x="8741880" y="2247840"/>
              <a:ext cx="45000" cy="33840"/>
            </p14:xfrm>
          </p:contentPart>
        </mc:Choice>
        <mc:Fallback xmlns="">
          <p:pic>
            <p:nvPicPr>
              <p:cNvPr id="483" name="Entrada de lápiz 482">
                <a:extLst>
                  <a:ext uri="{FF2B5EF4-FFF2-40B4-BE49-F238E27FC236}">
                    <a16:creationId xmlns:a16="http://schemas.microsoft.com/office/drawing/2014/main" id="{417D5F8A-9125-4628-9CB5-11B3B3FFE75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723880" y="2229840"/>
                <a:ext cx="80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84" name="Entrada de lápiz 483">
                <a:extLst>
                  <a:ext uri="{FF2B5EF4-FFF2-40B4-BE49-F238E27FC236}">
                    <a16:creationId xmlns:a16="http://schemas.microsoft.com/office/drawing/2014/main" id="{DDD034DC-F217-4C2B-8722-0A662D66A86B}"/>
                  </a:ext>
                </a:extLst>
              </p14:cNvPr>
              <p14:cNvContentPartPr/>
              <p14:nvPr/>
            </p14:nvContentPartPr>
            <p14:xfrm>
              <a:off x="10234800" y="2422080"/>
              <a:ext cx="82800" cy="56160"/>
            </p14:xfrm>
          </p:contentPart>
        </mc:Choice>
        <mc:Fallback xmlns="">
          <p:pic>
            <p:nvPicPr>
              <p:cNvPr id="484" name="Entrada de lápiz 483">
                <a:extLst>
                  <a:ext uri="{FF2B5EF4-FFF2-40B4-BE49-F238E27FC236}">
                    <a16:creationId xmlns:a16="http://schemas.microsoft.com/office/drawing/2014/main" id="{DDD034DC-F217-4C2B-8722-0A662D66A86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216800" y="2404080"/>
                <a:ext cx="118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85" name="Entrada de lápiz 484">
                <a:extLst>
                  <a:ext uri="{FF2B5EF4-FFF2-40B4-BE49-F238E27FC236}">
                    <a16:creationId xmlns:a16="http://schemas.microsoft.com/office/drawing/2014/main" id="{F0B3E675-8486-4247-9CDC-E6027BC49F26}"/>
                  </a:ext>
                </a:extLst>
              </p14:cNvPr>
              <p14:cNvContentPartPr/>
              <p14:nvPr/>
            </p14:nvContentPartPr>
            <p14:xfrm>
              <a:off x="10048320" y="2067120"/>
              <a:ext cx="31680" cy="38160"/>
            </p14:xfrm>
          </p:contentPart>
        </mc:Choice>
        <mc:Fallback xmlns="">
          <p:pic>
            <p:nvPicPr>
              <p:cNvPr id="485" name="Entrada de lápiz 484">
                <a:extLst>
                  <a:ext uri="{FF2B5EF4-FFF2-40B4-BE49-F238E27FC236}">
                    <a16:creationId xmlns:a16="http://schemas.microsoft.com/office/drawing/2014/main" id="{F0B3E675-8486-4247-9CDC-E6027BC49F2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30320" y="2049120"/>
                <a:ext cx="67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86" name="Entrada de lápiz 485">
                <a:extLst>
                  <a:ext uri="{FF2B5EF4-FFF2-40B4-BE49-F238E27FC236}">
                    <a16:creationId xmlns:a16="http://schemas.microsoft.com/office/drawing/2014/main" id="{80D434AA-C08A-4492-9D0C-F6869F5927DD}"/>
                  </a:ext>
                </a:extLst>
              </p14:cNvPr>
              <p14:cNvContentPartPr/>
              <p14:nvPr/>
            </p14:nvContentPartPr>
            <p14:xfrm>
              <a:off x="9799920" y="1622520"/>
              <a:ext cx="31320" cy="41040"/>
            </p14:xfrm>
          </p:contentPart>
        </mc:Choice>
        <mc:Fallback xmlns="">
          <p:pic>
            <p:nvPicPr>
              <p:cNvPr id="486" name="Entrada de lápiz 485">
                <a:extLst>
                  <a:ext uri="{FF2B5EF4-FFF2-40B4-BE49-F238E27FC236}">
                    <a16:creationId xmlns:a16="http://schemas.microsoft.com/office/drawing/2014/main" id="{80D434AA-C08A-4492-9D0C-F6869F5927D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781920" y="1604520"/>
                <a:ext cx="669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87" name="Entrada de lápiz 486">
                <a:extLst>
                  <a:ext uri="{FF2B5EF4-FFF2-40B4-BE49-F238E27FC236}">
                    <a16:creationId xmlns:a16="http://schemas.microsoft.com/office/drawing/2014/main" id="{181019E5-F6B3-4E06-923E-E51B39E3D772}"/>
                  </a:ext>
                </a:extLst>
              </p14:cNvPr>
              <p14:cNvContentPartPr/>
              <p14:nvPr/>
            </p14:nvContentPartPr>
            <p14:xfrm>
              <a:off x="9914760" y="1074600"/>
              <a:ext cx="44280" cy="42480"/>
            </p14:xfrm>
          </p:contentPart>
        </mc:Choice>
        <mc:Fallback xmlns="">
          <p:pic>
            <p:nvPicPr>
              <p:cNvPr id="487" name="Entrada de lápiz 486">
                <a:extLst>
                  <a:ext uri="{FF2B5EF4-FFF2-40B4-BE49-F238E27FC236}">
                    <a16:creationId xmlns:a16="http://schemas.microsoft.com/office/drawing/2014/main" id="{181019E5-F6B3-4E06-923E-E51B39E3D77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896760" y="1056600"/>
                <a:ext cx="79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88" name="Entrada de lápiz 487">
                <a:extLst>
                  <a:ext uri="{FF2B5EF4-FFF2-40B4-BE49-F238E27FC236}">
                    <a16:creationId xmlns:a16="http://schemas.microsoft.com/office/drawing/2014/main" id="{98FDE2C2-B179-4A4D-8667-16775D4E5B76}"/>
                  </a:ext>
                </a:extLst>
              </p14:cNvPr>
              <p14:cNvContentPartPr/>
              <p14:nvPr/>
            </p14:nvContentPartPr>
            <p14:xfrm>
              <a:off x="10252440" y="746640"/>
              <a:ext cx="60840" cy="33120"/>
            </p14:xfrm>
          </p:contentPart>
        </mc:Choice>
        <mc:Fallback xmlns="">
          <p:pic>
            <p:nvPicPr>
              <p:cNvPr id="488" name="Entrada de lápiz 487">
                <a:extLst>
                  <a:ext uri="{FF2B5EF4-FFF2-40B4-BE49-F238E27FC236}">
                    <a16:creationId xmlns:a16="http://schemas.microsoft.com/office/drawing/2014/main" id="{98FDE2C2-B179-4A4D-8667-16775D4E5B7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234440" y="728640"/>
                <a:ext cx="964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89" name="Entrada de lápiz 488">
                <a:extLst>
                  <a:ext uri="{FF2B5EF4-FFF2-40B4-BE49-F238E27FC236}">
                    <a16:creationId xmlns:a16="http://schemas.microsoft.com/office/drawing/2014/main" id="{4A4B3618-645E-4550-B26A-883A3A95336E}"/>
                  </a:ext>
                </a:extLst>
              </p14:cNvPr>
              <p14:cNvContentPartPr/>
              <p14:nvPr/>
            </p14:nvContentPartPr>
            <p14:xfrm>
              <a:off x="10681560" y="1087200"/>
              <a:ext cx="55440" cy="52200"/>
            </p14:xfrm>
          </p:contentPart>
        </mc:Choice>
        <mc:Fallback xmlns="">
          <p:pic>
            <p:nvPicPr>
              <p:cNvPr id="489" name="Entrada de lápiz 488">
                <a:extLst>
                  <a:ext uri="{FF2B5EF4-FFF2-40B4-BE49-F238E27FC236}">
                    <a16:creationId xmlns:a16="http://schemas.microsoft.com/office/drawing/2014/main" id="{4A4B3618-645E-4550-B26A-883A3A95336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663560" y="1069200"/>
                <a:ext cx="91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90" name="Entrada de lápiz 489">
                <a:extLst>
                  <a:ext uri="{FF2B5EF4-FFF2-40B4-BE49-F238E27FC236}">
                    <a16:creationId xmlns:a16="http://schemas.microsoft.com/office/drawing/2014/main" id="{999CD58E-F586-43AE-A207-D404265AAD4B}"/>
                  </a:ext>
                </a:extLst>
              </p14:cNvPr>
              <p14:cNvContentPartPr/>
              <p14:nvPr/>
            </p14:nvContentPartPr>
            <p14:xfrm>
              <a:off x="10591560" y="1647360"/>
              <a:ext cx="68040" cy="82080"/>
            </p14:xfrm>
          </p:contentPart>
        </mc:Choice>
        <mc:Fallback xmlns="">
          <p:pic>
            <p:nvPicPr>
              <p:cNvPr id="490" name="Entrada de lápiz 489">
                <a:extLst>
                  <a:ext uri="{FF2B5EF4-FFF2-40B4-BE49-F238E27FC236}">
                    <a16:creationId xmlns:a16="http://schemas.microsoft.com/office/drawing/2014/main" id="{999CD58E-F586-43AE-A207-D404265AAD4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573560" y="1629360"/>
                <a:ext cx="103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91" name="Entrada de lápiz 490">
                <a:extLst>
                  <a:ext uri="{FF2B5EF4-FFF2-40B4-BE49-F238E27FC236}">
                    <a16:creationId xmlns:a16="http://schemas.microsoft.com/office/drawing/2014/main" id="{13476457-EF87-40B3-9384-8FA084B1074C}"/>
                  </a:ext>
                </a:extLst>
              </p14:cNvPr>
              <p14:cNvContentPartPr/>
              <p14:nvPr/>
            </p14:nvContentPartPr>
            <p14:xfrm>
              <a:off x="10810800" y="1916640"/>
              <a:ext cx="57240" cy="34200"/>
            </p14:xfrm>
          </p:contentPart>
        </mc:Choice>
        <mc:Fallback xmlns="">
          <p:pic>
            <p:nvPicPr>
              <p:cNvPr id="491" name="Entrada de lápiz 490">
                <a:extLst>
                  <a:ext uri="{FF2B5EF4-FFF2-40B4-BE49-F238E27FC236}">
                    <a16:creationId xmlns:a16="http://schemas.microsoft.com/office/drawing/2014/main" id="{13476457-EF87-40B3-9384-8FA084B1074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792800" y="1898640"/>
                <a:ext cx="928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98" name="Entrada de lápiz 497">
                <a:extLst>
                  <a:ext uri="{FF2B5EF4-FFF2-40B4-BE49-F238E27FC236}">
                    <a16:creationId xmlns:a16="http://schemas.microsoft.com/office/drawing/2014/main" id="{4EB330DD-5723-4956-AD56-83503208EBE0}"/>
                  </a:ext>
                </a:extLst>
              </p14:cNvPr>
              <p14:cNvContentPartPr/>
              <p14:nvPr/>
            </p14:nvContentPartPr>
            <p14:xfrm>
              <a:off x="7688520" y="1354140"/>
              <a:ext cx="230760" cy="221760"/>
            </p14:xfrm>
          </p:contentPart>
        </mc:Choice>
        <mc:Fallback xmlns="">
          <p:pic>
            <p:nvPicPr>
              <p:cNvPr id="498" name="Entrada de lápiz 497">
                <a:extLst>
                  <a:ext uri="{FF2B5EF4-FFF2-40B4-BE49-F238E27FC236}">
                    <a16:creationId xmlns:a16="http://schemas.microsoft.com/office/drawing/2014/main" id="{4EB330DD-5723-4956-AD56-83503208EBE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70520" y="1336140"/>
                <a:ext cx="266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04" name="Entrada de lápiz 503">
                <a:extLst>
                  <a:ext uri="{FF2B5EF4-FFF2-40B4-BE49-F238E27FC236}">
                    <a16:creationId xmlns:a16="http://schemas.microsoft.com/office/drawing/2014/main" id="{22C77F00-3D97-4FE6-AE02-076008203003}"/>
                  </a:ext>
                </a:extLst>
              </p14:cNvPr>
              <p14:cNvContentPartPr/>
              <p14:nvPr/>
            </p14:nvContentPartPr>
            <p14:xfrm>
              <a:off x="9784080" y="1289340"/>
              <a:ext cx="189360" cy="275040"/>
            </p14:xfrm>
          </p:contentPart>
        </mc:Choice>
        <mc:Fallback xmlns="">
          <p:pic>
            <p:nvPicPr>
              <p:cNvPr id="504" name="Entrada de lápiz 503">
                <a:extLst>
                  <a:ext uri="{FF2B5EF4-FFF2-40B4-BE49-F238E27FC236}">
                    <a16:creationId xmlns:a16="http://schemas.microsoft.com/office/drawing/2014/main" id="{22C77F00-3D97-4FE6-AE02-07600820300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766080" y="1271340"/>
                <a:ext cx="2250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10" name="Entrada de lápiz 509">
                <a:extLst>
                  <a:ext uri="{FF2B5EF4-FFF2-40B4-BE49-F238E27FC236}">
                    <a16:creationId xmlns:a16="http://schemas.microsoft.com/office/drawing/2014/main" id="{1674AE1B-4D2A-4640-89E0-B9206A60D8F7}"/>
                  </a:ext>
                </a:extLst>
              </p14:cNvPr>
              <p14:cNvContentPartPr/>
              <p14:nvPr/>
            </p14:nvContentPartPr>
            <p14:xfrm>
              <a:off x="8493480" y="1953180"/>
              <a:ext cx="248760" cy="281880"/>
            </p14:xfrm>
          </p:contentPart>
        </mc:Choice>
        <mc:Fallback xmlns="">
          <p:pic>
            <p:nvPicPr>
              <p:cNvPr id="510" name="Entrada de lápiz 509">
                <a:extLst>
                  <a:ext uri="{FF2B5EF4-FFF2-40B4-BE49-F238E27FC236}">
                    <a16:creationId xmlns:a16="http://schemas.microsoft.com/office/drawing/2014/main" id="{1674AE1B-4D2A-4640-89E0-B9206A60D8F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475480" y="1935180"/>
                <a:ext cx="2844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16" name="Entrada de lápiz 515">
                <a:extLst>
                  <a:ext uri="{FF2B5EF4-FFF2-40B4-BE49-F238E27FC236}">
                    <a16:creationId xmlns:a16="http://schemas.microsoft.com/office/drawing/2014/main" id="{54B76129-2DCD-41C6-A5B4-CA9BE732FF41}"/>
                  </a:ext>
                </a:extLst>
              </p14:cNvPr>
              <p14:cNvContentPartPr/>
              <p14:nvPr/>
            </p14:nvContentPartPr>
            <p14:xfrm>
              <a:off x="8664120" y="675900"/>
              <a:ext cx="225720" cy="216360"/>
            </p14:xfrm>
          </p:contentPart>
        </mc:Choice>
        <mc:Fallback xmlns="">
          <p:pic>
            <p:nvPicPr>
              <p:cNvPr id="516" name="Entrada de lápiz 515">
                <a:extLst>
                  <a:ext uri="{FF2B5EF4-FFF2-40B4-BE49-F238E27FC236}">
                    <a16:creationId xmlns:a16="http://schemas.microsoft.com/office/drawing/2014/main" id="{54B76129-2DCD-41C6-A5B4-CA9BE732FF4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646120" y="657900"/>
                <a:ext cx="261360" cy="252000"/>
              </a:xfrm>
              <a:prstGeom prst="rect">
                <a:avLst/>
              </a:prstGeom>
            </p:spPr>
          </p:pic>
        </mc:Fallback>
      </mc:AlternateContent>
      <p:sp>
        <p:nvSpPr>
          <p:cNvPr id="518" name="CuadroTexto 517">
            <a:extLst>
              <a:ext uri="{FF2B5EF4-FFF2-40B4-BE49-F238E27FC236}">
                <a16:creationId xmlns:a16="http://schemas.microsoft.com/office/drawing/2014/main" id="{59B268D2-C3AD-462A-A8E0-B2AC7011ACF2}"/>
              </a:ext>
            </a:extLst>
          </p:cNvPr>
          <p:cNvSpPr txBox="1"/>
          <p:nvPr/>
        </p:nvSpPr>
        <p:spPr>
          <a:xfrm>
            <a:off x="6133522" y="53222"/>
            <a:ext cx="11969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Membrana plasmàtica</a:t>
            </a:r>
          </a:p>
        </p:txBody>
      </p:sp>
      <p:cxnSp>
        <p:nvCxnSpPr>
          <p:cNvPr id="520" name="Conector recto 519">
            <a:extLst>
              <a:ext uri="{FF2B5EF4-FFF2-40B4-BE49-F238E27FC236}">
                <a16:creationId xmlns:a16="http://schemas.microsoft.com/office/drawing/2014/main" id="{48CCF1FA-3AA4-4B9C-9A64-176C087FE48E}"/>
              </a:ext>
            </a:extLst>
          </p:cNvPr>
          <p:cNvCxnSpPr>
            <a:cxnSpLocks/>
            <a:stCxn id="518" idx="3"/>
          </p:cNvCxnSpPr>
          <p:nvPr/>
        </p:nvCxnSpPr>
        <p:spPr>
          <a:xfrm>
            <a:off x="7330521" y="314832"/>
            <a:ext cx="587675" cy="3111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CuadroTexto 520">
            <a:extLst>
              <a:ext uri="{FF2B5EF4-FFF2-40B4-BE49-F238E27FC236}">
                <a16:creationId xmlns:a16="http://schemas.microsoft.com/office/drawing/2014/main" id="{CEED297F-3BCA-4B07-A54D-DED01B1326A4}"/>
              </a:ext>
            </a:extLst>
          </p:cNvPr>
          <p:cNvSpPr txBox="1"/>
          <p:nvPr/>
        </p:nvSpPr>
        <p:spPr>
          <a:xfrm>
            <a:off x="7851173" y="24835"/>
            <a:ext cx="11196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Ribosomes</a:t>
            </a:r>
          </a:p>
        </p:txBody>
      </p:sp>
      <p:cxnSp>
        <p:nvCxnSpPr>
          <p:cNvPr id="523" name="Conector recto 522">
            <a:extLst>
              <a:ext uri="{FF2B5EF4-FFF2-40B4-BE49-F238E27FC236}">
                <a16:creationId xmlns:a16="http://schemas.microsoft.com/office/drawing/2014/main" id="{B5E48EF9-6A98-4682-9687-1325AA92A33D}"/>
              </a:ext>
            </a:extLst>
          </p:cNvPr>
          <p:cNvCxnSpPr>
            <a:cxnSpLocks/>
            <a:stCxn id="521" idx="2"/>
          </p:cNvCxnSpPr>
          <p:nvPr/>
        </p:nvCxnSpPr>
        <p:spPr>
          <a:xfrm flipH="1">
            <a:off x="8351820" y="332612"/>
            <a:ext cx="59166" cy="381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Conector recto 524">
            <a:extLst>
              <a:ext uri="{FF2B5EF4-FFF2-40B4-BE49-F238E27FC236}">
                <a16:creationId xmlns:a16="http://schemas.microsoft.com/office/drawing/2014/main" id="{751BAEE6-F89F-4CEF-BAB8-7EA59A610E8D}"/>
              </a:ext>
            </a:extLst>
          </p:cNvPr>
          <p:cNvCxnSpPr>
            <a:cxnSpLocks/>
            <a:stCxn id="521" idx="2"/>
          </p:cNvCxnSpPr>
          <p:nvPr/>
        </p:nvCxnSpPr>
        <p:spPr>
          <a:xfrm>
            <a:off x="8410986" y="332612"/>
            <a:ext cx="124519" cy="638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CuadroTexto 527">
            <a:extLst>
              <a:ext uri="{FF2B5EF4-FFF2-40B4-BE49-F238E27FC236}">
                <a16:creationId xmlns:a16="http://schemas.microsoft.com/office/drawing/2014/main" id="{41D66BBC-10BE-474E-8EB9-F74655058BFF}"/>
              </a:ext>
            </a:extLst>
          </p:cNvPr>
          <p:cNvSpPr txBox="1"/>
          <p:nvPr/>
        </p:nvSpPr>
        <p:spPr>
          <a:xfrm>
            <a:off x="9009973" y="25690"/>
            <a:ext cx="1070028" cy="307777"/>
          </a:xfrm>
          <a:prstGeom prst="rect">
            <a:avLst/>
          </a:prstGeom>
          <a:noFill/>
          <a:ln>
            <a:solidFill>
              <a:srgbClr val="FFA6CC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/>
              <a:t>Lisosomes</a:t>
            </a:r>
          </a:p>
        </p:txBody>
      </p:sp>
      <p:cxnSp>
        <p:nvCxnSpPr>
          <p:cNvPr id="530" name="Conector recto 529">
            <a:extLst>
              <a:ext uri="{FF2B5EF4-FFF2-40B4-BE49-F238E27FC236}">
                <a16:creationId xmlns:a16="http://schemas.microsoft.com/office/drawing/2014/main" id="{7670623E-0206-4A34-9B25-31A8CC6B02D3}"/>
              </a:ext>
            </a:extLst>
          </p:cNvPr>
          <p:cNvCxnSpPr/>
          <p:nvPr/>
        </p:nvCxnSpPr>
        <p:spPr>
          <a:xfrm flipH="1">
            <a:off x="8889840" y="346294"/>
            <a:ext cx="674039" cy="380275"/>
          </a:xfrm>
          <a:prstGeom prst="line">
            <a:avLst/>
          </a:prstGeom>
          <a:ln>
            <a:solidFill>
              <a:srgbClr val="FFA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CuadroTexto 530">
            <a:extLst>
              <a:ext uri="{FF2B5EF4-FFF2-40B4-BE49-F238E27FC236}">
                <a16:creationId xmlns:a16="http://schemas.microsoft.com/office/drawing/2014/main" id="{611B5A7D-CDF8-4764-A31C-CAB3D824C710}"/>
              </a:ext>
            </a:extLst>
          </p:cNvPr>
          <p:cNvSpPr txBox="1"/>
          <p:nvPr/>
        </p:nvSpPr>
        <p:spPr>
          <a:xfrm>
            <a:off x="11150382" y="57402"/>
            <a:ext cx="777735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Paret cel·lular</a:t>
            </a:r>
          </a:p>
        </p:txBody>
      </p:sp>
      <p:cxnSp>
        <p:nvCxnSpPr>
          <p:cNvPr id="533" name="Conector recto 532">
            <a:extLst>
              <a:ext uri="{FF2B5EF4-FFF2-40B4-BE49-F238E27FC236}">
                <a16:creationId xmlns:a16="http://schemas.microsoft.com/office/drawing/2014/main" id="{4FF5470E-483E-4A42-99BB-A5652C110D58}"/>
              </a:ext>
            </a:extLst>
          </p:cNvPr>
          <p:cNvCxnSpPr>
            <a:cxnSpLocks/>
            <a:stCxn id="531" idx="1"/>
          </p:cNvCxnSpPr>
          <p:nvPr/>
        </p:nvCxnSpPr>
        <p:spPr>
          <a:xfrm flipH="1">
            <a:off x="10946676" y="288235"/>
            <a:ext cx="203706" cy="43833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CuadroTexto 533">
            <a:extLst>
              <a:ext uri="{FF2B5EF4-FFF2-40B4-BE49-F238E27FC236}">
                <a16:creationId xmlns:a16="http://schemas.microsoft.com/office/drawing/2014/main" id="{ED3179CB-B8B2-43DB-85DE-C605EDDCA646}"/>
              </a:ext>
            </a:extLst>
          </p:cNvPr>
          <p:cNvSpPr txBox="1"/>
          <p:nvPr/>
        </p:nvSpPr>
        <p:spPr>
          <a:xfrm>
            <a:off x="11156114" y="543377"/>
            <a:ext cx="1003455" cy="276999"/>
          </a:xfrm>
          <a:prstGeom prst="rect">
            <a:avLst/>
          </a:prstGeom>
          <a:noFill/>
          <a:ln>
            <a:solidFill>
              <a:srgbClr val="177D36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Cloroplasts</a:t>
            </a:r>
          </a:p>
        </p:txBody>
      </p:sp>
      <p:cxnSp>
        <p:nvCxnSpPr>
          <p:cNvPr id="536" name="Conector recto 535">
            <a:extLst>
              <a:ext uri="{FF2B5EF4-FFF2-40B4-BE49-F238E27FC236}">
                <a16:creationId xmlns:a16="http://schemas.microsoft.com/office/drawing/2014/main" id="{A71CE855-348C-4CDA-8BF4-1A7BFB4E141A}"/>
              </a:ext>
            </a:extLst>
          </p:cNvPr>
          <p:cNvCxnSpPr/>
          <p:nvPr/>
        </p:nvCxnSpPr>
        <p:spPr>
          <a:xfrm flipH="1">
            <a:off x="10101600" y="805320"/>
            <a:ext cx="1092785" cy="95898"/>
          </a:xfrm>
          <a:prstGeom prst="line">
            <a:avLst/>
          </a:prstGeom>
          <a:ln>
            <a:solidFill>
              <a:srgbClr val="177D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CuadroTexto 538">
            <a:extLst>
              <a:ext uri="{FF2B5EF4-FFF2-40B4-BE49-F238E27FC236}">
                <a16:creationId xmlns:a16="http://schemas.microsoft.com/office/drawing/2014/main" id="{DFD21D44-099C-4009-AE4F-22CE6B02F9B5}"/>
              </a:ext>
            </a:extLst>
          </p:cNvPr>
          <p:cNvSpPr txBox="1"/>
          <p:nvPr/>
        </p:nvSpPr>
        <p:spPr>
          <a:xfrm>
            <a:off x="11346522" y="888569"/>
            <a:ext cx="783222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Vacúols</a:t>
            </a:r>
          </a:p>
        </p:txBody>
      </p:sp>
      <p:cxnSp>
        <p:nvCxnSpPr>
          <p:cNvPr id="541" name="Conector recto 540">
            <a:extLst>
              <a:ext uri="{FF2B5EF4-FFF2-40B4-BE49-F238E27FC236}">
                <a16:creationId xmlns:a16="http://schemas.microsoft.com/office/drawing/2014/main" id="{484BA074-F746-49AD-A847-B3A09414149F}"/>
              </a:ext>
            </a:extLst>
          </p:cNvPr>
          <p:cNvCxnSpPr/>
          <p:nvPr/>
        </p:nvCxnSpPr>
        <p:spPr>
          <a:xfrm flipH="1">
            <a:off x="10552680" y="1035148"/>
            <a:ext cx="765545" cy="2928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CuadroTexto 541">
            <a:extLst>
              <a:ext uri="{FF2B5EF4-FFF2-40B4-BE49-F238E27FC236}">
                <a16:creationId xmlns:a16="http://schemas.microsoft.com/office/drawing/2014/main" id="{2CB58FDB-0217-4444-A9AB-5FECE9205821}"/>
              </a:ext>
            </a:extLst>
          </p:cNvPr>
          <p:cNvSpPr txBox="1"/>
          <p:nvPr/>
        </p:nvSpPr>
        <p:spPr>
          <a:xfrm>
            <a:off x="11040413" y="2730907"/>
            <a:ext cx="1076163" cy="276999"/>
          </a:xfrm>
          <a:prstGeom prst="rect">
            <a:avLst/>
          </a:prstGeom>
          <a:noFill/>
          <a:ln>
            <a:solidFill>
              <a:srgbClr val="77493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Mitocondris</a:t>
            </a:r>
          </a:p>
        </p:txBody>
      </p:sp>
      <p:cxnSp>
        <p:nvCxnSpPr>
          <p:cNvPr id="544" name="Conector recto 543">
            <a:extLst>
              <a:ext uri="{FF2B5EF4-FFF2-40B4-BE49-F238E27FC236}">
                <a16:creationId xmlns:a16="http://schemas.microsoft.com/office/drawing/2014/main" id="{F4BFAA40-DABB-4407-98AD-6BD3DE79A398}"/>
              </a:ext>
            </a:extLst>
          </p:cNvPr>
          <p:cNvCxnSpPr>
            <a:stCxn id="542" idx="1"/>
          </p:cNvCxnSpPr>
          <p:nvPr/>
        </p:nvCxnSpPr>
        <p:spPr>
          <a:xfrm flipH="1" flipV="1">
            <a:off x="10946675" y="1812339"/>
            <a:ext cx="93738" cy="1057068"/>
          </a:xfrm>
          <a:prstGeom prst="line">
            <a:avLst/>
          </a:prstGeom>
          <a:ln>
            <a:solidFill>
              <a:srgbClr val="774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CuadroTexto 544">
            <a:extLst>
              <a:ext uri="{FF2B5EF4-FFF2-40B4-BE49-F238E27FC236}">
                <a16:creationId xmlns:a16="http://schemas.microsoft.com/office/drawing/2014/main" id="{B53C4678-90B3-4969-9B3C-776E06FB8D7E}"/>
              </a:ext>
            </a:extLst>
          </p:cNvPr>
          <p:cNvSpPr txBox="1"/>
          <p:nvPr/>
        </p:nvSpPr>
        <p:spPr>
          <a:xfrm>
            <a:off x="516592" y="259341"/>
            <a:ext cx="1183337" cy="26161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100"/>
              <a:t>Nucleoplasma</a:t>
            </a:r>
          </a:p>
        </p:txBody>
      </p:sp>
      <p:cxnSp>
        <p:nvCxnSpPr>
          <p:cNvPr id="547" name="Conector recto 546">
            <a:extLst>
              <a:ext uri="{FF2B5EF4-FFF2-40B4-BE49-F238E27FC236}">
                <a16:creationId xmlns:a16="http://schemas.microsoft.com/office/drawing/2014/main" id="{658BCD4E-3308-46C7-B125-11F9A6589DA9}"/>
              </a:ext>
            </a:extLst>
          </p:cNvPr>
          <p:cNvCxnSpPr>
            <a:stCxn id="545" idx="3"/>
          </p:cNvCxnSpPr>
          <p:nvPr/>
        </p:nvCxnSpPr>
        <p:spPr>
          <a:xfrm>
            <a:off x="1699929" y="390146"/>
            <a:ext cx="1220071" cy="749254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CuadroTexto 547">
            <a:extLst>
              <a:ext uri="{FF2B5EF4-FFF2-40B4-BE49-F238E27FC236}">
                <a16:creationId xmlns:a16="http://schemas.microsoft.com/office/drawing/2014/main" id="{9FA910ED-593F-43EC-83CA-7A52B81B7751}"/>
              </a:ext>
            </a:extLst>
          </p:cNvPr>
          <p:cNvSpPr txBox="1"/>
          <p:nvPr/>
        </p:nvSpPr>
        <p:spPr>
          <a:xfrm>
            <a:off x="6155398" y="630996"/>
            <a:ext cx="1183337" cy="26161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1100"/>
              <a:t>Nucleoplasma</a:t>
            </a:r>
          </a:p>
        </p:txBody>
      </p:sp>
      <p:cxnSp>
        <p:nvCxnSpPr>
          <p:cNvPr id="550" name="Conector recto 549">
            <a:extLst>
              <a:ext uri="{FF2B5EF4-FFF2-40B4-BE49-F238E27FC236}">
                <a16:creationId xmlns:a16="http://schemas.microsoft.com/office/drawing/2014/main" id="{D1FBBA77-C1E2-4905-AF2F-58787045214D}"/>
              </a:ext>
            </a:extLst>
          </p:cNvPr>
          <p:cNvCxnSpPr>
            <a:stCxn id="548" idx="3"/>
          </p:cNvCxnSpPr>
          <p:nvPr/>
        </p:nvCxnSpPr>
        <p:spPr>
          <a:xfrm>
            <a:off x="7338735" y="761801"/>
            <a:ext cx="1414305" cy="60014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Elipse 550">
            <a:extLst>
              <a:ext uri="{FF2B5EF4-FFF2-40B4-BE49-F238E27FC236}">
                <a16:creationId xmlns:a16="http://schemas.microsoft.com/office/drawing/2014/main" id="{491CAA46-7F4B-4DD9-B656-80C72F34AB4D}"/>
              </a:ext>
            </a:extLst>
          </p:cNvPr>
          <p:cNvSpPr/>
          <p:nvPr/>
        </p:nvSpPr>
        <p:spPr>
          <a:xfrm>
            <a:off x="8718360" y="1046226"/>
            <a:ext cx="751700" cy="727360"/>
          </a:xfrm>
          <a:prstGeom prst="ellipse">
            <a:avLst/>
          </a:prstGeom>
          <a:solidFill>
            <a:srgbClr val="F2B5B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2" name="Elipse 551">
            <a:extLst>
              <a:ext uri="{FF2B5EF4-FFF2-40B4-BE49-F238E27FC236}">
                <a16:creationId xmlns:a16="http://schemas.microsoft.com/office/drawing/2014/main" id="{AF02442E-268E-4F76-AC4C-EF7146A384D3}"/>
              </a:ext>
            </a:extLst>
          </p:cNvPr>
          <p:cNvSpPr/>
          <p:nvPr/>
        </p:nvSpPr>
        <p:spPr>
          <a:xfrm>
            <a:off x="2659007" y="1039338"/>
            <a:ext cx="844210" cy="757151"/>
          </a:xfrm>
          <a:prstGeom prst="ellipse">
            <a:avLst/>
          </a:prstGeom>
          <a:solidFill>
            <a:srgbClr val="F2B5B5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3" name="CuadroTexto 552">
            <a:extLst>
              <a:ext uri="{FF2B5EF4-FFF2-40B4-BE49-F238E27FC236}">
                <a16:creationId xmlns:a16="http://schemas.microsoft.com/office/drawing/2014/main" id="{130A540E-3D50-4D91-B83A-BE5C97C426F0}"/>
              </a:ext>
            </a:extLst>
          </p:cNvPr>
          <p:cNvSpPr txBox="1"/>
          <p:nvPr/>
        </p:nvSpPr>
        <p:spPr>
          <a:xfrm>
            <a:off x="11048053" y="2419665"/>
            <a:ext cx="113693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Centrosoma</a:t>
            </a:r>
          </a:p>
        </p:txBody>
      </p:sp>
      <p:cxnSp>
        <p:nvCxnSpPr>
          <p:cNvPr id="555" name="Conector recto 554">
            <a:extLst>
              <a:ext uri="{FF2B5EF4-FFF2-40B4-BE49-F238E27FC236}">
                <a16:creationId xmlns:a16="http://schemas.microsoft.com/office/drawing/2014/main" id="{D9CB7E97-7CEE-4706-8B7A-FA33A8220771}"/>
              </a:ext>
            </a:extLst>
          </p:cNvPr>
          <p:cNvCxnSpPr>
            <a:stCxn id="553" idx="1"/>
          </p:cNvCxnSpPr>
          <p:nvPr/>
        </p:nvCxnSpPr>
        <p:spPr>
          <a:xfrm flipH="1" flipV="1">
            <a:off x="9720360" y="2182635"/>
            <a:ext cx="1327693" cy="37553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" name="CuadroTexto 555">
            <a:extLst>
              <a:ext uri="{FF2B5EF4-FFF2-40B4-BE49-F238E27FC236}">
                <a16:creationId xmlns:a16="http://schemas.microsoft.com/office/drawing/2014/main" id="{85C14827-EA43-445C-8851-3F7C98A44182}"/>
              </a:ext>
            </a:extLst>
          </p:cNvPr>
          <p:cNvSpPr txBox="1"/>
          <p:nvPr/>
        </p:nvSpPr>
        <p:spPr>
          <a:xfrm>
            <a:off x="6094247" y="911336"/>
            <a:ext cx="1007968" cy="2462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Citoesquelet</a:t>
            </a:r>
          </a:p>
        </p:txBody>
      </p:sp>
      <p:cxnSp>
        <p:nvCxnSpPr>
          <p:cNvPr id="558" name="Conector recto 557">
            <a:extLst>
              <a:ext uri="{FF2B5EF4-FFF2-40B4-BE49-F238E27FC236}">
                <a16:creationId xmlns:a16="http://schemas.microsoft.com/office/drawing/2014/main" id="{CDE7E916-482E-471E-953B-FB24E4B46B52}"/>
              </a:ext>
            </a:extLst>
          </p:cNvPr>
          <p:cNvCxnSpPr>
            <a:cxnSpLocks/>
            <a:stCxn id="556" idx="3"/>
          </p:cNvCxnSpPr>
          <p:nvPr/>
        </p:nvCxnSpPr>
        <p:spPr>
          <a:xfrm>
            <a:off x="7102215" y="1034447"/>
            <a:ext cx="225720" cy="45127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65" name="Entrada de lápiz 564">
                <a:extLst>
                  <a:ext uri="{FF2B5EF4-FFF2-40B4-BE49-F238E27FC236}">
                    <a16:creationId xmlns:a16="http://schemas.microsoft.com/office/drawing/2014/main" id="{1C5B5F33-9CB3-4612-BB92-13E35860F1D5}"/>
                  </a:ext>
                </a:extLst>
              </p14:cNvPr>
              <p14:cNvContentPartPr/>
              <p14:nvPr/>
            </p14:nvContentPartPr>
            <p14:xfrm>
              <a:off x="7088400" y="1391280"/>
              <a:ext cx="539640" cy="377640"/>
            </p14:xfrm>
          </p:contentPart>
        </mc:Choice>
        <mc:Fallback xmlns="">
          <p:pic>
            <p:nvPicPr>
              <p:cNvPr id="565" name="Entrada de lápiz 564">
                <a:extLst>
                  <a:ext uri="{FF2B5EF4-FFF2-40B4-BE49-F238E27FC236}">
                    <a16:creationId xmlns:a16="http://schemas.microsoft.com/office/drawing/2014/main" id="{1C5B5F33-9CB3-4612-BB92-13E35860F1D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070400" y="1373280"/>
                <a:ext cx="575280" cy="413280"/>
              </a:xfrm>
              <a:prstGeom prst="rect">
                <a:avLst/>
              </a:prstGeom>
            </p:spPr>
          </p:pic>
        </mc:Fallback>
      </mc:AlternateContent>
      <p:sp>
        <p:nvSpPr>
          <p:cNvPr id="566" name="CuadroTexto 565">
            <a:extLst>
              <a:ext uri="{FF2B5EF4-FFF2-40B4-BE49-F238E27FC236}">
                <a16:creationId xmlns:a16="http://schemas.microsoft.com/office/drawing/2014/main" id="{D3F3C6EF-7D64-47AE-9904-FBD90EACEE40}"/>
              </a:ext>
            </a:extLst>
          </p:cNvPr>
          <p:cNvSpPr txBox="1"/>
          <p:nvPr/>
        </p:nvSpPr>
        <p:spPr>
          <a:xfrm>
            <a:off x="6140823" y="1185119"/>
            <a:ext cx="683168" cy="246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Nuclèol</a:t>
            </a:r>
          </a:p>
        </p:txBody>
      </p:sp>
      <p:cxnSp>
        <p:nvCxnSpPr>
          <p:cNvPr id="568" name="Conector recto 567">
            <a:extLst>
              <a:ext uri="{FF2B5EF4-FFF2-40B4-BE49-F238E27FC236}">
                <a16:creationId xmlns:a16="http://schemas.microsoft.com/office/drawing/2014/main" id="{623C7E78-0352-4768-B5A4-0B2FA0D3F94C}"/>
              </a:ext>
            </a:extLst>
          </p:cNvPr>
          <p:cNvCxnSpPr>
            <a:stCxn id="566" idx="3"/>
          </p:cNvCxnSpPr>
          <p:nvPr/>
        </p:nvCxnSpPr>
        <p:spPr>
          <a:xfrm flipV="1">
            <a:off x="6823991" y="1301305"/>
            <a:ext cx="2065849" cy="69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CuadroTexto 568">
            <a:extLst>
              <a:ext uri="{FF2B5EF4-FFF2-40B4-BE49-F238E27FC236}">
                <a16:creationId xmlns:a16="http://schemas.microsoft.com/office/drawing/2014/main" id="{AB705018-B39C-44AF-ACBC-810BF0A0B948}"/>
              </a:ext>
            </a:extLst>
          </p:cNvPr>
          <p:cNvSpPr txBox="1"/>
          <p:nvPr/>
        </p:nvSpPr>
        <p:spPr>
          <a:xfrm>
            <a:off x="10118653" y="48967"/>
            <a:ext cx="521966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/>
              <a:t>Nucli</a:t>
            </a:r>
          </a:p>
        </p:txBody>
      </p:sp>
      <p:cxnSp>
        <p:nvCxnSpPr>
          <p:cNvPr id="571" name="Conector recto 570">
            <a:extLst>
              <a:ext uri="{FF2B5EF4-FFF2-40B4-BE49-F238E27FC236}">
                <a16:creationId xmlns:a16="http://schemas.microsoft.com/office/drawing/2014/main" id="{A4B43885-1D22-4ADE-A0DC-4F7E60B0722B}"/>
              </a:ext>
            </a:extLst>
          </p:cNvPr>
          <p:cNvCxnSpPr>
            <a:cxnSpLocks/>
            <a:stCxn id="569" idx="2"/>
          </p:cNvCxnSpPr>
          <p:nvPr/>
        </p:nvCxnSpPr>
        <p:spPr>
          <a:xfrm flipH="1">
            <a:off x="9340972" y="295188"/>
            <a:ext cx="1038664" cy="7611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CuadroTexto 572">
            <a:extLst>
              <a:ext uri="{FF2B5EF4-FFF2-40B4-BE49-F238E27FC236}">
                <a16:creationId xmlns:a16="http://schemas.microsoft.com/office/drawing/2014/main" id="{F39A2B4D-1D27-41EB-A3BF-94700BC58DA1}"/>
              </a:ext>
            </a:extLst>
          </p:cNvPr>
          <p:cNvSpPr txBox="1"/>
          <p:nvPr/>
        </p:nvSpPr>
        <p:spPr>
          <a:xfrm>
            <a:off x="6076819" y="1923569"/>
            <a:ext cx="925298" cy="4308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/>
              <a:t>Aparell de Golgi</a:t>
            </a:r>
          </a:p>
        </p:txBody>
      </p:sp>
      <p:cxnSp>
        <p:nvCxnSpPr>
          <p:cNvPr id="575" name="Conector recto 574">
            <a:extLst>
              <a:ext uri="{FF2B5EF4-FFF2-40B4-BE49-F238E27FC236}">
                <a16:creationId xmlns:a16="http://schemas.microsoft.com/office/drawing/2014/main" id="{634278D9-E3A4-41BC-9543-2D272BD26F1B}"/>
              </a:ext>
            </a:extLst>
          </p:cNvPr>
          <p:cNvCxnSpPr>
            <a:stCxn id="573" idx="3"/>
          </p:cNvCxnSpPr>
          <p:nvPr/>
        </p:nvCxnSpPr>
        <p:spPr>
          <a:xfrm flipV="1">
            <a:off x="7002117" y="1984821"/>
            <a:ext cx="840240" cy="1541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6" name="CuadroTexto 575">
            <a:extLst>
              <a:ext uri="{FF2B5EF4-FFF2-40B4-BE49-F238E27FC236}">
                <a16:creationId xmlns:a16="http://schemas.microsoft.com/office/drawing/2014/main" id="{D9218474-B4BF-45E5-A92E-FB6902933438}"/>
              </a:ext>
            </a:extLst>
          </p:cNvPr>
          <p:cNvSpPr txBox="1"/>
          <p:nvPr/>
        </p:nvSpPr>
        <p:spPr>
          <a:xfrm>
            <a:off x="11283853" y="1992118"/>
            <a:ext cx="92529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sz="1000"/>
              <a:t>(citosol)</a:t>
            </a:r>
          </a:p>
          <a:p>
            <a:pPr algn="r"/>
            <a:r>
              <a:rPr lang="es-ES" sz="1000"/>
              <a:t>Citoplasma </a:t>
            </a:r>
          </a:p>
        </p:txBody>
      </p:sp>
      <p:cxnSp>
        <p:nvCxnSpPr>
          <p:cNvPr id="578" name="Conector recto 577">
            <a:extLst>
              <a:ext uri="{FF2B5EF4-FFF2-40B4-BE49-F238E27FC236}">
                <a16:creationId xmlns:a16="http://schemas.microsoft.com/office/drawing/2014/main" id="{37FAB324-E99F-4D67-A31E-8B3EA926408F}"/>
              </a:ext>
            </a:extLst>
          </p:cNvPr>
          <p:cNvCxnSpPr>
            <a:stCxn id="576" idx="1"/>
          </p:cNvCxnSpPr>
          <p:nvPr/>
        </p:nvCxnSpPr>
        <p:spPr>
          <a:xfrm flipH="1" flipV="1">
            <a:off x="10839420" y="2061917"/>
            <a:ext cx="444433" cy="13025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CuadroTexto 578">
            <a:extLst>
              <a:ext uri="{FF2B5EF4-FFF2-40B4-BE49-F238E27FC236}">
                <a16:creationId xmlns:a16="http://schemas.microsoft.com/office/drawing/2014/main" id="{6161A8F9-5939-419E-BFE6-9A6132D9455A}"/>
              </a:ext>
            </a:extLst>
          </p:cNvPr>
          <p:cNvSpPr txBox="1"/>
          <p:nvPr/>
        </p:nvSpPr>
        <p:spPr>
          <a:xfrm>
            <a:off x="6148934" y="2414473"/>
            <a:ext cx="1350113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/>
              <a:t>Reticle endoplasmàtic</a:t>
            </a:r>
          </a:p>
          <a:p>
            <a:r>
              <a:rPr lang="es-ES" sz="1200"/>
              <a:t>   = rugós</a:t>
            </a:r>
          </a:p>
          <a:p>
            <a:r>
              <a:rPr lang="es-ES" sz="1200"/>
              <a:t>   = llis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80" name="Entrada de lápiz 579">
                <a:extLst>
                  <a:ext uri="{FF2B5EF4-FFF2-40B4-BE49-F238E27FC236}">
                    <a16:creationId xmlns:a16="http://schemas.microsoft.com/office/drawing/2014/main" id="{8C193493-B5ED-4B75-81A2-6D5DD51D79CD}"/>
                  </a:ext>
                </a:extLst>
              </p14:cNvPr>
              <p14:cNvContentPartPr/>
              <p14:nvPr/>
            </p14:nvContentPartPr>
            <p14:xfrm>
              <a:off x="6268132" y="2858955"/>
              <a:ext cx="55080" cy="75960"/>
            </p14:xfrm>
          </p:contentPart>
        </mc:Choice>
        <mc:Fallback xmlns="">
          <p:pic>
            <p:nvPicPr>
              <p:cNvPr id="580" name="Entrada de lápiz 579">
                <a:extLst>
                  <a:ext uri="{FF2B5EF4-FFF2-40B4-BE49-F238E27FC236}">
                    <a16:creationId xmlns:a16="http://schemas.microsoft.com/office/drawing/2014/main" id="{8C193493-B5ED-4B75-81A2-6D5DD51D79C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50132" y="2840955"/>
                <a:ext cx="907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581" name="CuadroTexto 580">
            <a:extLst>
              <a:ext uri="{FF2B5EF4-FFF2-40B4-BE49-F238E27FC236}">
                <a16:creationId xmlns:a16="http://schemas.microsoft.com/office/drawing/2014/main" id="{DBC38248-337F-489D-A88E-F6332D1DF143}"/>
              </a:ext>
            </a:extLst>
          </p:cNvPr>
          <p:cNvSpPr txBox="1"/>
          <p:nvPr/>
        </p:nvSpPr>
        <p:spPr>
          <a:xfrm>
            <a:off x="6128432" y="2955760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ym typeface="Wingdings 2" panose="05020102010507070707" pitchFamily="18" charset="2"/>
              </a:rPr>
              <a:t></a:t>
            </a:r>
            <a:endParaRPr lang="es-ES" sz="1200"/>
          </a:p>
        </p:txBody>
      </p:sp>
      <p:cxnSp>
        <p:nvCxnSpPr>
          <p:cNvPr id="582" name="Conector recto 581">
            <a:extLst>
              <a:ext uri="{FF2B5EF4-FFF2-40B4-BE49-F238E27FC236}">
                <a16:creationId xmlns:a16="http://schemas.microsoft.com/office/drawing/2014/main" id="{C16DCA41-7F70-4ACC-9455-14BFA7A7AD0F}"/>
              </a:ext>
            </a:extLst>
          </p:cNvPr>
          <p:cNvCxnSpPr>
            <a:cxnSpLocks/>
          </p:cNvCxnSpPr>
          <p:nvPr/>
        </p:nvCxnSpPr>
        <p:spPr>
          <a:xfrm flipH="1">
            <a:off x="6203785" y="3025009"/>
            <a:ext cx="161262" cy="13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Conector recto 585">
            <a:extLst>
              <a:ext uri="{FF2B5EF4-FFF2-40B4-BE49-F238E27FC236}">
                <a16:creationId xmlns:a16="http://schemas.microsoft.com/office/drawing/2014/main" id="{36DAB8D4-4DF8-43FA-A28E-3D3C0E3C892B}"/>
              </a:ext>
            </a:extLst>
          </p:cNvPr>
          <p:cNvCxnSpPr>
            <a:stCxn id="275" idx="1"/>
          </p:cNvCxnSpPr>
          <p:nvPr/>
        </p:nvCxnSpPr>
        <p:spPr>
          <a:xfrm flipH="1" flipV="1">
            <a:off x="3758003" y="2102040"/>
            <a:ext cx="927613" cy="6982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Conector recto 587">
            <a:extLst>
              <a:ext uri="{FF2B5EF4-FFF2-40B4-BE49-F238E27FC236}">
                <a16:creationId xmlns:a16="http://schemas.microsoft.com/office/drawing/2014/main" id="{38236EEA-2C65-4615-B831-6E2FA590E518}"/>
              </a:ext>
            </a:extLst>
          </p:cNvPr>
          <p:cNvCxnSpPr>
            <a:stCxn id="579" idx="3"/>
          </p:cNvCxnSpPr>
          <p:nvPr/>
        </p:nvCxnSpPr>
        <p:spPr>
          <a:xfrm flipV="1">
            <a:off x="7499047" y="2086602"/>
            <a:ext cx="1540771" cy="7433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3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C6AB6-E9D7-4993-BD0E-57E2779F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6. ELS TEIXITS HUMANS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7E7123C-70FE-4C77-920B-FE01B469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65590"/>
              </p:ext>
            </p:extLst>
          </p:nvPr>
        </p:nvGraphicFramePr>
        <p:xfrm>
          <a:off x="417585" y="2692867"/>
          <a:ext cx="1135683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415">
                  <a:extLst>
                    <a:ext uri="{9D8B030D-6E8A-4147-A177-3AD203B41FA5}">
                      <a16:colId xmlns:a16="http://schemas.microsoft.com/office/drawing/2014/main" val="3073187664"/>
                    </a:ext>
                  </a:extLst>
                </a:gridCol>
                <a:gridCol w="5678415">
                  <a:extLst>
                    <a:ext uri="{9D8B030D-6E8A-4147-A177-3AD203B41FA5}">
                      <a16:colId xmlns:a16="http://schemas.microsoft.com/office/drawing/2014/main" val="2208573290"/>
                    </a:ext>
                  </a:extLst>
                </a:gridCol>
              </a:tblGrid>
              <a:tr h="438015"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EPITELIS DE REVESTIMENT:</a:t>
                      </a:r>
                      <a:r>
                        <a:rPr lang="es-ES" sz="1600" b="0"/>
                        <a:t> superfícies internes i externes de l’organisme (envolten)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EPITELIS GLANDULARS:</a:t>
                      </a:r>
                      <a:r>
                        <a:rPr lang="es-ES" sz="1600" b="0"/>
                        <a:t> formen glàndules (alliberen substàncies)</a:t>
                      </a:r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56345"/>
                  </a:ext>
                </a:extLst>
              </a:tr>
              <a:tr h="80623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Epidermis</a:t>
                      </a:r>
                      <a:r>
                        <a:rPr lang="es-ES" sz="1600" b="0"/>
                        <a:t> (pell)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Mucoses</a:t>
                      </a:r>
                      <a:r>
                        <a:rPr lang="es-ES" sz="1600" b="0"/>
                        <a:t> (interior tub digestiu)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Endotelis</a:t>
                      </a:r>
                      <a:r>
                        <a:rPr lang="es-ES" sz="1600" b="0"/>
                        <a:t> (interior vasos sanguinis)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Glàndules exocrines</a:t>
                      </a:r>
                      <a:r>
                        <a:rPr lang="es-ES" sz="1600" b="0"/>
                        <a:t> (sudorípares)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Glàndules endocrines</a:t>
                      </a:r>
                      <a:r>
                        <a:rPr lang="es-ES" sz="1600" b="0"/>
                        <a:t> (tiroide)</a:t>
                      </a:r>
                      <a:endParaRPr lang="es-E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56547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935092A-FAF7-49D8-9257-1D39AE19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62" y="2230677"/>
            <a:ext cx="10554574" cy="462190"/>
          </a:xfrm>
        </p:spPr>
        <p:txBody>
          <a:bodyPr anchor="t"/>
          <a:lstStyle/>
          <a:p>
            <a:r>
              <a:rPr lang="es-ES" b="1" u="sng"/>
              <a:t>TEIXITS EPITELIALS:</a:t>
            </a:r>
            <a:r>
              <a:rPr lang="es-ES"/>
              <a:t> cèl·lules </a:t>
            </a:r>
            <a:r>
              <a:rPr lang="es-ES" b="1"/>
              <a:t>polièdriques</a:t>
            </a:r>
            <a:r>
              <a:rPr lang="es-ES"/>
              <a:t> </a:t>
            </a:r>
            <a:r>
              <a:rPr lang="es-ES" u="sng"/>
              <a:t>sense a penes substància intercel·lular</a:t>
            </a:r>
            <a:r>
              <a:rPr lang="es-ES"/>
              <a:t>:</a:t>
            </a:r>
            <a:endParaRPr lang="es-ES" b="1" u="sng"/>
          </a:p>
        </p:txBody>
      </p:sp>
      <p:pic>
        <p:nvPicPr>
          <p:cNvPr id="1026" name="Picture 2" descr="Tipos de epitelios: ¿Cómo se clasifica el tejido epitelial? - Curiosoando">
            <a:extLst>
              <a:ext uri="{FF2B5EF4-FFF2-40B4-BE49-F238E27FC236}">
                <a16:creationId xmlns:a16="http://schemas.microsoft.com/office/drawing/2014/main" id="{D87B0BE1-16A9-4D34-9F58-DAF31441F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/>
          <a:stretch/>
        </p:blipFill>
        <p:spPr bwMode="auto">
          <a:xfrm>
            <a:off x="4203699" y="3344156"/>
            <a:ext cx="1813071" cy="9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c.ula.ve/histologia/anexos/atlas/5/axila3.jpg">
            <a:extLst>
              <a:ext uri="{FF2B5EF4-FFF2-40B4-BE49-F238E27FC236}">
                <a16:creationId xmlns:a16="http://schemas.microsoft.com/office/drawing/2014/main" id="{CCCF768A-9672-4175-8753-D901D20E3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17924" r="36496" b="35721"/>
          <a:stretch/>
        </p:blipFill>
        <p:spPr bwMode="auto">
          <a:xfrm>
            <a:off x="10027642" y="3339915"/>
            <a:ext cx="1275127" cy="9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681B674-98C8-4561-B087-8FF7925D3C5C}"/>
              </a:ext>
            </a:extLst>
          </p:cNvPr>
          <p:cNvSpPr txBox="1">
            <a:spLocks/>
          </p:cNvSpPr>
          <p:nvPr/>
        </p:nvSpPr>
        <p:spPr>
          <a:xfrm>
            <a:off x="323762" y="4456051"/>
            <a:ext cx="10554574" cy="46219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/>
              <a:t>TEIXITS CONNECTIUS:</a:t>
            </a:r>
            <a:r>
              <a:rPr lang="es-ES"/>
              <a:t> cèl·lules, fibres i </a:t>
            </a:r>
            <a:r>
              <a:rPr lang="es-ES" u="sng"/>
              <a:t>molta substància intercel·lular</a:t>
            </a:r>
            <a:r>
              <a:rPr lang="es-ES"/>
              <a:t>:</a:t>
            </a:r>
            <a:endParaRPr lang="es-ES" b="1" u="sng"/>
          </a:p>
        </p:txBody>
      </p:sp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36F4523D-56B5-46A3-83CB-94B0EB3F6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00834"/>
              </p:ext>
            </p:extLst>
          </p:nvPr>
        </p:nvGraphicFramePr>
        <p:xfrm>
          <a:off x="417585" y="4953775"/>
          <a:ext cx="11356831" cy="170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663">
                  <a:extLst>
                    <a:ext uri="{9D8B030D-6E8A-4147-A177-3AD203B41FA5}">
                      <a16:colId xmlns:a16="http://schemas.microsoft.com/office/drawing/2014/main" val="3073187664"/>
                    </a:ext>
                  </a:extLst>
                </a:gridCol>
                <a:gridCol w="2058436">
                  <a:extLst>
                    <a:ext uri="{9D8B030D-6E8A-4147-A177-3AD203B41FA5}">
                      <a16:colId xmlns:a16="http://schemas.microsoft.com/office/drawing/2014/main" val="3523391702"/>
                    </a:ext>
                  </a:extLst>
                </a:gridCol>
                <a:gridCol w="1917945">
                  <a:extLst>
                    <a:ext uri="{9D8B030D-6E8A-4147-A177-3AD203B41FA5}">
                      <a16:colId xmlns:a16="http://schemas.microsoft.com/office/drawing/2014/main" val="583215264"/>
                    </a:ext>
                  </a:extLst>
                </a:gridCol>
                <a:gridCol w="4026716">
                  <a:extLst>
                    <a:ext uri="{9D8B030D-6E8A-4147-A177-3AD203B41FA5}">
                      <a16:colId xmlns:a16="http://schemas.microsoft.com/office/drawing/2014/main" val="2677919482"/>
                    </a:ext>
                  </a:extLst>
                </a:gridCol>
                <a:gridCol w="1674071">
                  <a:extLst>
                    <a:ext uri="{9D8B030D-6E8A-4147-A177-3AD203B41FA5}">
                      <a16:colId xmlns:a16="http://schemas.microsoft.com/office/drawing/2014/main" val="2635196950"/>
                    </a:ext>
                  </a:extLst>
                </a:gridCol>
              </a:tblGrid>
              <a:tr h="121564"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ossi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adipós</a:t>
                      </a:r>
                      <a:r>
                        <a:rPr lang="es-ES" sz="1600" b="0"/>
                        <a:t> </a:t>
                      </a:r>
                      <a:r>
                        <a:rPr lang="es-ES" sz="1200" b="0"/>
                        <a:t>(grassa)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cartilaginós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conjuntiu</a:t>
                      </a:r>
                      <a:r>
                        <a:rPr lang="es-ES" sz="1600" b="0"/>
                        <a:t> </a:t>
                      </a:r>
                      <a:r>
                        <a:rPr lang="es-ES" sz="1200" b="0"/>
                        <a:t>(mantindre units teixits i òrgans)</a:t>
                      </a:r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sanguini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56345"/>
                  </a:ext>
                </a:extLst>
              </a:tr>
              <a:tr h="137180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Amb </a:t>
                      </a:r>
                      <a:r>
                        <a:rPr lang="es-ES" sz="1600" b="1"/>
                        <a:t>osteòcits</a:t>
                      </a: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Amb </a:t>
                      </a:r>
                      <a:r>
                        <a:rPr lang="es-ES" sz="1600" b="1"/>
                        <a:t>adipòcits</a:t>
                      </a: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Amb </a:t>
                      </a:r>
                      <a:r>
                        <a:rPr lang="es-ES" sz="1600" b="1"/>
                        <a:t>condròcits</a:t>
                      </a: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Amb </a:t>
                      </a:r>
                      <a:r>
                        <a:rPr lang="es-ES" sz="1600" b="1"/>
                        <a:t>fibroblasts</a:t>
                      </a: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Amb </a:t>
                      </a:r>
                      <a:r>
                        <a:rPr lang="es-ES" sz="1600" b="1"/>
                        <a:t>glòbuls rojos i blancs</a:t>
                      </a:r>
                      <a:endParaRPr lang="es-ES" sz="16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56547"/>
                  </a:ext>
                </a:extLst>
              </a:tr>
            </a:tbl>
          </a:graphicData>
        </a:graphic>
      </p:graphicFrame>
      <p:pic>
        <p:nvPicPr>
          <p:cNvPr id="1030" name="Picture 6" descr="Changing the way you learn | Quiz">
            <a:extLst>
              <a:ext uri="{FF2B5EF4-FFF2-40B4-BE49-F238E27FC236}">
                <a16:creationId xmlns:a16="http://schemas.microsoft.com/office/drawing/2014/main" id="{3F71F9F1-42A7-4E18-AC4D-80A29C6AF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7" y="5616598"/>
            <a:ext cx="1470563" cy="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é es el tejido adiposo? | Aparatología estética profesional | Fabricantes  | Novasonix">
            <a:extLst>
              <a:ext uri="{FF2B5EF4-FFF2-40B4-BE49-F238E27FC236}">
                <a16:creationId xmlns:a16="http://schemas.microsoft.com/office/drawing/2014/main" id="{B965D685-6F56-48C0-9C14-B20BABA6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77" y="5585488"/>
            <a:ext cx="1669759" cy="100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sor de libros">
            <a:extLst>
              <a:ext uri="{FF2B5EF4-FFF2-40B4-BE49-F238E27FC236}">
                <a16:creationId xmlns:a16="http://schemas.microsoft.com/office/drawing/2014/main" id="{DD897101-F4FD-45D4-9283-89CC9A94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91" y="5598736"/>
            <a:ext cx="1324937" cy="9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al es la Función del Tejido Conectivo -【 Funcion.info 】">
            <a:extLst>
              <a:ext uri="{FF2B5EF4-FFF2-40B4-BE49-F238E27FC236}">
                <a16:creationId xmlns:a16="http://schemas.microsoft.com/office/drawing/2014/main" id="{0C161A28-5404-490F-A61C-D4EA94D4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1" y="5343544"/>
            <a:ext cx="1558645" cy="12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 Mitocondria: Nuestros tejidos XII: Tejido sanguíneo">
            <a:extLst>
              <a:ext uri="{FF2B5EF4-FFF2-40B4-BE49-F238E27FC236}">
                <a16:creationId xmlns:a16="http://schemas.microsoft.com/office/drawing/2014/main" id="{A75CD428-660B-45CD-94A1-0AE7F303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38" y="5824953"/>
            <a:ext cx="984401" cy="7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8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D52ACD2-A918-49B7-AC9A-95709E12FCF1}"/>
              </a:ext>
            </a:extLst>
          </p:cNvPr>
          <p:cNvSpPr txBox="1">
            <a:spLocks/>
          </p:cNvSpPr>
          <p:nvPr/>
        </p:nvSpPr>
        <p:spPr>
          <a:xfrm>
            <a:off x="315373" y="158596"/>
            <a:ext cx="10554574" cy="462190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/>
              <a:t>TEIXITS MUSCULARS:</a:t>
            </a:r>
            <a:r>
              <a:rPr lang="es-ES"/>
              <a:t> teixits </a:t>
            </a:r>
            <a:r>
              <a:rPr lang="es-ES" u="sng"/>
              <a:t>contràctils</a:t>
            </a:r>
            <a:r>
              <a:rPr lang="es-ES"/>
              <a:t>, cèl·lules anomenades </a:t>
            </a:r>
            <a:r>
              <a:rPr lang="es-ES" u="sng"/>
              <a:t>miòcits</a:t>
            </a:r>
            <a:r>
              <a:rPr lang="es-ES"/>
              <a:t> o </a:t>
            </a:r>
            <a:r>
              <a:rPr lang="es-ES" u="sng"/>
              <a:t>fibres musculars</a:t>
            </a:r>
            <a:r>
              <a:rPr lang="es-ES"/>
              <a:t>:</a:t>
            </a:r>
            <a:endParaRPr lang="es-ES" u="sng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1610F0F1-D5AD-41BF-8944-6FB943CC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11907"/>
              </p:ext>
            </p:extLst>
          </p:nvPr>
        </p:nvGraphicFramePr>
        <p:xfrm>
          <a:off x="224637" y="758619"/>
          <a:ext cx="11687730" cy="272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910">
                  <a:extLst>
                    <a:ext uri="{9D8B030D-6E8A-4147-A177-3AD203B41FA5}">
                      <a16:colId xmlns:a16="http://schemas.microsoft.com/office/drawing/2014/main" val="3073187664"/>
                    </a:ext>
                  </a:extLst>
                </a:gridCol>
                <a:gridCol w="3895910">
                  <a:extLst>
                    <a:ext uri="{9D8B030D-6E8A-4147-A177-3AD203B41FA5}">
                      <a16:colId xmlns:a16="http://schemas.microsoft.com/office/drawing/2014/main" val="2208573290"/>
                    </a:ext>
                  </a:extLst>
                </a:gridCol>
                <a:gridCol w="3895910">
                  <a:extLst>
                    <a:ext uri="{9D8B030D-6E8A-4147-A177-3AD203B41FA5}">
                      <a16:colId xmlns:a16="http://schemas.microsoft.com/office/drawing/2014/main" val="3667950619"/>
                    </a:ext>
                  </a:extLst>
                </a:gridCol>
              </a:tblGrid>
              <a:tr h="438015"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MUSCULAR 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MUSCULAR ESTRIAT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/>
                        <a:t>TEIXIT MUSCULAR CARDÍAC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56345"/>
                  </a:ext>
                </a:extLst>
              </a:tr>
              <a:tr h="80623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Contracció involuntaria (esòfag, intestí...)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16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Contracció voluntària (bíceps, isquiotibials...)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S" sz="1600" b="0"/>
                        <a:t>Contracció involuntaria amb aspecte estriat (cor)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56547"/>
                  </a:ext>
                </a:extLst>
              </a:tr>
            </a:tbl>
          </a:graphicData>
        </a:graphic>
      </p:graphicFrame>
      <p:pic>
        <p:nvPicPr>
          <p:cNvPr id="2050" name="Picture 2" descr="El músculo liso | La guía de Biología">
            <a:extLst>
              <a:ext uri="{FF2B5EF4-FFF2-40B4-BE49-F238E27FC236}">
                <a16:creationId xmlns:a16="http://schemas.microsoft.com/office/drawing/2014/main" id="{E8D6D6E4-899B-463E-B704-735C31EC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70" y="162877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úsculo esquelético - Wikipedia, la enciclopedia libre">
            <a:extLst>
              <a:ext uri="{FF2B5EF4-FFF2-40B4-BE49-F238E27FC236}">
                <a16:creationId xmlns:a16="http://schemas.microsoft.com/office/drawing/2014/main" id="{7EE45346-4343-4E7B-ACD1-52E762E3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93" y="1738312"/>
            <a:ext cx="2546217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jido muscular cardíaco">
            <a:extLst>
              <a:ext uri="{FF2B5EF4-FFF2-40B4-BE49-F238E27FC236}">
                <a16:creationId xmlns:a16="http://schemas.microsoft.com/office/drawing/2014/main" id="{F7F8B052-A970-468E-A5A5-28C0F0CE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13" y="1738312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022F933-56E5-4664-854C-6A6166340F95}"/>
              </a:ext>
            </a:extLst>
          </p:cNvPr>
          <p:cNvSpPr txBox="1">
            <a:spLocks/>
          </p:cNvSpPr>
          <p:nvPr/>
        </p:nvSpPr>
        <p:spPr>
          <a:xfrm>
            <a:off x="315373" y="3620467"/>
            <a:ext cx="10554574" cy="462190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/>
              <a:t>TEIXITS NERVIÓS:</a:t>
            </a:r>
            <a:r>
              <a:rPr lang="es-ES"/>
              <a:t> </a:t>
            </a:r>
            <a:r>
              <a:rPr lang="es-ES" u="sng"/>
              <a:t>transmisió</a:t>
            </a:r>
            <a:r>
              <a:rPr lang="es-ES"/>
              <a:t> informació per l’organisme.</a:t>
            </a:r>
            <a:endParaRPr lang="es-ES" u="sng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9D9E08F-E91C-4DDF-85D8-363A22E3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1135"/>
              </p:ext>
            </p:extLst>
          </p:nvPr>
        </p:nvGraphicFramePr>
        <p:xfrm>
          <a:off x="1768213" y="4125430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847616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89677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NEURONES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CÈL·LULES GLIA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37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transmeten impulsos nerviosos</a:t>
                      </a:r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protegeixen neurones</a:t>
                      </a:r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114139"/>
                  </a:ext>
                </a:extLst>
              </a:tr>
            </a:tbl>
          </a:graphicData>
        </a:graphic>
      </p:graphicFrame>
      <p:pic>
        <p:nvPicPr>
          <p:cNvPr id="2056" name="Picture 8" descr="Treinta neuronas contra el dolor - Scientific American - Español">
            <a:extLst>
              <a:ext uri="{FF2B5EF4-FFF2-40B4-BE49-F238E27FC236}">
                <a16:creationId xmlns:a16="http://schemas.microsoft.com/office/drawing/2014/main" id="{7F603301-CE1C-418A-A35E-527D5F87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99" y="4937637"/>
            <a:ext cx="2644892" cy="17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ÉLULAS GLIALES: qué son, tipos y funciones">
            <a:extLst>
              <a:ext uri="{FF2B5EF4-FFF2-40B4-BE49-F238E27FC236}">
                <a16:creationId xmlns:a16="http://schemas.microsoft.com/office/drawing/2014/main" id="{92C4DFAE-2412-4637-904C-57FC2595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85" y="4866559"/>
            <a:ext cx="2449235" cy="18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E7467-E539-49F9-970E-64620928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7. ÒRGANS, APARELLS I SISTEMES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BD7BB3-2D31-474B-A643-16815B74AA88}"/>
              </a:ext>
            </a:extLst>
          </p:cNvPr>
          <p:cNvSpPr txBox="1"/>
          <p:nvPr/>
        </p:nvSpPr>
        <p:spPr>
          <a:xfrm>
            <a:off x="83890" y="2184583"/>
            <a:ext cx="5485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APARELLS QUE INTERVENEN EN LA NUTRICIÓ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EA28AC3-A0E5-48DA-9EF0-6FBAC8990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2867"/>
              </p:ext>
            </p:extLst>
          </p:nvPr>
        </p:nvGraphicFramePr>
        <p:xfrm>
          <a:off x="312255" y="2774971"/>
          <a:ext cx="5783746" cy="3929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APARELL DIGESTIU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boca, pàncrees, fetge...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obtindre </a:t>
                      </a:r>
                      <a:r>
                        <a:rPr lang="es-ES" sz="1600" b="0" u="sng"/>
                        <a:t>nutrients</a:t>
                      </a:r>
                      <a:r>
                        <a:rPr lang="es-ES" sz="1600" b="0"/>
                        <a:t> necessaris dels aliments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50265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</a:rPr>
                        <a:t>SISTEMA CIRCULATORI SANGUINI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691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venes, arteries, cor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distribució</a:t>
                      </a:r>
                      <a:r>
                        <a:rPr lang="es-ES" sz="1600" b="0"/>
                        <a:t> de sang, nutrients i oxígen; </a:t>
                      </a:r>
                      <a:r>
                        <a:rPr lang="es-ES" sz="1600" b="0" u="sng"/>
                        <a:t>recollir</a:t>
                      </a:r>
                      <a:r>
                        <a:rPr lang="es-ES" sz="1600" b="0"/>
                        <a:t> substàncies de rebuig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3074" name="Picture 2" descr="Juegos de Ciencias | Juego de El aparato digestivo y sus partes | Cerebriti">
            <a:extLst>
              <a:ext uri="{FF2B5EF4-FFF2-40B4-BE49-F238E27FC236}">
                <a16:creationId xmlns:a16="http://schemas.microsoft.com/office/drawing/2014/main" id="{25605B46-DCAD-4D5B-9630-350F7E34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8" y="2774970"/>
            <a:ext cx="1090907" cy="1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rtes del corazón: anatomía y cómo funciona el corazón">
            <a:extLst>
              <a:ext uri="{FF2B5EF4-FFF2-40B4-BE49-F238E27FC236}">
                <a16:creationId xmlns:a16="http://schemas.microsoft.com/office/drawing/2014/main" id="{DABF27FF-CC2A-48E1-9D4C-5CF9B91C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5" y="4566643"/>
            <a:ext cx="1032028" cy="20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4EBF8AA3-F3B4-4F53-B8DC-051023DB9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17741"/>
              </p:ext>
            </p:extLst>
          </p:nvPr>
        </p:nvGraphicFramePr>
        <p:xfrm>
          <a:off x="6096000" y="2785916"/>
          <a:ext cx="5783746" cy="391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APARELL RESPIRATORI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pulmons, víes nasales, laringe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proporcionar oxígen i eliminar diòxid de carboni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304352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</a:rPr>
                        <a:t>APARELL EXCRETOR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8649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renyons, uretra, vejiga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expulsió</a:t>
                      </a:r>
                      <a:r>
                        <a:rPr lang="es-ES" sz="1600" b="0"/>
                        <a:t> substàncies de rebuig a partir del </a:t>
                      </a:r>
                      <a:r>
                        <a:rPr lang="es-ES" sz="1600" b="0" u="sng"/>
                        <a:t>metabolisme</a:t>
                      </a:r>
                      <a:r>
                        <a:rPr lang="es-ES" sz="1600" b="0"/>
                        <a:t> cel·lular</a:t>
                      </a:r>
                      <a:endParaRPr lang="es-E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3078" name="Picture 6" descr="Sistema Respiratorio Vectores Libres de Derechos - iStock">
            <a:extLst>
              <a:ext uri="{FF2B5EF4-FFF2-40B4-BE49-F238E27FC236}">
                <a16:creationId xmlns:a16="http://schemas.microsoft.com/office/drawing/2014/main" id="{6980DE9D-1381-4E81-94E9-68B404B8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28" y="2774970"/>
            <a:ext cx="1704751" cy="1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paratos circulatorio y excretor">
            <a:extLst>
              <a:ext uri="{FF2B5EF4-FFF2-40B4-BE49-F238E27FC236}">
                <a16:creationId xmlns:a16="http://schemas.microsoft.com/office/drawing/2014/main" id="{52CB1F77-55D1-4C11-AB18-BFBE40F1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28" y="4479721"/>
            <a:ext cx="1704750" cy="22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3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8F9361-C34B-40CE-A660-16712B4792E4}"/>
              </a:ext>
            </a:extLst>
          </p:cNvPr>
          <p:cNvSpPr txBox="1"/>
          <p:nvPr/>
        </p:nvSpPr>
        <p:spPr>
          <a:xfrm>
            <a:off x="92279" y="154447"/>
            <a:ext cx="5388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APARELLS QUE INTERVENEN EN LA RELACIÓ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D62E4C9B-1971-437D-B2E2-9F8866C3E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07875"/>
              </p:ext>
            </p:extLst>
          </p:nvPr>
        </p:nvGraphicFramePr>
        <p:xfrm>
          <a:off x="312254" y="652557"/>
          <a:ext cx="5783746" cy="385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7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28918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35460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SISTEMA NERVIÓS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6493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cervell, encèfal, mèdul·la espinal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captar </a:t>
                      </a:r>
                      <a:r>
                        <a:rPr lang="es-ES" sz="1600" b="0" u="sng"/>
                        <a:t>informació</a:t>
                      </a:r>
                      <a:r>
                        <a:rPr lang="es-ES" sz="1600" b="0"/>
                        <a:t> dels </a:t>
                      </a:r>
                      <a:r>
                        <a:rPr lang="es-ES" sz="1600" b="0" u="none"/>
                        <a:t>medis</a:t>
                      </a:r>
                      <a:r>
                        <a:rPr lang="es-ES" sz="1600" b="0"/>
                        <a:t> i </a:t>
                      </a:r>
                      <a:r>
                        <a:rPr lang="es-ES" sz="1600" b="0" u="none"/>
                        <a:t>conduïr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impulsos</a:t>
                      </a:r>
                      <a:r>
                        <a:rPr lang="es-ES" sz="1600" b="0"/>
                        <a:t> nerviosos per </a:t>
                      </a:r>
                      <a:r>
                        <a:rPr lang="es-ES" sz="1600" b="0" u="none"/>
                        <a:t>elaborar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ordres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  <a:tr h="30750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</a:rPr>
                        <a:t>SISTEMA ENDOCRÍ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88378"/>
                  </a:ext>
                </a:extLst>
              </a:tr>
              <a:tr h="13529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tiroides, pàncrees, ovaris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fabricar </a:t>
                      </a:r>
                      <a:r>
                        <a:rPr lang="es-ES" sz="1600" b="0" u="sng"/>
                        <a:t>hormones</a:t>
                      </a:r>
                      <a:r>
                        <a:rPr lang="es-ES" sz="1600" b="0"/>
                        <a:t> que actúen a les </a:t>
                      </a:r>
                      <a:r>
                        <a:rPr lang="es-ES" sz="1600" b="0" u="sng"/>
                        <a:t>cèl·lules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3569249"/>
                  </a:ext>
                </a:extLst>
              </a:tr>
            </a:tbl>
          </a:graphicData>
        </a:graphic>
      </p:graphicFrame>
      <p:pic>
        <p:nvPicPr>
          <p:cNvPr id="4098" name="Picture 2" descr="Sistema nervioso | Aumentaty Community">
            <a:extLst>
              <a:ext uri="{FF2B5EF4-FFF2-40B4-BE49-F238E27FC236}">
                <a16:creationId xmlns:a16="http://schemas.microsoft.com/office/drawing/2014/main" id="{CC674107-B7F3-4A40-AC8D-69B2C3FF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3" y="652557"/>
            <a:ext cx="1458218" cy="21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stema endocrino">
            <a:extLst>
              <a:ext uri="{FF2B5EF4-FFF2-40B4-BE49-F238E27FC236}">
                <a16:creationId xmlns:a16="http://schemas.microsoft.com/office/drawing/2014/main" id="{39E9CEC3-6243-4264-97DB-35A61BAB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12" y="2843868"/>
            <a:ext cx="976855" cy="16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31F1D1E-B444-4E7C-97ED-A67302CE4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73958"/>
              </p:ext>
            </p:extLst>
          </p:nvPr>
        </p:nvGraphicFramePr>
        <p:xfrm>
          <a:off x="6053261" y="652557"/>
          <a:ext cx="5868112" cy="384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056">
                  <a:extLst>
                    <a:ext uri="{9D8B030D-6E8A-4147-A177-3AD203B41FA5}">
                      <a16:colId xmlns:a16="http://schemas.microsoft.com/office/drawing/2014/main" val="2275669599"/>
                    </a:ext>
                  </a:extLst>
                </a:gridCol>
                <a:gridCol w="2934056">
                  <a:extLst>
                    <a:ext uri="{9D8B030D-6E8A-4147-A177-3AD203B41FA5}">
                      <a16:colId xmlns:a16="http://schemas.microsoft.com/office/drawing/2014/main" val="1856260654"/>
                    </a:ext>
                  </a:extLst>
                </a:gridCol>
              </a:tblGrid>
              <a:tr h="387678">
                <a:tc gridSpan="2">
                  <a:txBody>
                    <a:bodyPr/>
                    <a:lstStyle/>
                    <a:p>
                      <a:pPr algn="ctr"/>
                      <a:r>
                        <a:rPr lang="es-ES"/>
                        <a:t>APARELL LOCOMOTOR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555454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SISTEMA MUSCULAR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SISTEMA ESQUELÈTIC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01232"/>
                  </a:ext>
                </a:extLst>
              </a:tr>
              <a:tr h="106875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músculs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Funcions: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locomoció</a:t>
                      </a:r>
                      <a:r>
                        <a:rPr lang="es-ES" sz="1600" b="0"/>
                        <a:t>, manteniment </a:t>
                      </a:r>
                      <a:r>
                        <a:rPr lang="es-ES" sz="1600" b="0" u="sng"/>
                        <a:t>postura</a:t>
                      </a:r>
                      <a:endParaRPr lang="es-ES" sz="1600" b="1" u="sng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ossos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Funcions: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u="sng"/>
                        <a:t>locomoció</a:t>
                      </a:r>
                      <a:r>
                        <a:rPr lang="es-ES" sz="1600" b="0"/>
                        <a:t>, </a:t>
                      </a:r>
                      <a:r>
                        <a:rPr lang="es-ES" sz="1600" b="0" u="sng"/>
                        <a:t>protegir</a:t>
                      </a:r>
                      <a:r>
                        <a:rPr lang="es-ES" sz="1600" b="0"/>
                        <a:t> òrgans i estructures</a:t>
                      </a:r>
                      <a:endParaRPr lang="es-ES" sz="16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73301"/>
                  </a:ext>
                </a:extLst>
              </a:tr>
              <a:tr h="2021747">
                <a:tc gridSpan="2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47435"/>
                  </a:ext>
                </a:extLst>
              </a:tr>
            </a:tbl>
          </a:graphicData>
        </a:graphic>
      </p:graphicFrame>
      <p:pic>
        <p:nvPicPr>
          <p:cNvPr id="4102" name="Picture 6" descr="Tarjetas de felicitación «El esqueleto humano y el sistema muscular, vista  frontal.» de StocktrekImages | Redbubble">
            <a:extLst>
              <a:ext uri="{FF2B5EF4-FFF2-40B4-BE49-F238E27FC236}">
                <a16:creationId xmlns:a16="http://schemas.microsoft.com/office/drawing/2014/main" id="{5828E37A-B1A3-40BE-B44C-80CB2F571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639" b="2252"/>
          <a:stretch/>
        </p:blipFill>
        <p:spPr bwMode="auto">
          <a:xfrm>
            <a:off x="8430936" y="2487179"/>
            <a:ext cx="1201937" cy="20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D8E2F0-E6D0-4F69-A387-9980697CD058}"/>
              </a:ext>
            </a:extLst>
          </p:cNvPr>
          <p:cNvSpPr txBox="1"/>
          <p:nvPr/>
        </p:nvSpPr>
        <p:spPr>
          <a:xfrm>
            <a:off x="92279" y="4602888"/>
            <a:ext cx="613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APARELLS QUE INTERVENEN EN LA REPRODUCCIÓ</a:t>
            </a:r>
          </a:p>
        </p:txBody>
      </p:sp>
      <p:graphicFrame>
        <p:nvGraphicFramePr>
          <p:cNvPr id="13" name="Tabla 5">
            <a:extLst>
              <a:ext uri="{FF2B5EF4-FFF2-40B4-BE49-F238E27FC236}">
                <a16:creationId xmlns:a16="http://schemas.microsoft.com/office/drawing/2014/main" id="{71334AFD-2C2F-4B69-A000-06A311665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25117"/>
              </p:ext>
            </p:extLst>
          </p:nvPr>
        </p:nvGraphicFramePr>
        <p:xfrm>
          <a:off x="269515" y="5002998"/>
          <a:ext cx="5783746" cy="17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793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354495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AP. REPRODUCTOR MASCULÍ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penis, testicles, pròstata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 els </a:t>
                      </a:r>
                      <a:r>
                        <a:rPr lang="es-ES" sz="1600" b="0" u="sng"/>
                        <a:t>espermatozoides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</a:tbl>
          </a:graphicData>
        </a:graphic>
      </p:graphicFrame>
      <p:graphicFrame>
        <p:nvGraphicFramePr>
          <p:cNvPr id="14" name="Tabla 5">
            <a:extLst>
              <a:ext uri="{FF2B5EF4-FFF2-40B4-BE49-F238E27FC236}">
                <a16:creationId xmlns:a16="http://schemas.microsoft.com/office/drawing/2014/main" id="{9EA07E58-11F1-4454-A595-200CA5155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52919"/>
              </p:ext>
            </p:extLst>
          </p:nvPr>
        </p:nvGraphicFramePr>
        <p:xfrm>
          <a:off x="6053261" y="5002998"/>
          <a:ext cx="5910851" cy="17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678">
                  <a:extLst>
                    <a:ext uri="{9D8B030D-6E8A-4147-A177-3AD203B41FA5}">
                      <a16:colId xmlns:a16="http://schemas.microsoft.com/office/drawing/2014/main" val="2762288421"/>
                    </a:ext>
                  </a:extLst>
                </a:gridCol>
                <a:gridCol w="3231173">
                  <a:extLst>
                    <a:ext uri="{9D8B030D-6E8A-4147-A177-3AD203B41FA5}">
                      <a16:colId xmlns:a16="http://schemas.microsoft.com/office/drawing/2014/main" val="2414912293"/>
                    </a:ext>
                  </a:extLst>
                </a:gridCol>
              </a:tblGrid>
              <a:tr h="354815">
                <a:tc rowSpan="2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AP. REPRODUCTOR FEMENÍ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48285"/>
                  </a:ext>
                </a:extLst>
              </a:tr>
              <a:tr h="13534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Òrgans:</a:t>
                      </a:r>
                      <a:r>
                        <a:rPr lang="es-ES" sz="1600" b="0"/>
                        <a:t> úter, trompes de Fal·lopi, ovaris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/>
                        <a:t>Funció:</a:t>
                      </a:r>
                      <a:r>
                        <a:rPr lang="es-ES" sz="1600" b="0"/>
                        <a:t> fabrica </a:t>
                      </a:r>
                      <a:r>
                        <a:rPr lang="es-ES" sz="1600" b="0" u="sng"/>
                        <a:t>òvuls</a:t>
                      </a:r>
                      <a:r>
                        <a:rPr lang="es-ES" sz="1600" b="0"/>
                        <a:t> i acoll el </a:t>
                      </a:r>
                      <a:r>
                        <a:rPr lang="es-ES" sz="1600" b="0" u="sng"/>
                        <a:t>fetus</a:t>
                      </a:r>
                      <a:endParaRPr lang="es-ES" sz="1600" b="1" u="sn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522182"/>
                  </a:ext>
                </a:extLst>
              </a:tr>
            </a:tbl>
          </a:graphicData>
        </a:graphic>
      </p:graphicFrame>
      <p:pic>
        <p:nvPicPr>
          <p:cNvPr id="4104" name="Picture 8" descr="Aparato reproductor masculino, vista lateral (Secundaria-Bachillerato)  Juego del cuerpo humano. ¿Cómo se llama? - Juegos de Ciencias Naturales">
            <a:extLst>
              <a:ext uri="{FF2B5EF4-FFF2-40B4-BE49-F238E27FC236}">
                <a16:creationId xmlns:a16="http://schemas.microsoft.com/office/drawing/2014/main" id="{102BB7EA-9870-47CA-A14F-C1A38773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5" y="5236610"/>
            <a:ext cx="2231364" cy="12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parato reproductor femenino, vista lateral (Secundaria-Bachillerato) Juego  del cuerpo humano. ¿Cómo se llama? - Juegos de Ciencias Naturales">
            <a:extLst>
              <a:ext uri="{FF2B5EF4-FFF2-40B4-BE49-F238E27FC236}">
                <a16:creationId xmlns:a16="http://schemas.microsoft.com/office/drawing/2014/main" id="{3C25A692-AC08-4EBC-9E72-AD8089B2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61" y="5109387"/>
            <a:ext cx="2671289" cy="15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8B507-9A1C-4615-8493-5387D18E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ÍNDEX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EB7602-1EA9-4B0A-A9AC-7A12A6602B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64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A50B0-255C-48D3-B80D-516441EC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1. ELS NIVELLS D’ORGANITZACIÓ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6A2C54-58FA-4409-93E1-CEB94FB8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53" y="2239859"/>
            <a:ext cx="11562792" cy="4618141"/>
          </a:xfrm>
        </p:spPr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s-ES" b="1"/>
              <a:t>ÀTOM/BIOELEMENT:</a:t>
            </a:r>
            <a:r>
              <a:rPr lang="es-ES"/>
              <a:t> elements químics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u="sng">
                <a:sym typeface="Wingdings" panose="05000000000000000000" pitchFamily="2" charset="2"/>
              </a:rPr>
              <a:t>éssers vius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-oxigen (O), hidrogen (H), sodi (Na), calci (Ca), potasi (K)...</a:t>
            </a:r>
            <a:endParaRPr lang="es-ES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MOLÈCULES:</a:t>
            </a:r>
            <a:r>
              <a:rPr lang="es-ES">
                <a:sym typeface="Wingdings" panose="05000000000000000000" pitchFamily="2" charset="2"/>
              </a:rPr>
              <a:t> unió d’àtoms.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-aigua (H</a:t>
            </a:r>
            <a:r>
              <a:rPr lang="es-ES" sz="1100" baseline="-2500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O), O</a:t>
            </a:r>
            <a:r>
              <a:rPr lang="es-ES" sz="1100" baseline="3000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, diòxid de carboni (CO</a:t>
            </a:r>
            <a:r>
              <a:rPr lang="es-ES" sz="1100" baseline="3000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)...</a:t>
            </a:r>
          </a:p>
          <a:p>
            <a:pPr>
              <a:buFont typeface="+mj-lt"/>
              <a:buAutoNum type="arabicPeriod"/>
            </a:pPr>
            <a:r>
              <a:rPr lang="es-ES" b="1"/>
              <a:t>ORGÀNULS:</a:t>
            </a:r>
            <a:r>
              <a:rPr lang="es-ES"/>
              <a:t> conjunt de molècules </a:t>
            </a:r>
            <a:r>
              <a:rPr lang="es-ES">
                <a:sym typeface="Wingdings" panose="05000000000000000000" pitchFamily="2" charset="2"/>
              </a:rPr>
              <a:t> </a:t>
            </a:r>
            <a:r>
              <a:rPr lang="es-ES" u="sng">
                <a:sym typeface="Wingdings" panose="05000000000000000000" pitchFamily="2" charset="2"/>
              </a:rPr>
              <a:t>formen estructures cel·lulars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-mitocondris, ribosomes, aparell de Golgi, vacùols...</a:t>
            </a: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CÈL·LULA:</a:t>
            </a:r>
            <a:r>
              <a:rPr lang="es-ES">
                <a:sym typeface="Wingdings" panose="05000000000000000000" pitchFamily="2" charset="2"/>
              </a:rPr>
              <a:t> conjunt d’organuls  </a:t>
            </a:r>
            <a:r>
              <a:rPr lang="es-ES" u="sng">
                <a:sym typeface="Wingdings" panose="05000000000000000000" pitchFamily="2" charset="2"/>
              </a:rPr>
              <a:t>propietat única: la vida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 b="1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-neurona, glòbul roig/blanc, nefrones...</a:t>
            </a: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TEIXITS:</a:t>
            </a:r>
            <a:r>
              <a:rPr lang="es-ES">
                <a:sym typeface="Wingdings" panose="05000000000000000000" pitchFamily="2" charset="2"/>
              </a:rPr>
              <a:t> conjunt de cèl·lules  </a:t>
            </a:r>
            <a:r>
              <a:rPr lang="es-ES" u="sng">
                <a:sym typeface="Wingdings" panose="05000000000000000000" pitchFamily="2" charset="2"/>
              </a:rPr>
              <a:t>especialitzades en una funció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-muscular, nerviós, conjuntiu...</a:t>
            </a: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ÒRGANS:</a:t>
            </a:r>
            <a:r>
              <a:rPr lang="es-ES">
                <a:sym typeface="Wingdings" panose="05000000000000000000" pitchFamily="2" charset="2"/>
              </a:rPr>
              <a:t> conjunt de diversos teixits  </a:t>
            </a:r>
            <a:r>
              <a:rPr lang="es-ES" u="sng">
                <a:sym typeface="Wingdings" panose="05000000000000000000" pitchFamily="2" charset="2"/>
              </a:rPr>
              <a:t>funció específica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-cor, pulmons, cervell, ull, estòmac, bíceps..</a:t>
            </a: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SISTEMES I APARELLS:</a:t>
            </a:r>
            <a:r>
              <a:rPr lang="es-ES">
                <a:sym typeface="Wingdings" panose="05000000000000000000" pitchFamily="2" charset="2"/>
              </a:rPr>
              <a:t> conjunt d’òrgans semblants (sistema), diferents (aparell)  </a:t>
            </a:r>
            <a:r>
              <a:rPr lang="es-ES" u="sng">
                <a:sym typeface="Wingdings" panose="05000000000000000000" pitchFamily="2" charset="2"/>
              </a:rPr>
              <a:t>funció vital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-sistema nerviós, aparell respiratori...</a:t>
            </a:r>
          </a:p>
          <a:p>
            <a:pPr>
              <a:buFont typeface="+mj-lt"/>
              <a:buAutoNum type="arabicPeriod"/>
            </a:pPr>
            <a:r>
              <a:rPr lang="es-ES" b="1">
                <a:sym typeface="Wingdings" panose="05000000000000000000" pitchFamily="2" charset="2"/>
              </a:rPr>
              <a:t>ORGANISME:</a:t>
            </a:r>
            <a:r>
              <a:rPr lang="es-ES">
                <a:sym typeface="Wingdings" panose="05000000000000000000" pitchFamily="2" charset="2"/>
              </a:rPr>
              <a:t> conjunt de sistemes/aparells  </a:t>
            </a:r>
            <a:r>
              <a:rPr lang="es-ES" u="sng">
                <a:sym typeface="Wingdings" panose="05000000000000000000" pitchFamily="2" charset="2"/>
              </a:rPr>
              <a:t>ésser viu</a:t>
            </a:r>
            <a:r>
              <a:rPr lang="es-ES">
                <a:sym typeface="Wingdings" panose="05000000000000000000" pitchFamily="2" charset="2"/>
              </a:rPr>
              <a:t> independient que fa </a:t>
            </a:r>
            <a:r>
              <a:rPr lang="es-ES" u="sng">
                <a:sym typeface="Wingdings" panose="05000000000000000000" pitchFamily="2" charset="2"/>
              </a:rPr>
              <a:t>funcions vitals</a:t>
            </a:r>
            <a:r>
              <a:rPr lang="es-ES">
                <a:sym typeface="Wingdings" panose="05000000000000000000" pitchFamily="2" charset="2"/>
              </a:rPr>
              <a:t>.</a:t>
            </a:r>
            <a:br>
              <a:rPr lang="es-ES" b="1">
                <a:sym typeface="Wingdings" panose="05000000000000000000" pitchFamily="2" charset="2"/>
              </a:rPr>
            </a:br>
            <a:r>
              <a:rPr lang="es-ES" sz="1100">
                <a:solidFill>
                  <a:schemeClr val="accent1"/>
                </a:solidFill>
                <a:sym typeface="Wingdings" panose="05000000000000000000" pitchFamily="2" charset="2"/>
              </a:rPr>
              <a:t>-èssers humans, animals, plantes, bacteris, fongs, protoctists...</a:t>
            </a:r>
            <a:endParaRPr lang="es-ES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31E734AC-5AD8-4B3B-AADD-1659308E5324}"/>
              </a:ext>
            </a:extLst>
          </p:cNvPr>
          <p:cNvSpPr/>
          <p:nvPr/>
        </p:nvSpPr>
        <p:spPr>
          <a:xfrm>
            <a:off x="6497694" y="2239859"/>
            <a:ext cx="45719" cy="97045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6A21-A27D-48B0-8CD5-0D7B6869DDA1}"/>
              </a:ext>
            </a:extLst>
          </p:cNvPr>
          <p:cNvSpPr txBox="1"/>
          <p:nvPr/>
        </p:nvSpPr>
        <p:spPr>
          <a:xfrm>
            <a:off x="6497694" y="2494251"/>
            <a:ext cx="198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es troben també a la matèria inerta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23C0CE-F25B-4D5D-B550-BEDAA0CA2223}"/>
              </a:ext>
            </a:extLst>
          </p:cNvPr>
          <p:cNvSpPr txBox="1"/>
          <p:nvPr/>
        </p:nvSpPr>
        <p:spPr>
          <a:xfrm>
            <a:off x="9471383" y="2078752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/>
              <a:t>*IMPORTANT:</a:t>
            </a:r>
            <a:br>
              <a:rPr lang="es-ES" sz="1200"/>
            </a:br>
            <a:r>
              <a:rPr lang="es-ES" sz="1200"/>
              <a:t>·</a:t>
            </a:r>
            <a:r>
              <a:rPr lang="es-ES" sz="1200" b="1"/>
              <a:t>matèria viva</a:t>
            </a:r>
            <a:r>
              <a:rPr lang="es-ES" sz="1200"/>
              <a:t>: vive o ha mort</a:t>
            </a:r>
            <a:br>
              <a:rPr lang="es-ES" sz="1200"/>
            </a:br>
            <a:r>
              <a:rPr lang="es-ES" sz="1200"/>
              <a:t>·</a:t>
            </a:r>
            <a:r>
              <a:rPr lang="es-ES" sz="1200" b="1"/>
              <a:t>matèria inerta</a:t>
            </a:r>
            <a:r>
              <a:rPr lang="es-ES" sz="1200"/>
              <a:t>: no pot tindre vida</a:t>
            </a:r>
          </a:p>
        </p:txBody>
      </p:sp>
    </p:spTree>
    <p:extLst>
      <p:ext uri="{BB962C8B-B14F-4D97-AF65-F5344CB8AC3E}">
        <p14:creationId xmlns:p14="http://schemas.microsoft.com/office/powerpoint/2010/main" val="216130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olécula de agua - Wikipedia, la enciclopedia libre">
            <a:extLst>
              <a:ext uri="{FF2B5EF4-FFF2-40B4-BE49-F238E27FC236}">
                <a16:creationId xmlns:a16="http://schemas.microsoft.com/office/drawing/2014/main" id="{D9413F3E-98D3-4126-B770-23284E8B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71" y="885360"/>
            <a:ext cx="805943" cy="6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L ÁTOMO DE CARBONO - Página web de antoniofisicayquimica">
            <a:extLst>
              <a:ext uri="{FF2B5EF4-FFF2-40B4-BE49-F238E27FC236}">
                <a16:creationId xmlns:a16="http://schemas.microsoft.com/office/drawing/2014/main" id="{7AA084B7-6F9E-45F9-8038-05CCE6A2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2" y="209821"/>
            <a:ext cx="947859" cy="9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tocondria png imágenes | PNGWing">
            <a:extLst>
              <a:ext uri="{FF2B5EF4-FFF2-40B4-BE49-F238E27FC236}">
                <a16:creationId xmlns:a16="http://schemas.microsoft.com/office/drawing/2014/main" id="{EA48EFA1-B1A1-4E90-8A71-5E779F35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09" b="89493" l="7778" r="92222">
                        <a14:foregroundMark x1="8611" y1="42754" x2="7778" y2="61232"/>
                        <a14:foregroundMark x1="7778" y1="61232" x2="9444" y2="66667"/>
                        <a14:foregroundMark x1="75278" y1="7971" x2="78056" y2="8696"/>
                        <a14:foregroundMark x1="92222" y1="35507" x2="90000" y2="34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87" y="1336872"/>
            <a:ext cx="1527457" cy="11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uestras neuronas sufren atascos que pueden dañar el cerebro">
            <a:extLst>
              <a:ext uri="{FF2B5EF4-FFF2-40B4-BE49-F238E27FC236}">
                <a16:creationId xmlns:a16="http://schemas.microsoft.com/office/drawing/2014/main" id="{AE91224E-19E9-4D9B-AEEF-0E6812A8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7" b="95491" l="5040" r="91910">
                        <a14:foregroundMark x1="82891" y1="31565" x2="88727" y2="35544"/>
                        <a14:foregroundMark x1="88727" y1="35544" x2="92838" y2="41379"/>
                        <a14:foregroundMark x1="92838" y1="41379" x2="93767" y2="48408"/>
                        <a14:foregroundMark x1="93767" y1="48408" x2="91910" y2="55570"/>
                        <a14:foregroundMark x1="91910" y1="55570" x2="86870" y2="60477"/>
                        <a14:foregroundMark x1="86870" y1="60477" x2="71618" y2="61804"/>
                        <a14:foregroundMark x1="71618" y1="61804" x2="64589" y2="60610"/>
                        <a14:foregroundMark x1="64589" y1="60610" x2="57825" y2="57029"/>
                        <a14:foregroundMark x1="57825" y1="57029" x2="54642" y2="49735"/>
                        <a14:foregroundMark x1="54642" y1="49735" x2="47347" y2="45756"/>
                        <a14:foregroundMark x1="47347" y1="45756" x2="39125" y2="44695"/>
                        <a14:foregroundMark x1="39125" y1="44695" x2="32891" y2="49735"/>
                        <a14:foregroundMark x1="32891" y1="49735" x2="27056" y2="62467"/>
                        <a14:foregroundMark x1="27056" y1="62467" x2="27056" y2="62865"/>
                        <a14:foregroundMark x1="5305" y1="68700" x2="5305" y2="68700"/>
                        <a14:foregroundMark x1="5703" y1="83024" x2="5703" y2="83024"/>
                        <a14:foregroundMark x1="7958" y1="94032" x2="7958" y2="94032"/>
                        <a14:foregroundMark x1="31034" y1="95491" x2="31034" y2="95491"/>
                        <a14:foregroundMark x1="71751" y1="45623" x2="71751" y2="45623"/>
                        <a14:foregroundMark x1="72016" y1="48143" x2="72016" y2="48143"/>
                        <a14:foregroundMark x1="78912" y1="42440" x2="78912" y2="42440"/>
                        <a14:foregroundMark x1="81963" y1="43236" x2="81963" y2="43236"/>
                        <a14:foregroundMark x1="77454" y1="40451" x2="76525" y2="40186"/>
                        <a14:foregroundMark x1="65252" y1="36074" x2="64589" y2="36340"/>
                        <a14:foregroundMark x1="58488" y1="24536" x2="56101" y2="23607"/>
                        <a14:foregroundMark x1="56764" y1="25995" x2="54111" y2="28249"/>
                        <a14:foregroundMark x1="75199" y1="22281" x2="72679" y2="24668"/>
                        <a14:backgroundMark x1="63528" y1="17241" x2="63793" y2="18037"/>
                        <a14:backgroundMark x1="71751" y1="14987" x2="71751" y2="14987"/>
                        <a14:backgroundMark x1="71618" y1="15385" x2="71618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02" y="1047676"/>
            <a:ext cx="2496112" cy="2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pitelio, Epitelio Columnar Simple, Epitelio Escamoso Simple imagen png -  imagen transparente descarga gratuita">
            <a:extLst>
              <a:ext uri="{FF2B5EF4-FFF2-40B4-BE49-F238E27FC236}">
                <a16:creationId xmlns:a16="http://schemas.microsoft.com/office/drawing/2014/main" id="{BEAD0BE2-D455-4E34-9F83-7EEE03D5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4000" l="6444" r="94667">
                        <a14:foregroundMark x1="7556" y1="22667" x2="8333" y2="73556"/>
                        <a14:foregroundMark x1="48889" y1="4111" x2="42222" y2="7000"/>
                        <a14:foregroundMark x1="42222" y1="7000" x2="41444" y2="7667"/>
                        <a14:foregroundMark x1="52333" y1="5222" x2="47222" y2="3111"/>
                        <a14:foregroundMark x1="92000" y1="27000" x2="90778" y2="70000"/>
                        <a14:foregroundMark x1="90778" y1="70000" x2="86667" y2="75889"/>
                        <a14:foregroundMark x1="86667" y1="75889" x2="53333" y2="74333"/>
                        <a14:foregroundMark x1="94333" y1="56556" x2="92222" y2="34556"/>
                        <a14:foregroundMark x1="92222" y1="34556" x2="94667" y2="28000"/>
                        <a14:foregroundMark x1="59000" y1="91222" x2="52444" y2="94000"/>
                        <a14:foregroundMark x1="52444" y1="94000" x2="43000" y2="92000"/>
                        <a14:foregroundMark x1="55778" y1="92333" x2="62778" y2="90889"/>
                        <a14:foregroundMark x1="62778" y1="90889" x2="72778" y2="85778"/>
                        <a14:foregroundMark x1="81333" y1="80111" x2="72111" y2="84000"/>
                        <a14:foregroundMark x1="80778" y1="79222" x2="94000" y2="73667"/>
                        <a14:foregroundMark x1="41889" y1="91111" x2="6444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34" y="2614142"/>
            <a:ext cx="1475672" cy="14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ómo Funciona el CEREBRO Humano - ¡Claves!">
            <a:extLst>
              <a:ext uri="{FF2B5EF4-FFF2-40B4-BE49-F238E27FC236}">
                <a16:creationId xmlns:a16="http://schemas.microsoft.com/office/drawing/2014/main" id="{59C024FB-C5DB-4E38-8D62-DD240E3A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89" b="92383" l="9810" r="89898">
                        <a14:foregroundMark x1="53587" y1="10742" x2="34553" y2="8984"/>
                        <a14:foregroundMark x1="59590" y1="90625" x2="59004" y2="92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10" y="3328009"/>
            <a:ext cx="2032471" cy="1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lustración de Órganos Digestivos Humanos Ilustración Vectorial y más  Vectores Libres de Derechos de Intestino - iStock">
            <a:extLst>
              <a:ext uri="{FF2B5EF4-FFF2-40B4-BE49-F238E27FC236}">
                <a16:creationId xmlns:a16="http://schemas.microsoft.com/office/drawing/2014/main" id="{27A3AC5D-5AA6-4AD1-9537-BBFF67EA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5" b="99798" l="9456" r="89685">
                        <a14:foregroundMark x1="44413" y1="7085" x2="43553" y2="607"/>
                        <a14:foregroundMark x1="37536" y1="87247" x2="33811" y2="97368"/>
                        <a14:foregroundMark x1="33811" y1="97368" x2="34670" y2="99798"/>
                        <a14:foregroundMark x1="84241" y1="49595" x2="84814" y2="58300"/>
                        <a14:foregroundMark x1="17765" y1="50202" x2="17765" y2="5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76" y="3328009"/>
            <a:ext cx="1686532" cy="23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 interesantes particularidades sobre la raza de perros Carlino">
            <a:extLst>
              <a:ext uri="{FF2B5EF4-FFF2-40B4-BE49-F238E27FC236}">
                <a16:creationId xmlns:a16="http://schemas.microsoft.com/office/drawing/2014/main" id="{29D0C69D-E6E2-4F2D-BA94-4801ABC0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03" b="99625" l="5571" r="97000">
                        <a14:foregroundMark x1="48714" y1="12758" x2="58714" y2="10131"/>
                        <a14:foregroundMark x1="67857" y1="8255" x2="46857" y2="6567"/>
                        <a14:foregroundMark x1="44714" y1="5066" x2="52000" y2="4503"/>
                        <a14:foregroundMark x1="52000" y1="4503" x2="55000" y2="4690"/>
                        <a14:foregroundMark x1="9429" y1="48968" x2="5857" y2="51595"/>
                        <a14:foregroundMark x1="27571" y1="88743" x2="22857" y2="99812"/>
                        <a14:foregroundMark x1="95000" y1="87805" x2="97000" y2="93621"/>
                        <a14:backgroundMark x1="17429" y1="59099" x2="19000" y2="55910"/>
                        <a14:backgroundMark x1="23000" y1="54784" x2="19857" y2="54597"/>
                        <a14:backgroundMark x1="35286" y1="75797" x2="31857" y2="76173"/>
                        <a14:backgroundMark x1="81429" y1="61726" x2="76714" y2="58724"/>
                        <a14:backgroundMark x1="76857" y1="58724" x2="75429" y2="57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789" y="4269968"/>
            <a:ext cx="3135211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4AA6377-AD7E-4B42-A9E8-FAC27CA8BF68}"/>
              </a:ext>
            </a:extLst>
          </p:cNvPr>
          <p:cNvCxnSpPr/>
          <p:nvPr/>
        </p:nvCxnSpPr>
        <p:spPr>
          <a:xfrm>
            <a:off x="4169328" y="209821"/>
            <a:ext cx="6979641" cy="33339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8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36B30-70C9-4822-B989-3D521AE1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0458"/>
            <a:ext cx="10571998" cy="970450"/>
          </a:xfrm>
        </p:spPr>
        <p:txBody>
          <a:bodyPr/>
          <a:lstStyle/>
          <a:p>
            <a:r>
              <a:rPr lang="es-ES"/>
              <a:t>2. LA COMPOSICIÓ QUÍMICA DELS ÉSSERS VIUS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305253-8DC6-4632-BB23-5690B52E6C7A}"/>
              </a:ext>
            </a:extLst>
          </p:cNvPr>
          <p:cNvSpPr/>
          <p:nvPr/>
        </p:nvSpPr>
        <p:spPr>
          <a:xfrm>
            <a:off x="465729" y="2406447"/>
            <a:ext cx="11304025" cy="5033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C2232-FFE1-4AEB-B195-3E91A9A9956D}"/>
              </a:ext>
            </a:extLst>
          </p:cNvPr>
          <p:cNvSpPr txBox="1"/>
          <p:nvPr/>
        </p:nvSpPr>
        <p:spPr>
          <a:xfrm>
            <a:off x="562063" y="2473450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Els </a:t>
            </a:r>
            <a:r>
              <a:rPr lang="es-ES" b="1"/>
              <a:t>bioelements</a:t>
            </a:r>
            <a:r>
              <a:rPr lang="es-ES"/>
              <a:t> es combinen per formar </a:t>
            </a:r>
            <a:r>
              <a:rPr lang="es-ES" b="1"/>
              <a:t>biomolècules</a:t>
            </a:r>
            <a:r>
              <a:rPr lang="es-ES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481DD9-67CC-4601-B3ED-192A2488B4F7}"/>
              </a:ext>
            </a:extLst>
          </p:cNvPr>
          <p:cNvSpPr txBox="1"/>
          <p:nvPr/>
        </p:nvSpPr>
        <p:spPr>
          <a:xfrm>
            <a:off x="9553136" y="2078567"/>
            <a:ext cx="2638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/>
              <a:t>BIOELEMENTS</a:t>
            </a:r>
            <a:r>
              <a:rPr lang="es-ES" sz="1200"/>
              <a:t>: àtoms d’éssers vius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5420B8-44A2-48D5-B9C4-799C6472EDE5}"/>
              </a:ext>
            </a:extLst>
          </p:cNvPr>
          <p:cNvSpPr/>
          <p:nvPr/>
        </p:nvSpPr>
        <p:spPr>
          <a:xfrm>
            <a:off x="9622172" y="2079777"/>
            <a:ext cx="2569828" cy="27578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87AEFF-DFB5-4667-B066-4FBDE1DA160B}"/>
              </a:ext>
            </a:extLst>
          </p:cNvPr>
          <p:cNvSpPr/>
          <p:nvPr/>
        </p:nvSpPr>
        <p:spPr>
          <a:xfrm>
            <a:off x="659000" y="3237666"/>
            <a:ext cx="3896223" cy="503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BIOMOLÈCULES INORGÀNIQUES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B23983-A102-44B1-8F30-3EA8B1DC1C33}"/>
              </a:ext>
            </a:extLst>
          </p:cNvPr>
          <p:cNvSpPr txBox="1"/>
          <p:nvPr/>
        </p:nvSpPr>
        <p:spPr>
          <a:xfrm>
            <a:off x="659000" y="3741005"/>
            <a:ext cx="3970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presents en </a:t>
            </a:r>
            <a:r>
              <a:rPr lang="es-ES" sz="1600" b="1"/>
              <a:t>éssers vius </a:t>
            </a:r>
            <a:r>
              <a:rPr lang="es-ES" sz="1600"/>
              <a:t>i </a:t>
            </a:r>
            <a:r>
              <a:rPr lang="es-ES" sz="1600" b="1"/>
              <a:t>matèria inerta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4B2AB54-8458-4E9B-9093-96022AE7EF30}"/>
              </a:ext>
            </a:extLst>
          </p:cNvPr>
          <p:cNvSpPr/>
          <p:nvPr/>
        </p:nvSpPr>
        <p:spPr>
          <a:xfrm>
            <a:off x="4681058" y="3326036"/>
            <a:ext cx="360726" cy="2747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95FBE9-96D8-4E67-8DBF-82AE72646D9C}"/>
              </a:ext>
            </a:extLst>
          </p:cNvPr>
          <p:cNvSpPr txBox="1"/>
          <p:nvPr/>
        </p:nvSpPr>
        <p:spPr>
          <a:xfrm>
            <a:off x="5041784" y="3290994"/>
            <a:ext cx="2861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aigua (H</a:t>
            </a:r>
            <a:r>
              <a:rPr lang="es-ES" sz="1600" baseline="-25000"/>
              <a:t>2</a:t>
            </a:r>
            <a:r>
              <a:rPr lang="es-ES" sz="1600"/>
              <a:t>O), sals minerals...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B63D14-DC25-44CD-9854-CA6B6E63D3DF}"/>
              </a:ext>
            </a:extLst>
          </p:cNvPr>
          <p:cNvSpPr/>
          <p:nvPr/>
        </p:nvSpPr>
        <p:spPr>
          <a:xfrm>
            <a:off x="659000" y="4541662"/>
            <a:ext cx="3896223" cy="503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BIOMOLÈCULES ORGÀNIQUES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5CB634-F115-4094-9FA8-A06CF42C383F}"/>
              </a:ext>
            </a:extLst>
          </p:cNvPr>
          <p:cNvSpPr txBox="1"/>
          <p:nvPr/>
        </p:nvSpPr>
        <p:spPr>
          <a:xfrm>
            <a:off x="1179117" y="5045001"/>
            <a:ext cx="270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exclusives dels </a:t>
            </a:r>
            <a:r>
              <a:rPr lang="es-ES" sz="1600" b="1"/>
              <a:t>éssers vius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0B3F9D08-0962-448A-9FC2-35EA4C9EBC3F}"/>
              </a:ext>
            </a:extLst>
          </p:cNvPr>
          <p:cNvSpPr/>
          <p:nvPr/>
        </p:nvSpPr>
        <p:spPr>
          <a:xfrm>
            <a:off x="4681058" y="4630032"/>
            <a:ext cx="360726" cy="2747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3F9BC0-6B51-4888-8AA5-AE77F2161463}"/>
              </a:ext>
            </a:extLst>
          </p:cNvPr>
          <p:cNvSpPr txBox="1"/>
          <p:nvPr/>
        </p:nvSpPr>
        <p:spPr>
          <a:xfrm>
            <a:off x="5041784" y="4594990"/>
            <a:ext cx="4198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glúcids, lípids, proteïnes, àcids nucleics...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D93EC6-F22A-4BEE-83AD-0EFACB407192}"/>
              </a:ext>
            </a:extLst>
          </p:cNvPr>
          <p:cNvSpPr txBox="1"/>
          <p:nvPr/>
        </p:nvSpPr>
        <p:spPr>
          <a:xfrm>
            <a:off x="9330319" y="2967335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/>
              <a:t>MATÈRIA VIVA:</a:t>
            </a:r>
            <a:r>
              <a:rPr lang="es-ES" sz="1200"/>
              <a:t> pot tindre vida</a:t>
            </a:r>
            <a:br>
              <a:rPr lang="es-ES" sz="1200"/>
            </a:br>
            <a:r>
              <a:rPr lang="es-ES" sz="1200" b="1"/>
              <a:t>MATÈRIA INERTA:</a:t>
            </a:r>
            <a:r>
              <a:rPr lang="es-ES" sz="1200"/>
              <a:t> no pot tindre vidas</a:t>
            </a:r>
            <a:endParaRPr lang="es-ES" sz="1200" b="1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4AC698-FBC3-4A77-AFB3-E14D7F0163A3}"/>
              </a:ext>
            </a:extLst>
          </p:cNvPr>
          <p:cNvSpPr/>
          <p:nvPr/>
        </p:nvSpPr>
        <p:spPr>
          <a:xfrm>
            <a:off x="9412449" y="2967335"/>
            <a:ext cx="2779551" cy="4616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42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6D4C711-FD1E-4BE4-82C1-062D31319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24397"/>
              </p:ext>
            </p:extLst>
          </p:nvPr>
        </p:nvGraphicFramePr>
        <p:xfrm>
          <a:off x="1964888" y="426051"/>
          <a:ext cx="8128000" cy="220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861151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277129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BIOMOLÈCULES INORGÀNIQUES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57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AIGUA (H</a:t>
                      </a:r>
                      <a:r>
                        <a:rPr lang="es-ES" b="1" baseline="-25000"/>
                        <a:t>2</a:t>
                      </a:r>
                      <a:r>
                        <a:rPr lang="es-ES" b="1" baseline="0"/>
                        <a:t>O)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SALS MINERALS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5727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/>
                      <a:r>
                        <a:rPr lang="es-ES" u="sng"/>
                        <a:t>65% </a:t>
                      </a:r>
                      <a:r>
                        <a:rPr lang="es-ES"/>
                        <a:t>del cos.</a:t>
                      </a:r>
                    </a:p>
                    <a:p>
                      <a:pPr algn="l"/>
                      <a:r>
                        <a:rPr lang="es-ES"/>
                        <a:t>Depén de:</a:t>
                      </a:r>
                    </a:p>
                    <a:p>
                      <a:pPr marL="742950" lvl="1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Edat</a:t>
                      </a:r>
                      <a:r>
                        <a:rPr lang="es-ES" b="1"/>
                        <a:t>:</a:t>
                      </a:r>
                      <a:r>
                        <a:rPr lang="es-ES" b="0"/>
                        <a:t> - edat = + aigua</a:t>
                      </a:r>
                    </a:p>
                    <a:p>
                      <a:pPr marL="742950" lvl="1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Sexe</a:t>
                      </a:r>
                      <a:r>
                        <a:rPr lang="es-ES" b="1"/>
                        <a:t>:</a:t>
                      </a:r>
                      <a:r>
                        <a:rPr lang="es-ES" b="0"/>
                        <a:t> homes + aigua</a:t>
                      </a:r>
                    </a:p>
                    <a:p>
                      <a:pPr marL="742950" lvl="1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Òrgan de l’organisme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Ions</a:t>
                      </a:r>
                      <a:r>
                        <a:rPr lang="es-ES" b="1"/>
                        <a:t>:</a:t>
                      </a:r>
                      <a:r>
                        <a:rPr lang="es-ES" b="0"/>
                        <a:t> dissoltes </a:t>
                      </a:r>
                      <a:r>
                        <a:rPr lang="es-ES" sz="1200" b="0"/>
                        <a:t>(Na, K...)</a:t>
                      </a:r>
                      <a:endParaRPr lang="es-ES" b="0" baseline="0"/>
                    </a:p>
                    <a:p>
                      <a:pPr marL="28575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 baseline="0">
                          <a:solidFill>
                            <a:schemeClr val="accent1"/>
                          </a:solidFill>
                        </a:rPr>
                        <a:t>Cristalls</a:t>
                      </a:r>
                      <a:r>
                        <a:rPr lang="es-ES" b="1" baseline="0"/>
                        <a:t>:</a:t>
                      </a:r>
                      <a:r>
                        <a:rPr lang="es-ES" b="0" baseline="0"/>
                        <a:t> precipitades </a:t>
                      </a:r>
                      <a:r>
                        <a:rPr lang="es-ES" sz="1200" b="0" baseline="0"/>
                        <a:t>(carbonat dels òssos)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2822"/>
                  </a:ext>
                </a:extLst>
              </a:tr>
            </a:tbl>
          </a:graphicData>
        </a:graphic>
      </p:graphicFrame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2BBDFAE9-C1AB-4ACA-A213-5B4CD54D3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1693"/>
              </p:ext>
            </p:extLst>
          </p:nvPr>
        </p:nvGraphicFramePr>
        <p:xfrm>
          <a:off x="318782" y="3124870"/>
          <a:ext cx="11568420" cy="2082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5145">
                  <a:extLst>
                    <a:ext uri="{9D8B030D-6E8A-4147-A177-3AD203B41FA5}">
                      <a16:colId xmlns:a16="http://schemas.microsoft.com/office/drawing/2014/main" val="4286115113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val="727712919"/>
                    </a:ext>
                  </a:extLst>
                </a:gridCol>
                <a:gridCol w="2919369">
                  <a:extLst>
                    <a:ext uri="{9D8B030D-6E8A-4147-A177-3AD203B41FA5}">
                      <a16:colId xmlns:a16="http://schemas.microsoft.com/office/drawing/2014/main" val="3294725981"/>
                    </a:ext>
                  </a:extLst>
                </a:gridCol>
                <a:gridCol w="4202886">
                  <a:extLst>
                    <a:ext uri="{9D8B030D-6E8A-4147-A177-3AD203B41FA5}">
                      <a16:colId xmlns:a16="http://schemas.microsoft.com/office/drawing/2014/main" val="85909910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BIOMOLÈCULES ORGÀNIQUES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GLÚCIDS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LÍPIDS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PROTEÏNES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ÀCIDS NUCLEICS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5727"/>
                  </a:ext>
                </a:extLst>
              </a:tr>
              <a:tr h="405251">
                <a:tc>
                  <a:txBody>
                    <a:bodyPr/>
                    <a:lstStyle/>
                    <a:p>
                      <a:pPr algn="l"/>
                      <a:r>
                        <a:rPr lang="es-ES" u="none"/>
                        <a:t>Dividides </a:t>
                      </a:r>
                      <a:r>
                        <a:rPr lang="es-ES"/>
                        <a:t>en:</a:t>
                      </a:r>
                    </a:p>
                    <a:p>
                      <a:pPr marL="285750" lvl="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Monosacàrid</a:t>
                      </a:r>
                      <a:r>
                        <a:rPr lang="es-ES" b="1"/>
                        <a:t>:</a:t>
                      </a:r>
                      <a:r>
                        <a:rPr lang="es-ES" b="0"/>
                        <a:t> simple</a:t>
                      </a:r>
                      <a:br>
                        <a:rPr lang="es-ES" b="0"/>
                      </a:br>
                      <a:r>
                        <a:rPr lang="es-ES" sz="1400" b="0"/>
                        <a:t>(glucosa)</a:t>
                      </a:r>
                    </a:p>
                    <a:p>
                      <a:pPr marL="285750" lvl="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>
                          <a:solidFill>
                            <a:schemeClr val="accent1"/>
                          </a:solidFill>
                        </a:rPr>
                        <a:t>Polisacàrid</a:t>
                      </a:r>
                      <a:r>
                        <a:rPr lang="es-ES" b="1"/>
                        <a:t>:</a:t>
                      </a:r>
                      <a:r>
                        <a:rPr lang="es-ES" b="0"/>
                        <a:t> complex</a:t>
                      </a:r>
                      <a:br>
                        <a:rPr lang="es-ES" b="0"/>
                      </a:br>
                      <a:r>
                        <a:rPr lang="es-ES" sz="1400" b="0"/>
                        <a:t>(glucògen)</a:t>
                      </a:r>
                      <a:endParaRPr lang="es-E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 u="none"/>
                        <a:t>greixos</a:t>
                      </a:r>
                    </a:p>
                    <a:p>
                      <a:pPr marL="285750" indent="-285750" algn="l">
                        <a:buFont typeface="Century Gothic" panose="020B0502020202020204" pitchFamily="34" charset="0"/>
                        <a:buChar char="–"/>
                      </a:pPr>
                      <a:r>
                        <a:rPr lang="es-ES" b="1" u="none"/>
                        <a:t>colesterol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Macromolècules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b="0" u="none"/>
                        <a:t>Unió 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aminoàcids</a:t>
                      </a:r>
                    </a:p>
                    <a:p>
                      <a:pPr marL="0" indent="0" algn="ctr">
                        <a:lnSpc>
                          <a:spcPct val="3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S" sz="1400" b="0" u="none">
                          <a:sym typeface="Wingdings" panose="05000000000000000000" pitchFamily="2" charset="2"/>
                        </a:rPr>
                        <a:t>(anticossos, hemoglobina...)</a:t>
                      </a:r>
                      <a:endParaRPr lang="es-ES" sz="1400" b="1" u="none">
                        <a:solidFill>
                          <a:schemeClr val="accent1"/>
                        </a:solidFill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Century Gothic" panose="020B0502020202020204" pitchFamily="34" charset="0"/>
                        <a:buNone/>
                      </a:pPr>
                      <a:r>
                        <a:rPr lang="es-ES" b="0" u="none"/>
                        <a:t>Unió </a:t>
                      </a:r>
                      <a:r>
                        <a:rPr lang="es-ES" b="1" u="none"/>
                        <a:t>nucleòtids</a:t>
                      </a:r>
                    </a:p>
                    <a:p>
                      <a:pPr marL="0" indent="0" algn="ctr">
                        <a:lnSpc>
                          <a:spcPct val="300000"/>
                        </a:lnSpc>
                        <a:buFont typeface="Century Gothic" panose="020B0502020202020204" pitchFamily="34" charset="0"/>
                        <a:buNone/>
                      </a:pPr>
                      <a:r>
                        <a:rPr lang="es-ES" sz="1400" b="0" u="none"/>
                        <a:t>(adn = àcid desoxiribanucleic....)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2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60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70C25-D72C-478B-8276-05C4EAE5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06579"/>
            <a:ext cx="10571998" cy="970450"/>
          </a:xfrm>
        </p:spPr>
        <p:txBody>
          <a:bodyPr/>
          <a:lstStyle/>
          <a:p>
            <a:r>
              <a:rPr lang="es-ES"/>
              <a:t>3. LA CÈL·LULA, UNITAT BÀSICA DE L’ÉSSER VIU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141BC50-327F-4FA1-81AF-415CF8A3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26" y="3570266"/>
            <a:ext cx="10554574" cy="1736521"/>
          </a:xfrm>
        </p:spPr>
        <p:txBody>
          <a:bodyPr anchor="t"/>
          <a:lstStyle/>
          <a:p>
            <a:r>
              <a:rPr lang="es-ES"/>
              <a:t>La unitat </a:t>
            </a:r>
            <a:r>
              <a:rPr lang="es-ES" b="1">
                <a:solidFill>
                  <a:schemeClr val="accent1"/>
                </a:solidFill>
              </a:rPr>
              <a:t>morfològica</a:t>
            </a:r>
            <a:r>
              <a:rPr lang="es-ES"/>
              <a:t>: forma  totes les estructures.</a:t>
            </a:r>
          </a:p>
          <a:p>
            <a:r>
              <a:rPr lang="es-ES"/>
              <a:t>La unitat </a:t>
            </a:r>
            <a:r>
              <a:rPr lang="es-ES" b="1">
                <a:solidFill>
                  <a:schemeClr val="accent1"/>
                </a:solidFill>
              </a:rPr>
              <a:t>fisiològica</a:t>
            </a:r>
            <a:r>
              <a:rPr lang="es-ES" b="1"/>
              <a:t>:</a:t>
            </a:r>
            <a:r>
              <a:rPr lang="es-ES"/>
              <a:t> cada cèl·lula fa les </a:t>
            </a:r>
            <a:r>
              <a:rPr lang="es-ES" u="sng"/>
              <a:t>tres funcions vitals</a:t>
            </a:r>
            <a:r>
              <a:rPr lang="es-ES"/>
              <a:t>.</a:t>
            </a:r>
          </a:p>
          <a:p>
            <a:r>
              <a:rPr lang="es-ES"/>
              <a:t>La unitat </a:t>
            </a:r>
            <a:r>
              <a:rPr lang="es-ES" b="1">
                <a:solidFill>
                  <a:schemeClr val="accent1"/>
                </a:solidFill>
              </a:rPr>
              <a:t>genètica</a:t>
            </a:r>
            <a:r>
              <a:rPr lang="es-ES" b="1"/>
              <a:t>:</a:t>
            </a:r>
            <a:r>
              <a:rPr lang="es-ES"/>
              <a:t> cada cèl·lula conté </a:t>
            </a:r>
            <a:r>
              <a:rPr lang="es-ES" u="sng"/>
              <a:t>material hereditari</a:t>
            </a:r>
            <a:r>
              <a:rPr lang="es-ES"/>
              <a:t> de l’individu.</a:t>
            </a:r>
          </a:p>
          <a:p>
            <a:r>
              <a:rPr lang="es-ES"/>
              <a:t>La unitat </a:t>
            </a:r>
            <a:r>
              <a:rPr lang="es-ES" b="1">
                <a:solidFill>
                  <a:schemeClr val="accent1"/>
                </a:solidFill>
              </a:rPr>
              <a:t>d’origen</a:t>
            </a:r>
            <a:r>
              <a:rPr lang="es-ES" b="1"/>
              <a:t>:</a:t>
            </a:r>
            <a:r>
              <a:rPr lang="es-ES"/>
              <a:t> cada cèl·lula prové, per </a:t>
            </a:r>
            <a:r>
              <a:rPr lang="es-ES" u="sng"/>
              <a:t>divisió</a:t>
            </a:r>
            <a:r>
              <a:rPr lang="es-ES"/>
              <a:t>, d’una cèl·lula anterior.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37D9B28-8FDA-4AD5-A2EB-F9E6D85899C8}"/>
              </a:ext>
            </a:extLst>
          </p:cNvPr>
          <p:cNvSpPr/>
          <p:nvPr/>
        </p:nvSpPr>
        <p:spPr>
          <a:xfrm>
            <a:off x="163726" y="2274968"/>
            <a:ext cx="11681529" cy="1295298"/>
          </a:xfrm>
          <a:prstGeom prst="roundRect">
            <a:avLst>
              <a:gd name="adj" fmla="val 1278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/>
              <a:t>Unitat més </a:t>
            </a:r>
            <a:r>
              <a:rPr lang="es-ES" b="1"/>
              <a:t>     senzilla</a:t>
            </a:r>
          </a:p>
          <a:p>
            <a:r>
              <a:rPr lang="es-ES"/>
              <a:t>                             </a:t>
            </a:r>
            <a:r>
              <a:rPr lang="es-ES" b="1"/>
              <a:t>xicoteta</a:t>
            </a:r>
            <a:endParaRPr lang="es-E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/>
              <a:t>Formen </a:t>
            </a:r>
            <a:r>
              <a:rPr lang="es-ES" b="1"/>
              <a:t>éssers vius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/>
              <a:t>Distintes en </a:t>
            </a:r>
            <a:r>
              <a:rPr lang="es-ES" b="1"/>
              <a:t>funció/especialització</a:t>
            </a:r>
            <a:r>
              <a:rPr lang="es-ES"/>
              <a:t> (amb els mateixos orgànuls)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28A99EC1-A558-4AB8-A2E6-4A040D47CCEE}"/>
              </a:ext>
            </a:extLst>
          </p:cNvPr>
          <p:cNvSpPr/>
          <p:nvPr/>
        </p:nvSpPr>
        <p:spPr>
          <a:xfrm flipH="1">
            <a:off x="3056998" y="2461267"/>
            <a:ext cx="155982" cy="411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00B5552-7E9C-4EB2-A04A-65758D05CBF0}"/>
              </a:ext>
            </a:extLst>
          </p:cNvPr>
          <p:cNvCxnSpPr/>
          <p:nvPr/>
        </p:nvCxnSpPr>
        <p:spPr>
          <a:xfrm>
            <a:off x="1753299" y="2525189"/>
            <a:ext cx="2936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673ACC8-355B-4350-BA1A-5F63A67AF07B}"/>
              </a:ext>
            </a:extLst>
          </p:cNvPr>
          <p:cNvCxnSpPr/>
          <p:nvPr/>
        </p:nvCxnSpPr>
        <p:spPr>
          <a:xfrm>
            <a:off x="1753299" y="2778257"/>
            <a:ext cx="2936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A65D1-DFBA-48DC-B21E-1DFDFEA71266}"/>
              </a:ext>
            </a:extLst>
          </p:cNvPr>
          <p:cNvSpPr txBox="1"/>
          <p:nvPr/>
        </p:nvSpPr>
        <p:spPr>
          <a:xfrm>
            <a:off x="3187815" y="246646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amb </a:t>
            </a:r>
            <a:r>
              <a:rPr lang="es-ES" b="1"/>
              <a:t>vida</a:t>
            </a:r>
            <a:endParaRPr lang="es-ES"/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6063C91B-2978-4D99-A577-87859D989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67099"/>
              </p:ext>
            </p:extLst>
          </p:nvPr>
        </p:nvGraphicFramePr>
        <p:xfrm>
          <a:off x="1637718" y="5644272"/>
          <a:ext cx="8128000" cy="1046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980111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876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UNA CÈL·LULA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 O MÉS CÈL·LULES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8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organismes unicel·lulars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organismes pluricel·lulars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475677"/>
                  </a:ext>
                </a:extLst>
              </a:tr>
              <a:tr h="258397"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moneres, protozous, algues...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/>
                        <a:t>fongs, protoctists, animals, plantes.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53600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41B5B41-A2E9-4D58-8F88-4BF9CDD65D21}"/>
              </a:ext>
            </a:extLst>
          </p:cNvPr>
          <p:cNvSpPr txBox="1"/>
          <p:nvPr/>
        </p:nvSpPr>
        <p:spPr>
          <a:xfrm>
            <a:off x="0" y="5154286"/>
            <a:ext cx="5275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ÉSSERS UNICEL·LULARS O PLURICEL·LULARS</a:t>
            </a:r>
          </a:p>
        </p:txBody>
      </p:sp>
    </p:spTree>
    <p:extLst>
      <p:ext uri="{BB962C8B-B14F-4D97-AF65-F5344CB8AC3E}">
        <p14:creationId xmlns:p14="http://schemas.microsoft.com/office/powerpoint/2010/main" val="336537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C64D6A-35AC-4112-89A2-D6FB2EEA3EB2}"/>
              </a:ext>
            </a:extLst>
          </p:cNvPr>
          <p:cNvSpPr txBox="1"/>
          <p:nvPr/>
        </p:nvSpPr>
        <p:spPr>
          <a:xfrm>
            <a:off x="100668" y="146058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FUNCIONS VITALS EN LES CÈL·LULES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A9422A6-9FFE-42F1-95F3-448073291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05328"/>
              </p:ext>
            </p:extLst>
          </p:nvPr>
        </p:nvGraphicFramePr>
        <p:xfrm>
          <a:off x="178033" y="677720"/>
          <a:ext cx="11818224" cy="60838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39408">
                  <a:extLst>
                    <a:ext uri="{9D8B030D-6E8A-4147-A177-3AD203B41FA5}">
                      <a16:colId xmlns:a16="http://schemas.microsoft.com/office/drawing/2014/main" val="137053612"/>
                    </a:ext>
                  </a:extLst>
                </a:gridCol>
                <a:gridCol w="3939408">
                  <a:extLst>
                    <a:ext uri="{9D8B030D-6E8A-4147-A177-3AD203B41FA5}">
                      <a16:colId xmlns:a16="http://schemas.microsoft.com/office/drawing/2014/main" val="670304881"/>
                    </a:ext>
                  </a:extLst>
                </a:gridCol>
                <a:gridCol w="3939408">
                  <a:extLst>
                    <a:ext uri="{9D8B030D-6E8A-4147-A177-3AD203B41FA5}">
                      <a16:colId xmlns:a16="http://schemas.microsoft.com/office/drawing/2014/main" val="1052456446"/>
                    </a:ext>
                  </a:extLst>
                </a:gridCol>
              </a:tblGrid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NUTRICIÓ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RELACIÓ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REPRODUCCIÓ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37569"/>
                  </a:ext>
                </a:extLst>
              </a:tr>
              <a:tr h="571804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u="sng"/>
                        <a:t>Processos</a:t>
                      </a:r>
                      <a:r>
                        <a:rPr lang="es-ES"/>
                        <a:t> per obtindre </a:t>
                      </a:r>
                      <a:r>
                        <a:rPr lang="es-ES" b="1"/>
                        <a:t>matèria i energia</a:t>
                      </a:r>
                      <a:r>
                        <a:rPr lang="es-ES" b="0"/>
                        <a:t> 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b="0" u="sng">
                          <a:sym typeface="Wingdings" panose="05000000000000000000" pitchFamily="2" charset="2"/>
                        </a:rPr>
                        <a:t>funcions vitals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0">
                        <a:sym typeface="Wingdings" panose="05000000000000000000" pitchFamily="2" charset="2"/>
                      </a:endParaRP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es-ES" b="0">
                          <a:sym typeface="Wingdings" panose="05000000000000000000" pitchFamily="2" charset="2"/>
                        </a:rPr>
                        <a:t>Agafa </a:t>
                      </a:r>
                      <a:r>
                        <a:rPr lang="es-ES" b="1">
                          <a:sym typeface="Wingdings" panose="05000000000000000000" pitchFamily="2" charset="2"/>
                        </a:rPr>
                        <a:t>nutrients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 de l’exterior per </a:t>
                      </a:r>
                      <a:r>
                        <a:rPr lang="es-ES" b="0" u="sng">
                          <a:sym typeface="Wingdings" panose="05000000000000000000" pitchFamily="2" charset="2"/>
                        </a:rPr>
                        <a:t>crèixer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i </a:t>
                      </a:r>
                      <a:r>
                        <a:rPr lang="es-ES" b="0" u="sng">
                          <a:sym typeface="Wingdings" panose="05000000000000000000" pitchFamily="2" charset="2"/>
                        </a:rPr>
                        <a:t>obtindre energia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s-ES" b="0" u="none">
                        <a:sym typeface="Wingdings" panose="05000000000000000000" pitchFamily="2" charset="2"/>
                      </a:endParaRP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+mj-lt"/>
                        <a:buAutoNum type="arabicPeriod" startAt="2"/>
                      </a:pPr>
                      <a:r>
                        <a:rPr lang="es-ES" b="0" u="none">
                          <a:sym typeface="Wingdings" panose="05000000000000000000" pitchFamily="2" charset="2"/>
                        </a:rPr>
                        <a:t>Nutrients  </a:t>
                      </a:r>
                      <a:r>
                        <a:rPr lang="es-ES" b="0" u="sng">
                          <a:sym typeface="Wingdings" panose="05000000000000000000" pitchFamily="2" charset="2"/>
                        </a:rPr>
                        <a:t>processos químics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= </a:t>
                      </a:r>
                      <a:r>
                        <a:rPr lang="es-ES" b="1" u="none">
                          <a:sym typeface="Wingdings" panose="05000000000000000000" pitchFamily="2" charset="2"/>
                        </a:rPr>
                        <a:t>metabolisme cel·lular: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b="1" u="sng"/>
                        <a:t>CATABOLISME</a:t>
                      </a:r>
                      <a:r>
                        <a:rPr lang="es-ES" b="0" u="none"/>
                        <a:t>: transformació de substàncies orgàniques complexes 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 simples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b="0" u="none">
                        <a:sym typeface="Wingdings" panose="05000000000000000000" pitchFamily="2" charset="2"/>
                      </a:endParaRP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b="0" u="none">
                        <a:sym typeface="Wingdings" panose="05000000000000000000" pitchFamily="2" charset="2"/>
                      </a:endParaRP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b="1" u="sng">
                          <a:sym typeface="Wingdings" panose="05000000000000000000" pitchFamily="2" charset="2"/>
                        </a:rPr>
                        <a:t>ANABOLISME: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conversó amb energia de substàncies orgàniques simples  compostes</a:t>
                      </a:r>
                      <a:endParaRPr lang="es-ES" b="1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/>
                        <a:t>Permet recollir información del </a:t>
                      </a:r>
                      <a:r>
                        <a:rPr lang="es-ES" b="1"/>
                        <a:t>medi </a:t>
                      </a:r>
                      <a:r>
                        <a:rPr lang="es-ES" b="0"/>
                        <a:t>i </a:t>
                      </a:r>
                      <a:r>
                        <a:rPr lang="es-ES" b="1"/>
                        <a:t>comunicar-se</a:t>
                      </a:r>
                      <a:r>
                        <a:rPr lang="es-ES" b="0"/>
                        <a:t> amb altres cèl·lules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b="1"/>
                        <a:t>Divisió</a:t>
                      </a:r>
                      <a:r>
                        <a:rPr lang="es-ES" b="0"/>
                        <a:t> de cèl·lula </a:t>
                      </a:r>
                      <a:r>
                        <a:rPr lang="es-ES" b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b="0" u="sng">
                          <a:sym typeface="Wingdings" panose="05000000000000000000" pitchFamily="2" charset="2"/>
                        </a:rPr>
                        <a:t>noves cèl·lules: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b="1" u="sng">
                          <a:sym typeface="Wingdings" panose="05000000000000000000" pitchFamily="2" charset="2"/>
                        </a:rPr>
                        <a:t>ORGANISMES UNICEL·LULARS: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augment població </a:t>
                      </a:r>
                      <a:r>
                        <a:rPr lang="es-ES" sz="1400" b="0" u="none">
                          <a:sym typeface="Wingdings" panose="05000000000000000000" pitchFamily="2" charset="2"/>
                        </a:rPr>
                        <a:t>(espècie)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742950" lvl="1" indent="-285750"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b="1" u="sng">
                          <a:sym typeface="Wingdings" panose="05000000000000000000" pitchFamily="2" charset="2"/>
                        </a:rPr>
                        <a:t>ORGANISMES PLURICEL·LULARS:</a:t>
                      </a:r>
                      <a:r>
                        <a:rPr lang="es-ES" b="0" u="none">
                          <a:sym typeface="Wingdings" panose="05000000000000000000" pitchFamily="2" charset="2"/>
                        </a:rPr>
                        <a:t> augment cèl·lules a l’organisme </a:t>
                      </a:r>
                      <a:r>
                        <a:rPr lang="es-ES" sz="1400" b="0" u="none">
                          <a:sym typeface="Wingdings" panose="05000000000000000000" pitchFamily="2" charset="2"/>
                        </a:rPr>
                        <a:t>(creixement/renovació de teixits).</a:t>
                      </a:r>
                      <a:endParaRPr lang="es-ES" b="1" u="sng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1433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AE794412-6BC2-4557-BD62-3AA62DB0D5DA}"/>
              </a:ext>
            </a:extLst>
          </p:cNvPr>
          <p:cNvSpPr/>
          <p:nvPr/>
        </p:nvSpPr>
        <p:spPr>
          <a:xfrm>
            <a:off x="1027127" y="4476094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9B3ADBA-122B-465B-81D1-5C0AFF68A39A}"/>
              </a:ext>
            </a:extLst>
          </p:cNvPr>
          <p:cNvSpPr/>
          <p:nvPr/>
        </p:nvSpPr>
        <p:spPr>
          <a:xfrm>
            <a:off x="1027127" y="4552993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2AA07E9-149A-4380-A276-097093156BB6}"/>
              </a:ext>
            </a:extLst>
          </p:cNvPr>
          <p:cNvSpPr/>
          <p:nvPr/>
        </p:nvSpPr>
        <p:spPr>
          <a:xfrm>
            <a:off x="1027127" y="4628494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85CC8DC-E023-493C-BB35-AF03B01F0CAE}"/>
              </a:ext>
            </a:extLst>
          </p:cNvPr>
          <p:cNvSpPr/>
          <p:nvPr/>
        </p:nvSpPr>
        <p:spPr>
          <a:xfrm>
            <a:off x="1027127" y="4703995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C47A310-765F-4414-A7DE-2AF610B5A3EA}"/>
              </a:ext>
            </a:extLst>
          </p:cNvPr>
          <p:cNvSpPr/>
          <p:nvPr/>
        </p:nvSpPr>
        <p:spPr>
          <a:xfrm>
            <a:off x="1027127" y="4779496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569829-D68B-4DA5-8C03-92371EE45F4B}"/>
              </a:ext>
            </a:extLst>
          </p:cNvPr>
          <p:cNvSpPr/>
          <p:nvPr/>
        </p:nvSpPr>
        <p:spPr>
          <a:xfrm>
            <a:off x="1027127" y="4854997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4DBD5BA-9F14-48B8-A4A3-0ABF4905D7AC}"/>
              </a:ext>
            </a:extLst>
          </p:cNvPr>
          <p:cNvSpPr/>
          <p:nvPr/>
        </p:nvSpPr>
        <p:spPr>
          <a:xfrm>
            <a:off x="1161351" y="4637047"/>
            <a:ext cx="837041" cy="1338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465158-5FDC-4613-93D2-D697BB9DE4D1}"/>
              </a:ext>
            </a:extLst>
          </p:cNvPr>
          <p:cNvSpPr txBox="1"/>
          <p:nvPr/>
        </p:nvSpPr>
        <p:spPr>
          <a:xfrm>
            <a:off x="1094239" y="443277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destructiu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73A9EA9-E692-4BBF-86FA-FD894B0469E7}"/>
              </a:ext>
            </a:extLst>
          </p:cNvPr>
          <p:cNvSpPr/>
          <p:nvPr/>
        </p:nvSpPr>
        <p:spPr>
          <a:xfrm>
            <a:off x="2031948" y="4459425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6E05EBC-4D89-45F5-82DB-0BC86807F7A8}"/>
              </a:ext>
            </a:extLst>
          </p:cNvPr>
          <p:cNvSpPr/>
          <p:nvPr/>
        </p:nvSpPr>
        <p:spPr>
          <a:xfrm>
            <a:off x="2296364" y="4542964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5467C4A-67C5-40F1-9EF3-1D5BF7F5ED7E}"/>
              </a:ext>
            </a:extLst>
          </p:cNvPr>
          <p:cNvSpPr/>
          <p:nvPr/>
        </p:nvSpPr>
        <p:spPr>
          <a:xfrm>
            <a:off x="2103101" y="4621550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C693FD3-0CAB-4BD4-8B38-80317EE114FA}"/>
              </a:ext>
            </a:extLst>
          </p:cNvPr>
          <p:cNvSpPr/>
          <p:nvPr/>
        </p:nvSpPr>
        <p:spPr>
          <a:xfrm>
            <a:off x="2489628" y="4692118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A3C75FE-E88E-480E-86D2-2ACEF0BE8840}"/>
              </a:ext>
            </a:extLst>
          </p:cNvPr>
          <p:cNvSpPr/>
          <p:nvPr/>
        </p:nvSpPr>
        <p:spPr>
          <a:xfrm>
            <a:off x="2176771" y="4817246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3480BD0-117C-4CDB-B972-28168F0E0E4D}"/>
              </a:ext>
            </a:extLst>
          </p:cNvPr>
          <p:cNvSpPr/>
          <p:nvPr/>
        </p:nvSpPr>
        <p:spPr>
          <a:xfrm>
            <a:off x="2505816" y="4421674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E01011E3-F656-4B2B-AE0C-68AECD8644DB}"/>
              </a:ext>
            </a:extLst>
          </p:cNvPr>
          <p:cNvSpPr/>
          <p:nvPr/>
        </p:nvSpPr>
        <p:spPr>
          <a:xfrm>
            <a:off x="2674860" y="4601192"/>
            <a:ext cx="304800" cy="161031"/>
          </a:xfrm>
          <a:prstGeom prst="mathEqual">
            <a:avLst>
              <a:gd name="adj1" fmla="val 23520"/>
              <a:gd name="adj2" fmla="val 511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6ECD1B-D814-48D6-9B9B-A814108EE47A}"/>
              </a:ext>
            </a:extLst>
          </p:cNvPr>
          <p:cNvSpPr txBox="1"/>
          <p:nvPr/>
        </p:nvSpPr>
        <p:spPr>
          <a:xfrm>
            <a:off x="2982511" y="4543207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/>
              <a:t>+ENERGIA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D75B061-270D-4C4F-8422-E8884CBE1A3F}"/>
              </a:ext>
            </a:extLst>
          </p:cNvPr>
          <p:cNvSpPr/>
          <p:nvPr/>
        </p:nvSpPr>
        <p:spPr>
          <a:xfrm>
            <a:off x="3097693" y="4417794"/>
            <a:ext cx="847725" cy="501650"/>
          </a:xfrm>
          <a:custGeom>
            <a:avLst/>
            <a:gdLst>
              <a:gd name="connsiteX0" fmla="*/ 66675 w 847725"/>
              <a:gd name="connsiteY0" fmla="*/ 139700 h 501650"/>
              <a:gd name="connsiteX1" fmla="*/ 88900 w 847725"/>
              <a:gd name="connsiteY1" fmla="*/ 114300 h 501650"/>
              <a:gd name="connsiteX2" fmla="*/ 101600 w 847725"/>
              <a:gd name="connsiteY2" fmla="*/ 95250 h 501650"/>
              <a:gd name="connsiteX3" fmla="*/ 111125 w 847725"/>
              <a:gd name="connsiteY3" fmla="*/ 63500 h 501650"/>
              <a:gd name="connsiteX4" fmla="*/ 117475 w 847725"/>
              <a:gd name="connsiteY4" fmla="*/ 53975 h 501650"/>
              <a:gd name="connsiteX5" fmla="*/ 123825 w 847725"/>
              <a:gd name="connsiteY5" fmla="*/ 28575 h 501650"/>
              <a:gd name="connsiteX6" fmla="*/ 130175 w 847725"/>
              <a:gd name="connsiteY6" fmla="*/ 9525 h 501650"/>
              <a:gd name="connsiteX7" fmla="*/ 133350 w 847725"/>
              <a:gd name="connsiteY7" fmla="*/ 0 h 501650"/>
              <a:gd name="connsiteX8" fmla="*/ 136525 w 847725"/>
              <a:gd name="connsiteY8" fmla="*/ 53975 h 501650"/>
              <a:gd name="connsiteX9" fmla="*/ 155575 w 847725"/>
              <a:gd name="connsiteY9" fmla="*/ 92075 h 501650"/>
              <a:gd name="connsiteX10" fmla="*/ 171450 w 847725"/>
              <a:gd name="connsiteY10" fmla="*/ 107950 h 501650"/>
              <a:gd name="connsiteX11" fmla="*/ 180975 w 847725"/>
              <a:gd name="connsiteY11" fmla="*/ 111125 h 501650"/>
              <a:gd name="connsiteX12" fmla="*/ 190500 w 847725"/>
              <a:gd name="connsiteY12" fmla="*/ 117475 h 501650"/>
              <a:gd name="connsiteX13" fmla="*/ 209550 w 847725"/>
              <a:gd name="connsiteY13" fmla="*/ 127000 h 501650"/>
              <a:gd name="connsiteX14" fmla="*/ 377825 w 847725"/>
              <a:gd name="connsiteY14" fmla="*/ 123825 h 501650"/>
              <a:gd name="connsiteX15" fmla="*/ 396875 w 847725"/>
              <a:gd name="connsiteY15" fmla="*/ 111125 h 501650"/>
              <a:gd name="connsiteX16" fmla="*/ 406400 w 847725"/>
              <a:gd name="connsiteY16" fmla="*/ 107950 h 501650"/>
              <a:gd name="connsiteX17" fmla="*/ 425450 w 847725"/>
              <a:gd name="connsiteY17" fmla="*/ 92075 h 501650"/>
              <a:gd name="connsiteX18" fmla="*/ 444500 w 847725"/>
              <a:gd name="connsiteY18" fmla="*/ 79375 h 501650"/>
              <a:gd name="connsiteX19" fmla="*/ 450850 w 847725"/>
              <a:gd name="connsiteY19" fmla="*/ 88900 h 501650"/>
              <a:gd name="connsiteX20" fmla="*/ 454025 w 847725"/>
              <a:gd name="connsiteY20" fmla="*/ 127000 h 501650"/>
              <a:gd name="connsiteX21" fmla="*/ 482600 w 847725"/>
              <a:gd name="connsiteY21" fmla="*/ 136525 h 501650"/>
              <a:gd name="connsiteX22" fmla="*/ 492125 w 847725"/>
              <a:gd name="connsiteY22" fmla="*/ 139700 h 501650"/>
              <a:gd name="connsiteX23" fmla="*/ 577850 w 847725"/>
              <a:gd name="connsiteY23" fmla="*/ 136525 h 501650"/>
              <a:gd name="connsiteX24" fmla="*/ 625475 w 847725"/>
              <a:gd name="connsiteY24" fmla="*/ 127000 h 501650"/>
              <a:gd name="connsiteX25" fmla="*/ 647700 w 847725"/>
              <a:gd name="connsiteY25" fmla="*/ 120650 h 501650"/>
              <a:gd name="connsiteX26" fmla="*/ 669925 w 847725"/>
              <a:gd name="connsiteY26" fmla="*/ 117475 h 501650"/>
              <a:gd name="connsiteX27" fmla="*/ 679450 w 847725"/>
              <a:gd name="connsiteY27" fmla="*/ 114300 h 501650"/>
              <a:gd name="connsiteX28" fmla="*/ 749300 w 847725"/>
              <a:gd name="connsiteY28" fmla="*/ 107950 h 501650"/>
              <a:gd name="connsiteX29" fmla="*/ 758825 w 847725"/>
              <a:gd name="connsiteY29" fmla="*/ 149225 h 501650"/>
              <a:gd name="connsiteX30" fmla="*/ 765175 w 847725"/>
              <a:gd name="connsiteY30" fmla="*/ 187325 h 501650"/>
              <a:gd name="connsiteX31" fmla="*/ 771525 w 847725"/>
              <a:gd name="connsiteY31" fmla="*/ 206375 h 501650"/>
              <a:gd name="connsiteX32" fmla="*/ 774700 w 847725"/>
              <a:gd name="connsiteY32" fmla="*/ 215900 h 501650"/>
              <a:gd name="connsiteX33" fmla="*/ 784225 w 847725"/>
              <a:gd name="connsiteY33" fmla="*/ 247650 h 501650"/>
              <a:gd name="connsiteX34" fmla="*/ 790575 w 847725"/>
              <a:gd name="connsiteY34" fmla="*/ 257175 h 501650"/>
              <a:gd name="connsiteX35" fmla="*/ 803275 w 847725"/>
              <a:gd name="connsiteY35" fmla="*/ 276225 h 501650"/>
              <a:gd name="connsiteX36" fmla="*/ 815975 w 847725"/>
              <a:gd name="connsiteY36" fmla="*/ 292100 h 501650"/>
              <a:gd name="connsiteX37" fmla="*/ 831850 w 847725"/>
              <a:gd name="connsiteY37" fmla="*/ 304800 h 501650"/>
              <a:gd name="connsiteX38" fmla="*/ 838200 w 847725"/>
              <a:gd name="connsiteY38" fmla="*/ 314325 h 501650"/>
              <a:gd name="connsiteX39" fmla="*/ 847725 w 847725"/>
              <a:gd name="connsiteY39" fmla="*/ 323850 h 501650"/>
              <a:gd name="connsiteX40" fmla="*/ 809625 w 847725"/>
              <a:gd name="connsiteY40" fmla="*/ 330200 h 501650"/>
              <a:gd name="connsiteX41" fmla="*/ 790575 w 847725"/>
              <a:gd name="connsiteY41" fmla="*/ 342900 h 501650"/>
              <a:gd name="connsiteX42" fmla="*/ 781050 w 847725"/>
              <a:gd name="connsiteY42" fmla="*/ 349250 h 501650"/>
              <a:gd name="connsiteX43" fmla="*/ 771525 w 847725"/>
              <a:gd name="connsiteY43" fmla="*/ 355600 h 501650"/>
              <a:gd name="connsiteX44" fmla="*/ 768350 w 847725"/>
              <a:gd name="connsiteY44" fmla="*/ 365125 h 501650"/>
              <a:gd name="connsiteX45" fmla="*/ 762000 w 847725"/>
              <a:gd name="connsiteY45" fmla="*/ 374650 h 501650"/>
              <a:gd name="connsiteX46" fmla="*/ 755650 w 847725"/>
              <a:gd name="connsiteY46" fmla="*/ 393700 h 501650"/>
              <a:gd name="connsiteX47" fmla="*/ 752475 w 847725"/>
              <a:gd name="connsiteY47" fmla="*/ 403225 h 501650"/>
              <a:gd name="connsiteX48" fmla="*/ 749300 w 847725"/>
              <a:gd name="connsiteY48" fmla="*/ 412750 h 501650"/>
              <a:gd name="connsiteX49" fmla="*/ 746125 w 847725"/>
              <a:gd name="connsiteY49" fmla="*/ 460375 h 501650"/>
              <a:gd name="connsiteX50" fmla="*/ 736600 w 847725"/>
              <a:gd name="connsiteY50" fmla="*/ 450850 h 501650"/>
              <a:gd name="connsiteX51" fmla="*/ 727075 w 847725"/>
              <a:gd name="connsiteY51" fmla="*/ 447675 h 501650"/>
              <a:gd name="connsiteX52" fmla="*/ 717550 w 847725"/>
              <a:gd name="connsiteY52" fmla="*/ 441325 h 501650"/>
              <a:gd name="connsiteX53" fmla="*/ 701675 w 847725"/>
              <a:gd name="connsiteY53" fmla="*/ 425450 h 501650"/>
              <a:gd name="connsiteX54" fmla="*/ 692150 w 847725"/>
              <a:gd name="connsiteY54" fmla="*/ 415925 h 501650"/>
              <a:gd name="connsiteX55" fmla="*/ 673100 w 847725"/>
              <a:gd name="connsiteY55" fmla="*/ 403225 h 501650"/>
              <a:gd name="connsiteX56" fmla="*/ 666750 w 847725"/>
              <a:gd name="connsiteY56" fmla="*/ 393700 h 501650"/>
              <a:gd name="connsiteX57" fmla="*/ 638175 w 847725"/>
              <a:gd name="connsiteY57" fmla="*/ 371475 h 501650"/>
              <a:gd name="connsiteX58" fmla="*/ 628650 w 847725"/>
              <a:gd name="connsiteY58" fmla="*/ 365125 h 501650"/>
              <a:gd name="connsiteX59" fmla="*/ 612775 w 847725"/>
              <a:gd name="connsiteY59" fmla="*/ 361950 h 501650"/>
              <a:gd name="connsiteX60" fmla="*/ 593725 w 847725"/>
              <a:gd name="connsiteY60" fmla="*/ 390525 h 501650"/>
              <a:gd name="connsiteX61" fmla="*/ 584200 w 847725"/>
              <a:gd name="connsiteY61" fmla="*/ 409575 h 501650"/>
              <a:gd name="connsiteX62" fmla="*/ 577850 w 847725"/>
              <a:gd name="connsiteY62" fmla="*/ 419100 h 501650"/>
              <a:gd name="connsiteX63" fmla="*/ 571500 w 847725"/>
              <a:gd name="connsiteY63" fmla="*/ 438150 h 501650"/>
              <a:gd name="connsiteX64" fmla="*/ 568325 w 847725"/>
              <a:gd name="connsiteY64" fmla="*/ 447675 h 501650"/>
              <a:gd name="connsiteX65" fmla="*/ 565150 w 847725"/>
              <a:gd name="connsiteY65" fmla="*/ 457200 h 501650"/>
              <a:gd name="connsiteX66" fmla="*/ 558800 w 847725"/>
              <a:gd name="connsiteY66" fmla="*/ 479425 h 501650"/>
              <a:gd name="connsiteX67" fmla="*/ 542925 w 847725"/>
              <a:gd name="connsiteY67" fmla="*/ 466725 h 501650"/>
              <a:gd name="connsiteX68" fmla="*/ 533400 w 847725"/>
              <a:gd name="connsiteY68" fmla="*/ 457200 h 501650"/>
              <a:gd name="connsiteX69" fmla="*/ 527050 w 847725"/>
              <a:gd name="connsiteY69" fmla="*/ 447675 h 501650"/>
              <a:gd name="connsiteX70" fmla="*/ 517525 w 847725"/>
              <a:gd name="connsiteY70" fmla="*/ 438150 h 501650"/>
              <a:gd name="connsiteX71" fmla="*/ 501650 w 847725"/>
              <a:gd name="connsiteY71" fmla="*/ 415925 h 501650"/>
              <a:gd name="connsiteX72" fmla="*/ 492125 w 847725"/>
              <a:gd name="connsiteY72" fmla="*/ 409575 h 501650"/>
              <a:gd name="connsiteX73" fmla="*/ 482600 w 847725"/>
              <a:gd name="connsiteY73" fmla="*/ 400050 h 501650"/>
              <a:gd name="connsiteX74" fmla="*/ 463550 w 847725"/>
              <a:gd name="connsiteY74" fmla="*/ 387350 h 501650"/>
              <a:gd name="connsiteX75" fmla="*/ 431800 w 847725"/>
              <a:gd name="connsiteY75" fmla="*/ 390525 h 501650"/>
              <a:gd name="connsiteX76" fmla="*/ 419100 w 847725"/>
              <a:gd name="connsiteY76" fmla="*/ 393700 h 501650"/>
              <a:gd name="connsiteX77" fmla="*/ 393700 w 847725"/>
              <a:gd name="connsiteY77" fmla="*/ 396875 h 501650"/>
              <a:gd name="connsiteX78" fmla="*/ 349250 w 847725"/>
              <a:gd name="connsiteY78" fmla="*/ 422275 h 501650"/>
              <a:gd name="connsiteX79" fmla="*/ 330200 w 847725"/>
              <a:gd name="connsiteY79" fmla="*/ 441325 h 501650"/>
              <a:gd name="connsiteX80" fmla="*/ 320675 w 847725"/>
              <a:gd name="connsiteY80" fmla="*/ 450850 h 501650"/>
              <a:gd name="connsiteX81" fmla="*/ 311150 w 847725"/>
              <a:gd name="connsiteY81" fmla="*/ 454025 h 501650"/>
              <a:gd name="connsiteX82" fmla="*/ 295275 w 847725"/>
              <a:gd name="connsiteY82" fmla="*/ 466725 h 501650"/>
              <a:gd name="connsiteX83" fmla="*/ 279400 w 847725"/>
              <a:gd name="connsiteY83" fmla="*/ 479425 h 501650"/>
              <a:gd name="connsiteX84" fmla="*/ 263525 w 847725"/>
              <a:gd name="connsiteY84" fmla="*/ 498475 h 501650"/>
              <a:gd name="connsiteX85" fmla="*/ 254000 w 847725"/>
              <a:gd name="connsiteY85" fmla="*/ 501650 h 501650"/>
              <a:gd name="connsiteX86" fmla="*/ 241300 w 847725"/>
              <a:gd name="connsiteY86" fmla="*/ 482600 h 501650"/>
              <a:gd name="connsiteX87" fmla="*/ 234950 w 847725"/>
              <a:gd name="connsiteY87" fmla="*/ 473075 h 501650"/>
              <a:gd name="connsiteX88" fmla="*/ 231775 w 847725"/>
              <a:gd name="connsiteY88" fmla="*/ 463550 h 501650"/>
              <a:gd name="connsiteX89" fmla="*/ 222250 w 847725"/>
              <a:gd name="connsiteY89" fmla="*/ 450850 h 501650"/>
              <a:gd name="connsiteX90" fmla="*/ 209550 w 847725"/>
              <a:gd name="connsiteY90" fmla="*/ 431800 h 501650"/>
              <a:gd name="connsiteX91" fmla="*/ 196850 w 847725"/>
              <a:gd name="connsiteY91" fmla="*/ 412750 h 501650"/>
              <a:gd name="connsiteX92" fmla="*/ 190500 w 847725"/>
              <a:gd name="connsiteY92" fmla="*/ 403225 h 501650"/>
              <a:gd name="connsiteX93" fmla="*/ 171450 w 847725"/>
              <a:gd name="connsiteY93" fmla="*/ 393700 h 501650"/>
              <a:gd name="connsiteX94" fmla="*/ 139700 w 847725"/>
              <a:gd name="connsiteY94" fmla="*/ 384175 h 501650"/>
              <a:gd name="connsiteX95" fmla="*/ 50800 w 847725"/>
              <a:gd name="connsiteY95" fmla="*/ 390525 h 501650"/>
              <a:gd name="connsiteX96" fmla="*/ 41275 w 847725"/>
              <a:gd name="connsiteY96" fmla="*/ 393700 h 501650"/>
              <a:gd name="connsiteX97" fmla="*/ 31750 w 847725"/>
              <a:gd name="connsiteY97" fmla="*/ 400050 h 501650"/>
              <a:gd name="connsiteX98" fmla="*/ 15875 w 847725"/>
              <a:gd name="connsiteY98" fmla="*/ 415925 h 501650"/>
              <a:gd name="connsiteX99" fmla="*/ 9525 w 847725"/>
              <a:gd name="connsiteY99" fmla="*/ 425450 h 501650"/>
              <a:gd name="connsiteX100" fmla="*/ 0 w 847725"/>
              <a:gd name="connsiteY100" fmla="*/ 4318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47725" h="501650">
                <a:moveTo>
                  <a:pt x="66675" y="139700"/>
                </a:moveTo>
                <a:cubicBezTo>
                  <a:pt x="91412" y="119911"/>
                  <a:pt x="75911" y="135948"/>
                  <a:pt x="88900" y="114300"/>
                </a:cubicBezTo>
                <a:cubicBezTo>
                  <a:pt x="92827" y="107756"/>
                  <a:pt x="101600" y="95250"/>
                  <a:pt x="101600" y="95250"/>
                </a:cubicBezTo>
                <a:cubicBezTo>
                  <a:pt x="103375" y="88151"/>
                  <a:pt x="108033" y="68138"/>
                  <a:pt x="111125" y="63500"/>
                </a:cubicBezTo>
                <a:cubicBezTo>
                  <a:pt x="113242" y="60325"/>
                  <a:pt x="115768" y="57388"/>
                  <a:pt x="117475" y="53975"/>
                </a:cubicBezTo>
                <a:cubicBezTo>
                  <a:pt x="121328" y="46268"/>
                  <a:pt x="121651" y="36545"/>
                  <a:pt x="123825" y="28575"/>
                </a:cubicBezTo>
                <a:cubicBezTo>
                  <a:pt x="125586" y="22117"/>
                  <a:pt x="128058" y="15875"/>
                  <a:pt x="130175" y="9525"/>
                </a:cubicBezTo>
                <a:lnTo>
                  <a:pt x="133350" y="0"/>
                </a:lnTo>
                <a:cubicBezTo>
                  <a:pt x="134408" y="17992"/>
                  <a:pt x="134194" y="36104"/>
                  <a:pt x="136525" y="53975"/>
                </a:cubicBezTo>
                <a:cubicBezTo>
                  <a:pt x="138657" y="70318"/>
                  <a:pt x="146723" y="78798"/>
                  <a:pt x="155575" y="92075"/>
                </a:cubicBezTo>
                <a:cubicBezTo>
                  <a:pt x="161925" y="101600"/>
                  <a:pt x="160867" y="102658"/>
                  <a:pt x="171450" y="107950"/>
                </a:cubicBezTo>
                <a:cubicBezTo>
                  <a:pt x="174443" y="109447"/>
                  <a:pt x="177982" y="109628"/>
                  <a:pt x="180975" y="111125"/>
                </a:cubicBezTo>
                <a:cubicBezTo>
                  <a:pt x="184388" y="112832"/>
                  <a:pt x="187087" y="115768"/>
                  <a:pt x="190500" y="117475"/>
                </a:cubicBezTo>
                <a:cubicBezTo>
                  <a:pt x="216790" y="130620"/>
                  <a:pt x="182253" y="108802"/>
                  <a:pt x="209550" y="127000"/>
                </a:cubicBezTo>
                <a:lnTo>
                  <a:pt x="377825" y="123825"/>
                </a:lnTo>
                <a:cubicBezTo>
                  <a:pt x="389790" y="123398"/>
                  <a:pt x="387425" y="117425"/>
                  <a:pt x="396875" y="111125"/>
                </a:cubicBezTo>
                <a:cubicBezTo>
                  <a:pt x="399660" y="109269"/>
                  <a:pt x="403407" y="109447"/>
                  <a:pt x="406400" y="107950"/>
                </a:cubicBezTo>
                <a:cubicBezTo>
                  <a:pt x="420015" y="101143"/>
                  <a:pt x="412811" y="101906"/>
                  <a:pt x="425450" y="92075"/>
                </a:cubicBezTo>
                <a:cubicBezTo>
                  <a:pt x="431474" y="87390"/>
                  <a:pt x="444500" y="79375"/>
                  <a:pt x="444500" y="79375"/>
                </a:cubicBezTo>
                <a:cubicBezTo>
                  <a:pt x="446617" y="82550"/>
                  <a:pt x="450102" y="85158"/>
                  <a:pt x="450850" y="88900"/>
                </a:cubicBezTo>
                <a:cubicBezTo>
                  <a:pt x="453349" y="101397"/>
                  <a:pt x="448326" y="115601"/>
                  <a:pt x="454025" y="127000"/>
                </a:cubicBezTo>
                <a:lnTo>
                  <a:pt x="482600" y="136525"/>
                </a:lnTo>
                <a:lnTo>
                  <a:pt x="492125" y="139700"/>
                </a:lnTo>
                <a:cubicBezTo>
                  <a:pt x="520700" y="138642"/>
                  <a:pt x="549344" y="138775"/>
                  <a:pt x="577850" y="136525"/>
                </a:cubicBezTo>
                <a:cubicBezTo>
                  <a:pt x="586231" y="135863"/>
                  <a:pt x="612668" y="130659"/>
                  <a:pt x="625475" y="127000"/>
                </a:cubicBezTo>
                <a:cubicBezTo>
                  <a:pt x="637376" y="123600"/>
                  <a:pt x="634052" y="123131"/>
                  <a:pt x="647700" y="120650"/>
                </a:cubicBezTo>
                <a:cubicBezTo>
                  <a:pt x="655063" y="119311"/>
                  <a:pt x="662517" y="118533"/>
                  <a:pt x="669925" y="117475"/>
                </a:cubicBezTo>
                <a:cubicBezTo>
                  <a:pt x="673100" y="116417"/>
                  <a:pt x="676183" y="115026"/>
                  <a:pt x="679450" y="114300"/>
                </a:cubicBezTo>
                <a:cubicBezTo>
                  <a:pt x="702788" y="109114"/>
                  <a:pt x="724880" y="109476"/>
                  <a:pt x="749300" y="107950"/>
                </a:cubicBezTo>
                <a:cubicBezTo>
                  <a:pt x="762133" y="127199"/>
                  <a:pt x="753645" y="111241"/>
                  <a:pt x="758825" y="149225"/>
                </a:cubicBezTo>
                <a:cubicBezTo>
                  <a:pt x="760565" y="161982"/>
                  <a:pt x="761104" y="175111"/>
                  <a:pt x="765175" y="187325"/>
                </a:cubicBezTo>
                <a:lnTo>
                  <a:pt x="771525" y="206375"/>
                </a:lnTo>
                <a:cubicBezTo>
                  <a:pt x="772583" y="209550"/>
                  <a:pt x="773888" y="212653"/>
                  <a:pt x="774700" y="215900"/>
                </a:cubicBezTo>
                <a:cubicBezTo>
                  <a:pt x="776475" y="222999"/>
                  <a:pt x="781133" y="243012"/>
                  <a:pt x="784225" y="247650"/>
                </a:cubicBezTo>
                <a:lnTo>
                  <a:pt x="790575" y="257175"/>
                </a:lnTo>
                <a:cubicBezTo>
                  <a:pt x="797867" y="286342"/>
                  <a:pt x="787329" y="256292"/>
                  <a:pt x="803275" y="276225"/>
                </a:cubicBezTo>
                <a:cubicBezTo>
                  <a:pt x="820802" y="298133"/>
                  <a:pt x="788678" y="273902"/>
                  <a:pt x="815975" y="292100"/>
                </a:cubicBezTo>
                <a:cubicBezTo>
                  <a:pt x="834173" y="319397"/>
                  <a:pt x="809942" y="287273"/>
                  <a:pt x="831850" y="304800"/>
                </a:cubicBezTo>
                <a:cubicBezTo>
                  <a:pt x="834830" y="307184"/>
                  <a:pt x="835757" y="311394"/>
                  <a:pt x="838200" y="314325"/>
                </a:cubicBezTo>
                <a:cubicBezTo>
                  <a:pt x="841075" y="317774"/>
                  <a:pt x="844550" y="320675"/>
                  <a:pt x="847725" y="323850"/>
                </a:cubicBezTo>
                <a:cubicBezTo>
                  <a:pt x="842479" y="324433"/>
                  <a:pt x="818933" y="325029"/>
                  <a:pt x="809625" y="330200"/>
                </a:cubicBezTo>
                <a:cubicBezTo>
                  <a:pt x="802954" y="333906"/>
                  <a:pt x="796925" y="338667"/>
                  <a:pt x="790575" y="342900"/>
                </a:cubicBezTo>
                <a:lnTo>
                  <a:pt x="781050" y="349250"/>
                </a:lnTo>
                <a:lnTo>
                  <a:pt x="771525" y="355600"/>
                </a:lnTo>
                <a:cubicBezTo>
                  <a:pt x="770467" y="358775"/>
                  <a:pt x="769847" y="362132"/>
                  <a:pt x="768350" y="365125"/>
                </a:cubicBezTo>
                <a:cubicBezTo>
                  <a:pt x="766643" y="368538"/>
                  <a:pt x="763550" y="371163"/>
                  <a:pt x="762000" y="374650"/>
                </a:cubicBezTo>
                <a:cubicBezTo>
                  <a:pt x="759282" y="380767"/>
                  <a:pt x="757767" y="387350"/>
                  <a:pt x="755650" y="393700"/>
                </a:cubicBezTo>
                <a:lnTo>
                  <a:pt x="752475" y="403225"/>
                </a:lnTo>
                <a:lnTo>
                  <a:pt x="749300" y="412750"/>
                </a:lnTo>
                <a:cubicBezTo>
                  <a:pt x="748242" y="428625"/>
                  <a:pt x="751156" y="445281"/>
                  <a:pt x="746125" y="460375"/>
                </a:cubicBezTo>
                <a:cubicBezTo>
                  <a:pt x="744705" y="464635"/>
                  <a:pt x="740336" y="453341"/>
                  <a:pt x="736600" y="450850"/>
                </a:cubicBezTo>
                <a:cubicBezTo>
                  <a:pt x="733815" y="448994"/>
                  <a:pt x="730068" y="449172"/>
                  <a:pt x="727075" y="447675"/>
                </a:cubicBezTo>
                <a:cubicBezTo>
                  <a:pt x="723662" y="445968"/>
                  <a:pt x="720725" y="443442"/>
                  <a:pt x="717550" y="441325"/>
                </a:cubicBezTo>
                <a:cubicBezTo>
                  <a:pt x="705908" y="423863"/>
                  <a:pt x="717550" y="438679"/>
                  <a:pt x="701675" y="425450"/>
                </a:cubicBezTo>
                <a:cubicBezTo>
                  <a:pt x="698226" y="422575"/>
                  <a:pt x="695694" y="418682"/>
                  <a:pt x="692150" y="415925"/>
                </a:cubicBezTo>
                <a:cubicBezTo>
                  <a:pt x="686126" y="411240"/>
                  <a:pt x="673100" y="403225"/>
                  <a:pt x="673100" y="403225"/>
                </a:cubicBezTo>
                <a:cubicBezTo>
                  <a:pt x="670983" y="400050"/>
                  <a:pt x="669193" y="396631"/>
                  <a:pt x="666750" y="393700"/>
                </a:cubicBezTo>
                <a:cubicBezTo>
                  <a:pt x="657424" y="382509"/>
                  <a:pt x="651450" y="380325"/>
                  <a:pt x="638175" y="371475"/>
                </a:cubicBezTo>
                <a:cubicBezTo>
                  <a:pt x="635000" y="369358"/>
                  <a:pt x="632392" y="365873"/>
                  <a:pt x="628650" y="365125"/>
                </a:cubicBezTo>
                <a:lnTo>
                  <a:pt x="612775" y="361950"/>
                </a:lnTo>
                <a:cubicBezTo>
                  <a:pt x="582034" y="385006"/>
                  <a:pt x="617795" y="354420"/>
                  <a:pt x="593725" y="390525"/>
                </a:cubicBezTo>
                <a:cubicBezTo>
                  <a:pt x="575527" y="417822"/>
                  <a:pt x="597345" y="383285"/>
                  <a:pt x="584200" y="409575"/>
                </a:cubicBezTo>
                <a:cubicBezTo>
                  <a:pt x="582493" y="412988"/>
                  <a:pt x="579400" y="415613"/>
                  <a:pt x="577850" y="419100"/>
                </a:cubicBezTo>
                <a:cubicBezTo>
                  <a:pt x="575132" y="425217"/>
                  <a:pt x="573617" y="431800"/>
                  <a:pt x="571500" y="438150"/>
                </a:cubicBezTo>
                <a:lnTo>
                  <a:pt x="568325" y="447675"/>
                </a:lnTo>
                <a:cubicBezTo>
                  <a:pt x="567267" y="450850"/>
                  <a:pt x="565962" y="453953"/>
                  <a:pt x="565150" y="457200"/>
                </a:cubicBezTo>
                <a:cubicBezTo>
                  <a:pt x="561163" y="473147"/>
                  <a:pt x="563355" y="465760"/>
                  <a:pt x="558800" y="479425"/>
                </a:cubicBezTo>
                <a:cubicBezTo>
                  <a:pt x="543163" y="474213"/>
                  <a:pt x="553972" y="479982"/>
                  <a:pt x="542925" y="466725"/>
                </a:cubicBezTo>
                <a:cubicBezTo>
                  <a:pt x="540050" y="463276"/>
                  <a:pt x="536275" y="460649"/>
                  <a:pt x="533400" y="457200"/>
                </a:cubicBezTo>
                <a:cubicBezTo>
                  <a:pt x="530957" y="454269"/>
                  <a:pt x="529493" y="450606"/>
                  <a:pt x="527050" y="447675"/>
                </a:cubicBezTo>
                <a:cubicBezTo>
                  <a:pt x="524175" y="444226"/>
                  <a:pt x="520400" y="441599"/>
                  <a:pt x="517525" y="438150"/>
                </a:cubicBezTo>
                <a:cubicBezTo>
                  <a:pt x="508511" y="427333"/>
                  <a:pt x="513088" y="427363"/>
                  <a:pt x="501650" y="415925"/>
                </a:cubicBezTo>
                <a:cubicBezTo>
                  <a:pt x="498952" y="413227"/>
                  <a:pt x="495056" y="412018"/>
                  <a:pt x="492125" y="409575"/>
                </a:cubicBezTo>
                <a:cubicBezTo>
                  <a:pt x="488676" y="406700"/>
                  <a:pt x="486144" y="402807"/>
                  <a:pt x="482600" y="400050"/>
                </a:cubicBezTo>
                <a:cubicBezTo>
                  <a:pt x="476576" y="395365"/>
                  <a:pt x="463550" y="387350"/>
                  <a:pt x="463550" y="387350"/>
                </a:cubicBezTo>
                <a:cubicBezTo>
                  <a:pt x="452967" y="388408"/>
                  <a:pt x="442329" y="389021"/>
                  <a:pt x="431800" y="390525"/>
                </a:cubicBezTo>
                <a:cubicBezTo>
                  <a:pt x="427480" y="391142"/>
                  <a:pt x="423404" y="392983"/>
                  <a:pt x="419100" y="393700"/>
                </a:cubicBezTo>
                <a:cubicBezTo>
                  <a:pt x="410684" y="395103"/>
                  <a:pt x="402167" y="395817"/>
                  <a:pt x="393700" y="396875"/>
                </a:cubicBezTo>
                <a:cubicBezTo>
                  <a:pt x="371904" y="404140"/>
                  <a:pt x="368472" y="403053"/>
                  <a:pt x="349250" y="422275"/>
                </a:cubicBezTo>
                <a:lnTo>
                  <a:pt x="330200" y="441325"/>
                </a:lnTo>
                <a:cubicBezTo>
                  <a:pt x="327025" y="444500"/>
                  <a:pt x="324935" y="449430"/>
                  <a:pt x="320675" y="450850"/>
                </a:cubicBezTo>
                <a:lnTo>
                  <a:pt x="311150" y="454025"/>
                </a:lnTo>
                <a:cubicBezTo>
                  <a:pt x="292952" y="481322"/>
                  <a:pt x="317183" y="449198"/>
                  <a:pt x="295275" y="466725"/>
                </a:cubicBezTo>
                <a:cubicBezTo>
                  <a:pt x="274759" y="483138"/>
                  <a:pt x="303341" y="471445"/>
                  <a:pt x="279400" y="479425"/>
                </a:cubicBezTo>
                <a:cubicBezTo>
                  <a:pt x="274714" y="486453"/>
                  <a:pt x="270859" y="493586"/>
                  <a:pt x="263525" y="498475"/>
                </a:cubicBezTo>
                <a:cubicBezTo>
                  <a:pt x="260740" y="500331"/>
                  <a:pt x="257175" y="500592"/>
                  <a:pt x="254000" y="501650"/>
                </a:cubicBezTo>
                <a:lnTo>
                  <a:pt x="241300" y="482600"/>
                </a:lnTo>
                <a:cubicBezTo>
                  <a:pt x="239183" y="479425"/>
                  <a:pt x="236157" y="476695"/>
                  <a:pt x="234950" y="473075"/>
                </a:cubicBezTo>
                <a:cubicBezTo>
                  <a:pt x="233892" y="469900"/>
                  <a:pt x="233435" y="466456"/>
                  <a:pt x="231775" y="463550"/>
                </a:cubicBezTo>
                <a:cubicBezTo>
                  <a:pt x="229150" y="458956"/>
                  <a:pt x="225285" y="455185"/>
                  <a:pt x="222250" y="450850"/>
                </a:cubicBezTo>
                <a:cubicBezTo>
                  <a:pt x="217873" y="444598"/>
                  <a:pt x="213783" y="438150"/>
                  <a:pt x="209550" y="431800"/>
                </a:cubicBezTo>
                <a:lnTo>
                  <a:pt x="196850" y="412750"/>
                </a:lnTo>
                <a:cubicBezTo>
                  <a:pt x="194733" y="409575"/>
                  <a:pt x="194120" y="404432"/>
                  <a:pt x="190500" y="403225"/>
                </a:cubicBezTo>
                <a:cubicBezTo>
                  <a:pt x="155762" y="391646"/>
                  <a:pt x="208379" y="410113"/>
                  <a:pt x="171450" y="393700"/>
                </a:cubicBezTo>
                <a:cubicBezTo>
                  <a:pt x="161512" y="389283"/>
                  <a:pt x="150255" y="386814"/>
                  <a:pt x="139700" y="384175"/>
                </a:cubicBezTo>
                <a:cubicBezTo>
                  <a:pt x="104752" y="385694"/>
                  <a:pt x="80939" y="382990"/>
                  <a:pt x="50800" y="390525"/>
                </a:cubicBezTo>
                <a:cubicBezTo>
                  <a:pt x="47553" y="391337"/>
                  <a:pt x="44268" y="392203"/>
                  <a:pt x="41275" y="393700"/>
                </a:cubicBezTo>
                <a:cubicBezTo>
                  <a:pt x="37862" y="395407"/>
                  <a:pt x="34925" y="397933"/>
                  <a:pt x="31750" y="400050"/>
                </a:cubicBezTo>
                <a:cubicBezTo>
                  <a:pt x="14817" y="425450"/>
                  <a:pt x="37042" y="394758"/>
                  <a:pt x="15875" y="415925"/>
                </a:cubicBezTo>
                <a:cubicBezTo>
                  <a:pt x="13177" y="418623"/>
                  <a:pt x="12223" y="422752"/>
                  <a:pt x="9525" y="425450"/>
                </a:cubicBezTo>
                <a:cubicBezTo>
                  <a:pt x="6827" y="428148"/>
                  <a:pt x="0" y="431800"/>
                  <a:pt x="0" y="4318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69AC4ED-D2A6-48FC-B7FD-3690D31A59E3}"/>
              </a:ext>
            </a:extLst>
          </p:cNvPr>
          <p:cNvSpPr/>
          <p:nvPr/>
        </p:nvSpPr>
        <p:spPr>
          <a:xfrm>
            <a:off x="779736" y="6106554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6217357-28AE-4F3E-8286-A58EF8503766}"/>
              </a:ext>
            </a:extLst>
          </p:cNvPr>
          <p:cNvSpPr/>
          <p:nvPr/>
        </p:nvSpPr>
        <p:spPr>
          <a:xfrm>
            <a:off x="1044152" y="6190093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B542B3E-CEF9-4EB2-A9F6-F37970564245}"/>
              </a:ext>
            </a:extLst>
          </p:cNvPr>
          <p:cNvSpPr/>
          <p:nvPr/>
        </p:nvSpPr>
        <p:spPr>
          <a:xfrm>
            <a:off x="850889" y="6268679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F2F84CD-5EE3-4DB8-A01F-16F4B1AD0A30}"/>
              </a:ext>
            </a:extLst>
          </p:cNvPr>
          <p:cNvSpPr/>
          <p:nvPr/>
        </p:nvSpPr>
        <p:spPr>
          <a:xfrm>
            <a:off x="1237416" y="6339247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CB8F6DB-4517-422C-ABCC-8AC65891DD8C}"/>
              </a:ext>
            </a:extLst>
          </p:cNvPr>
          <p:cNvSpPr/>
          <p:nvPr/>
        </p:nvSpPr>
        <p:spPr>
          <a:xfrm>
            <a:off x="924559" y="6464375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B9983A5-0112-4EE4-B1BD-FC07B8A169A5}"/>
              </a:ext>
            </a:extLst>
          </p:cNvPr>
          <p:cNvSpPr/>
          <p:nvPr/>
        </p:nvSpPr>
        <p:spPr>
          <a:xfrm>
            <a:off x="1253604" y="6068803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43BF234-31D3-495F-8F7B-DFC9ED0A7600}"/>
              </a:ext>
            </a:extLst>
          </p:cNvPr>
          <p:cNvSpPr txBox="1"/>
          <p:nvPr/>
        </p:nvSpPr>
        <p:spPr>
          <a:xfrm>
            <a:off x="1402838" y="6163639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/>
              <a:t>+ENERGIA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7596D283-B428-46B1-898F-7FE03603F720}"/>
              </a:ext>
            </a:extLst>
          </p:cNvPr>
          <p:cNvSpPr/>
          <p:nvPr/>
        </p:nvSpPr>
        <p:spPr>
          <a:xfrm>
            <a:off x="1518020" y="6038226"/>
            <a:ext cx="847725" cy="501650"/>
          </a:xfrm>
          <a:custGeom>
            <a:avLst/>
            <a:gdLst>
              <a:gd name="connsiteX0" fmla="*/ 66675 w 847725"/>
              <a:gd name="connsiteY0" fmla="*/ 139700 h 501650"/>
              <a:gd name="connsiteX1" fmla="*/ 88900 w 847725"/>
              <a:gd name="connsiteY1" fmla="*/ 114300 h 501650"/>
              <a:gd name="connsiteX2" fmla="*/ 101600 w 847725"/>
              <a:gd name="connsiteY2" fmla="*/ 95250 h 501650"/>
              <a:gd name="connsiteX3" fmla="*/ 111125 w 847725"/>
              <a:gd name="connsiteY3" fmla="*/ 63500 h 501650"/>
              <a:gd name="connsiteX4" fmla="*/ 117475 w 847725"/>
              <a:gd name="connsiteY4" fmla="*/ 53975 h 501650"/>
              <a:gd name="connsiteX5" fmla="*/ 123825 w 847725"/>
              <a:gd name="connsiteY5" fmla="*/ 28575 h 501650"/>
              <a:gd name="connsiteX6" fmla="*/ 130175 w 847725"/>
              <a:gd name="connsiteY6" fmla="*/ 9525 h 501650"/>
              <a:gd name="connsiteX7" fmla="*/ 133350 w 847725"/>
              <a:gd name="connsiteY7" fmla="*/ 0 h 501650"/>
              <a:gd name="connsiteX8" fmla="*/ 136525 w 847725"/>
              <a:gd name="connsiteY8" fmla="*/ 53975 h 501650"/>
              <a:gd name="connsiteX9" fmla="*/ 155575 w 847725"/>
              <a:gd name="connsiteY9" fmla="*/ 92075 h 501650"/>
              <a:gd name="connsiteX10" fmla="*/ 171450 w 847725"/>
              <a:gd name="connsiteY10" fmla="*/ 107950 h 501650"/>
              <a:gd name="connsiteX11" fmla="*/ 180975 w 847725"/>
              <a:gd name="connsiteY11" fmla="*/ 111125 h 501650"/>
              <a:gd name="connsiteX12" fmla="*/ 190500 w 847725"/>
              <a:gd name="connsiteY12" fmla="*/ 117475 h 501650"/>
              <a:gd name="connsiteX13" fmla="*/ 209550 w 847725"/>
              <a:gd name="connsiteY13" fmla="*/ 127000 h 501650"/>
              <a:gd name="connsiteX14" fmla="*/ 377825 w 847725"/>
              <a:gd name="connsiteY14" fmla="*/ 123825 h 501650"/>
              <a:gd name="connsiteX15" fmla="*/ 396875 w 847725"/>
              <a:gd name="connsiteY15" fmla="*/ 111125 h 501650"/>
              <a:gd name="connsiteX16" fmla="*/ 406400 w 847725"/>
              <a:gd name="connsiteY16" fmla="*/ 107950 h 501650"/>
              <a:gd name="connsiteX17" fmla="*/ 425450 w 847725"/>
              <a:gd name="connsiteY17" fmla="*/ 92075 h 501650"/>
              <a:gd name="connsiteX18" fmla="*/ 444500 w 847725"/>
              <a:gd name="connsiteY18" fmla="*/ 79375 h 501650"/>
              <a:gd name="connsiteX19" fmla="*/ 450850 w 847725"/>
              <a:gd name="connsiteY19" fmla="*/ 88900 h 501650"/>
              <a:gd name="connsiteX20" fmla="*/ 454025 w 847725"/>
              <a:gd name="connsiteY20" fmla="*/ 127000 h 501650"/>
              <a:gd name="connsiteX21" fmla="*/ 482600 w 847725"/>
              <a:gd name="connsiteY21" fmla="*/ 136525 h 501650"/>
              <a:gd name="connsiteX22" fmla="*/ 492125 w 847725"/>
              <a:gd name="connsiteY22" fmla="*/ 139700 h 501650"/>
              <a:gd name="connsiteX23" fmla="*/ 577850 w 847725"/>
              <a:gd name="connsiteY23" fmla="*/ 136525 h 501650"/>
              <a:gd name="connsiteX24" fmla="*/ 625475 w 847725"/>
              <a:gd name="connsiteY24" fmla="*/ 127000 h 501650"/>
              <a:gd name="connsiteX25" fmla="*/ 647700 w 847725"/>
              <a:gd name="connsiteY25" fmla="*/ 120650 h 501650"/>
              <a:gd name="connsiteX26" fmla="*/ 669925 w 847725"/>
              <a:gd name="connsiteY26" fmla="*/ 117475 h 501650"/>
              <a:gd name="connsiteX27" fmla="*/ 679450 w 847725"/>
              <a:gd name="connsiteY27" fmla="*/ 114300 h 501650"/>
              <a:gd name="connsiteX28" fmla="*/ 749300 w 847725"/>
              <a:gd name="connsiteY28" fmla="*/ 107950 h 501650"/>
              <a:gd name="connsiteX29" fmla="*/ 758825 w 847725"/>
              <a:gd name="connsiteY29" fmla="*/ 149225 h 501650"/>
              <a:gd name="connsiteX30" fmla="*/ 765175 w 847725"/>
              <a:gd name="connsiteY30" fmla="*/ 187325 h 501650"/>
              <a:gd name="connsiteX31" fmla="*/ 771525 w 847725"/>
              <a:gd name="connsiteY31" fmla="*/ 206375 h 501650"/>
              <a:gd name="connsiteX32" fmla="*/ 774700 w 847725"/>
              <a:gd name="connsiteY32" fmla="*/ 215900 h 501650"/>
              <a:gd name="connsiteX33" fmla="*/ 784225 w 847725"/>
              <a:gd name="connsiteY33" fmla="*/ 247650 h 501650"/>
              <a:gd name="connsiteX34" fmla="*/ 790575 w 847725"/>
              <a:gd name="connsiteY34" fmla="*/ 257175 h 501650"/>
              <a:gd name="connsiteX35" fmla="*/ 803275 w 847725"/>
              <a:gd name="connsiteY35" fmla="*/ 276225 h 501650"/>
              <a:gd name="connsiteX36" fmla="*/ 815975 w 847725"/>
              <a:gd name="connsiteY36" fmla="*/ 292100 h 501650"/>
              <a:gd name="connsiteX37" fmla="*/ 831850 w 847725"/>
              <a:gd name="connsiteY37" fmla="*/ 304800 h 501650"/>
              <a:gd name="connsiteX38" fmla="*/ 838200 w 847725"/>
              <a:gd name="connsiteY38" fmla="*/ 314325 h 501650"/>
              <a:gd name="connsiteX39" fmla="*/ 847725 w 847725"/>
              <a:gd name="connsiteY39" fmla="*/ 323850 h 501650"/>
              <a:gd name="connsiteX40" fmla="*/ 809625 w 847725"/>
              <a:gd name="connsiteY40" fmla="*/ 330200 h 501650"/>
              <a:gd name="connsiteX41" fmla="*/ 790575 w 847725"/>
              <a:gd name="connsiteY41" fmla="*/ 342900 h 501650"/>
              <a:gd name="connsiteX42" fmla="*/ 781050 w 847725"/>
              <a:gd name="connsiteY42" fmla="*/ 349250 h 501650"/>
              <a:gd name="connsiteX43" fmla="*/ 771525 w 847725"/>
              <a:gd name="connsiteY43" fmla="*/ 355600 h 501650"/>
              <a:gd name="connsiteX44" fmla="*/ 768350 w 847725"/>
              <a:gd name="connsiteY44" fmla="*/ 365125 h 501650"/>
              <a:gd name="connsiteX45" fmla="*/ 762000 w 847725"/>
              <a:gd name="connsiteY45" fmla="*/ 374650 h 501650"/>
              <a:gd name="connsiteX46" fmla="*/ 755650 w 847725"/>
              <a:gd name="connsiteY46" fmla="*/ 393700 h 501650"/>
              <a:gd name="connsiteX47" fmla="*/ 752475 w 847725"/>
              <a:gd name="connsiteY47" fmla="*/ 403225 h 501650"/>
              <a:gd name="connsiteX48" fmla="*/ 749300 w 847725"/>
              <a:gd name="connsiteY48" fmla="*/ 412750 h 501650"/>
              <a:gd name="connsiteX49" fmla="*/ 746125 w 847725"/>
              <a:gd name="connsiteY49" fmla="*/ 460375 h 501650"/>
              <a:gd name="connsiteX50" fmla="*/ 736600 w 847725"/>
              <a:gd name="connsiteY50" fmla="*/ 450850 h 501650"/>
              <a:gd name="connsiteX51" fmla="*/ 727075 w 847725"/>
              <a:gd name="connsiteY51" fmla="*/ 447675 h 501650"/>
              <a:gd name="connsiteX52" fmla="*/ 717550 w 847725"/>
              <a:gd name="connsiteY52" fmla="*/ 441325 h 501650"/>
              <a:gd name="connsiteX53" fmla="*/ 701675 w 847725"/>
              <a:gd name="connsiteY53" fmla="*/ 425450 h 501650"/>
              <a:gd name="connsiteX54" fmla="*/ 692150 w 847725"/>
              <a:gd name="connsiteY54" fmla="*/ 415925 h 501650"/>
              <a:gd name="connsiteX55" fmla="*/ 673100 w 847725"/>
              <a:gd name="connsiteY55" fmla="*/ 403225 h 501650"/>
              <a:gd name="connsiteX56" fmla="*/ 666750 w 847725"/>
              <a:gd name="connsiteY56" fmla="*/ 393700 h 501650"/>
              <a:gd name="connsiteX57" fmla="*/ 638175 w 847725"/>
              <a:gd name="connsiteY57" fmla="*/ 371475 h 501650"/>
              <a:gd name="connsiteX58" fmla="*/ 628650 w 847725"/>
              <a:gd name="connsiteY58" fmla="*/ 365125 h 501650"/>
              <a:gd name="connsiteX59" fmla="*/ 612775 w 847725"/>
              <a:gd name="connsiteY59" fmla="*/ 361950 h 501650"/>
              <a:gd name="connsiteX60" fmla="*/ 593725 w 847725"/>
              <a:gd name="connsiteY60" fmla="*/ 390525 h 501650"/>
              <a:gd name="connsiteX61" fmla="*/ 584200 w 847725"/>
              <a:gd name="connsiteY61" fmla="*/ 409575 h 501650"/>
              <a:gd name="connsiteX62" fmla="*/ 577850 w 847725"/>
              <a:gd name="connsiteY62" fmla="*/ 419100 h 501650"/>
              <a:gd name="connsiteX63" fmla="*/ 571500 w 847725"/>
              <a:gd name="connsiteY63" fmla="*/ 438150 h 501650"/>
              <a:gd name="connsiteX64" fmla="*/ 568325 w 847725"/>
              <a:gd name="connsiteY64" fmla="*/ 447675 h 501650"/>
              <a:gd name="connsiteX65" fmla="*/ 565150 w 847725"/>
              <a:gd name="connsiteY65" fmla="*/ 457200 h 501650"/>
              <a:gd name="connsiteX66" fmla="*/ 558800 w 847725"/>
              <a:gd name="connsiteY66" fmla="*/ 479425 h 501650"/>
              <a:gd name="connsiteX67" fmla="*/ 542925 w 847725"/>
              <a:gd name="connsiteY67" fmla="*/ 466725 h 501650"/>
              <a:gd name="connsiteX68" fmla="*/ 533400 w 847725"/>
              <a:gd name="connsiteY68" fmla="*/ 457200 h 501650"/>
              <a:gd name="connsiteX69" fmla="*/ 527050 w 847725"/>
              <a:gd name="connsiteY69" fmla="*/ 447675 h 501650"/>
              <a:gd name="connsiteX70" fmla="*/ 517525 w 847725"/>
              <a:gd name="connsiteY70" fmla="*/ 438150 h 501650"/>
              <a:gd name="connsiteX71" fmla="*/ 501650 w 847725"/>
              <a:gd name="connsiteY71" fmla="*/ 415925 h 501650"/>
              <a:gd name="connsiteX72" fmla="*/ 492125 w 847725"/>
              <a:gd name="connsiteY72" fmla="*/ 409575 h 501650"/>
              <a:gd name="connsiteX73" fmla="*/ 482600 w 847725"/>
              <a:gd name="connsiteY73" fmla="*/ 400050 h 501650"/>
              <a:gd name="connsiteX74" fmla="*/ 463550 w 847725"/>
              <a:gd name="connsiteY74" fmla="*/ 387350 h 501650"/>
              <a:gd name="connsiteX75" fmla="*/ 431800 w 847725"/>
              <a:gd name="connsiteY75" fmla="*/ 390525 h 501650"/>
              <a:gd name="connsiteX76" fmla="*/ 419100 w 847725"/>
              <a:gd name="connsiteY76" fmla="*/ 393700 h 501650"/>
              <a:gd name="connsiteX77" fmla="*/ 393700 w 847725"/>
              <a:gd name="connsiteY77" fmla="*/ 396875 h 501650"/>
              <a:gd name="connsiteX78" fmla="*/ 349250 w 847725"/>
              <a:gd name="connsiteY78" fmla="*/ 422275 h 501650"/>
              <a:gd name="connsiteX79" fmla="*/ 330200 w 847725"/>
              <a:gd name="connsiteY79" fmla="*/ 441325 h 501650"/>
              <a:gd name="connsiteX80" fmla="*/ 320675 w 847725"/>
              <a:gd name="connsiteY80" fmla="*/ 450850 h 501650"/>
              <a:gd name="connsiteX81" fmla="*/ 311150 w 847725"/>
              <a:gd name="connsiteY81" fmla="*/ 454025 h 501650"/>
              <a:gd name="connsiteX82" fmla="*/ 295275 w 847725"/>
              <a:gd name="connsiteY82" fmla="*/ 466725 h 501650"/>
              <a:gd name="connsiteX83" fmla="*/ 279400 w 847725"/>
              <a:gd name="connsiteY83" fmla="*/ 479425 h 501650"/>
              <a:gd name="connsiteX84" fmla="*/ 263525 w 847725"/>
              <a:gd name="connsiteY84" fmla="*/ 498475 h 501650"/>
              <a:gd name="connsiteX85" fmla="*/ 254000 w 847725"/>
              <a:gd name="connsiteY85" fmla="*/ 501650 h 501650"/>
              <a:gd name="connsiteX86" fmla="*/ 241300 w 847725"/>
              <a:gd name="connsiteY86" fmla="*/ 482600 h 501650"/>
              <a:gd name="connsiteX87" fmla="*/ 234950 w 847725"/>
              <a:gd name="connsiteY87" fmla="*/ 473075 h 501650"/>
              <a:gd name="connsiteX88" fmla="*/ 231775 w 847725"/>
              <a:gd name="connsiteY88" fmla="*/ 463550 h 501650"/>
              <a:gd name="connsiteX89" fmla="*/ 222250 w 847725"/>
              <a:gd name="connsiteY89" fmla="*/ 450850 h 501650"/>
              <a:gd name="connsiteX90" fmla="*/ 209550 w 847725"/>
              <a:gd name="connsiteY90" fmla="*/ 431800 h 501650"/>
              <a:gd name="connsiteX91" fmla="*/ 196850 w 847725"/>
              <a:gd name="connsiteY91" fmla="*/ 412750 h 501650"/>
              <a:gd name="connsiteX92" fmla="*/ 190500 w 847725"/>
              <a:gd name="connsiteY92" fmla="*/ 403225 h 501650"/>
              <a:gd name="connsiteX93" fmla="*/ 171450 w 847725"/>
              <a:gd name="connsiteY93" fmla="*/ 393700 h 501650"/>
              <a:gd name="connsiteX94" fmla="*/ 139700 w 847725"/>
              <a:gd name="connsiteY94" fmla="*/ 384175 h 501650"/>
              <a:gd name="connsiteX95" fmla="*/ 50800 w 847725"/>
              <a:gd name="connsiteY95" fmla="*/ 390525 h 501650"/>
              <a:gd name="connsiteX96" fmla="*/ 41275 w 847725"/>
              <a:gd name="connsiteY96" fmla="*/ 393700 h 501650"/>
              <a:gd name="connsiteX97" fmla="*/ 31750 w 847725"/>
              <a:gd name="connsiteY97" fmla="*/ 400050 h 501650"/>
              <a:gd name="connsiteX98" fmla="*/ 15875 w 847725"/>
              <a:gd name="connsiteY98" fmla="*/ 415925 h 501650"/>
              <a:gd name="connsiteX99" fmla="*/ 9525 w 847725"/>
              <a:gd name="connsiteY99" fmla="*/ 425450 h 501650"/>
              <a:gd name="connsiteX100" fmla="*/ 0 w 847725"/>
              <a:gd name="connsiteY100" fmla="*/ 43180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847725" h="501650">
                <a:moveTo>
                  <a:pt x="66675" y="139700"/>
                </a:moveTo>
                <a:cubicBezTo>
                  <a:pt x="91412" y="119911"/>
                  <a:pt x="75911" y="135948"/>
                  <a:pt x="88900" y="114300"/>
                </a:cubicBezTo>
                <a:cubicBezTo>
                  <a:pt x="92827" y="107756"/>
                  <a:pt x="101600" y="95250"/>
                  <a:pt x="101600" y="95250"/>
                </a:cubicBezTo>
                <a:cubicBezTo>
                  <a:pt x="103375" y="88151"/>
                  <a:pt x="108033" y="68138"/>
                  <a:pt x="111125" y="63500"/>
                </a:cubicBezTo>
                <a:cubicBezTo>
                  <a:pt x="113242" y="60325"/>
                  <a:pt x="115768" y="57388"/>
                  <a:pt x="117475" y="53975"/>
                </a:cubicBezTo>
                <a:cubicBezTo>
                  <a:pt x="121328" y="46268"/>
                  <a:pt x="121651" y="36545"/>
                  <a:pt x="123825" y="28575"/>
                </a:cubicBezTo>
                <a:cubicBezTo>
                  <a:pt x="125586" y="22117"/>
                  <a:pt x="128058" y="15875"/>
                  <a:pt x="130175" y="9525"/>
                </a:cubicBezTo>
                <a:lnTo>
                  <a:pt x="133350" y="0"/>
                </a:lnTo>
                <a:cubicBezTo>
                  <a:pt x="134408" y="17992"/>
                  <a:pt x="134194" y="36104"/>
                  <a:pt x="136525" y="53975"/>
                </a:cubicBezTo>
                <a:cubicBezTo>
                  <a:pt x="138657" y="70318"/>
                  <a:pt x="146723" y="78798"/>
                  <a:pt x="155575" y="92075"/>
                </a:cubicBezTo>
                <a:cubicBezTo>
                  <a:pt x="161925" y="101600"/>
                  <a:pt x="160867" y="102658"/>
                  <a:pt x="171450" y="107950"/>
                </a:cubicBezTo>
                <a:cubicBezTo>
                  <a:pt x="174443" y="109447"/>
                  <a:pt x="177982" y="109628"/>
                  <a:pt x="180975" y="111125"/>
                </a:cubicBezTo>
                <a:cubicBezTo>
                  <a:pt x="184388" y="112832"/>
                  <a:pt x="187087" y="115768"/>
                  <a:pt x="190500" y="117475"/>
                </a:cubicBezTo>
                <a:cubicBezTo>
                  <a:pt x="216790" y="130620"/>
                  <a:pt x="182253" y="108802"/>
                  <a:pt x="209550" y="127000"/>
                </a:cubicBezTo>
                <a:lnTo>
                  <a:pt x="377825" y="123825"/>
                </a:lnTo>
                <a:cubicBezTo>
                  <a:pt x="389790" y="123398"/>
                  <a:pt x="387425" y="117425"/>
                  <a:pt x="396875" y="111125"/>
                </a:cubicBezTo>
                <a:cubicBezTo>
                  <a:pt x="399660" y="109269"/>
                  <a:pt x="403407" y="109447"/>
                  <a:pt x="406400" y="107950"/>
                </a:cubicBezTo>
                <a:cubicBezTo>
                  <a:pt x="420015" y="101143"/>
                  <a:pt x="412811" y="101906"/>
                  <a:pt x="425450" y="92075"/>
                </a:cubicBezTo>
                <a:cubicBezTo>
                  <a:pt x="431474" y="87390"/>
                  <a:pt x="444500" y="79375"/>
                  <a:pt x="444500" y="79375"/>
                </a:cubicBezTo>
                <a:cubicBezTo>
                  <a:pt x="446617" y="82550"/>
                  <a:pt x="450102" y="85158"/>
                  <a:pt x="450850" y="88900"/>
                </a:cubicBezTo>
                <a:cubicBezTo>
                  <a:pt x="453349" y="101397"/>
                  <a:pt x="448326" y="115601"/>
                  <a:pt x="454025" y="127000"/>
                </a:cubicBezTo>
                <a:lnTo>
                  <a:pt x="482600" y="136525"/>
                </a:lnTo>
                <a:lnTo>
                  <a:pt x="492125" y="139700"/>
                </a:lnTo>
                <a:cubicBezTo>
                  <a:pt x="520700" y="138642"/>
                  <a:pt x="549344" y="138775"/>
                  <a:pt x="577850" y="136525"/>
                </a:cubicBezTo>
                <a:cubicBezTo>
                  <a:pt x="586231" y="135863"/>
                  <a:pt x="612668" y="130659"/>
                  <a:pt x="625475" y="127000"/>
                </a:cubicBezTo>
                <a:cubicBezTo>
                  <a:pt x="637376" y="123600"/>
                  <a:pt x="634052" y="123131"/>
                  <a:pt x="647700" y="120650"/>
                </a:cubicBezTo>
                <a:cubicBezTo>
                  <a:pt x="655063" y="119311"/>
                  <a:pt x="662517" y="118533"/>
                  <a:pt x="669925" y="117475"/>
                </a:cubicBezTo>
                <a:cubicBezTo>
                  <a:pt x="673100" y="116417"/>
                  <a:pt x="676183" y="115026"/>
                  <a:pt x="679450" y="114300"/>
                </a:cubicBezTo>
                <a:cubicBezTo>
                  <a:pt x="702788" y="109114"/>
                  <a:pt x="724880" y="109476"/>
                  <a:pt x="749300" y="107950"/>
                </a:cubicBezTo>
                <a:cubicBezTo>
                  <a:pt x="762133" y="127199"/>
                  <a:pt x="753645" y="111241"/>
                  <a:pt x="758825" y="149225"/>
                </a:cubicBezTo>
                <a:cubicBezTo>
                  <a:pt x="760565" y="161982"/>
                  <a:pt x="761104" y="175111"/>
                  <a:pt x="765175" y="187325"/>
                </a:cubicBezTo>
                <a:lnTo>
                  <a:pt x="771525" y="206375"/>
                </a:lnTo>
                <a:cubicBezTo>
                  <a:pt x="772583" y="209550"/>
                  <a:pt x="773888" y="212653"/>
                  <a:pt x="774700" y="215900"/>
                </a:cubicBezTo>
                <a:cubicBezTo>
                  <a:pt x="776475" y="222999"/>
                  <a:pt x="781133" y="243012"/>
                  <a:pt x="784225" y="247650"/>
                </a:cubicBezTo>
                <a:lnTo>
                  <a:pt x="790575" y="257175"/>
                </a:lnTo>
                <a:cubicBezTo>
                  <a:pt x="797867" y="286342"/>
                  <a:pt x="787329" y="256292"/>
                  <a:pt x="803275" y="276225"/>
                </a:cubicBezTo>
                <a:cubicBezTo>
                  <a:pt x="820802" y="298133"/>
                  <a:pt x="788678" y="273902"/>
                  <a:pt x="815975" y="292100"/>
                </a:cubicBezTo>
                <a:cubicBezTo>
                  <a:pt x="834173" y="319397"/>
                  <a:pt x="809942" y="287273"/>
                  <a:pt x="831850" y="304800"/>
                </a:cubicBezTo>
                <a:cubicBezTo>
                  <a:pt x="834830" y="307184"/>
                  <a:pt x="835757" y="311394"/>
                  <a:pt x="838200" y="314325"/>
                </a:cubicBezTo>
                <a:cubicBezTo>
                  <a:pt x="841075" y="317774"/>
                  <a:pt x="844550" y="320675"/>
                  <a:pt x="847725" y="323850"/>
                </a:cubicBezTo>
                <a:cubicBezTo>
                  <a:pt x="842479" y="324433"/>
                  <a:pt x="818933" y="325029"/>
                  <a:pt x="809625" y="330200"/>
                </a:cubicBezTo>
                <a:cubicBezTo>
                  <a:pt x="802954" y="333906"/>
                  <a:pt x="796925" y="338667"/>
                  <a:pt x="790575" y="342900"/>
                </a:cubicBezTo>
                <a:lnTo>
                  <a:pt x="781050" y="349250"/>
                </a:lnTo>
                <a:lnTo>
                  <a:pt x="771525" y="355600"/>
                </a:lnTo>
                <a:cubicBezTo>
                  <a:pt x="770467" y="358775"/>
                  <a:pt x="769847" y="362132"/>
                  <a:pt x="768350" y="365125"/>
                </a:cubicBezTo>
                <a:cubicBezTo>
                  <a:pt x="766643" y="368538"/>
                  <a:pt x="763550" y="371163"/>
                  <a:pt x="762000" y="374650"/>
                </a:cubicBezTo>
                <a:cubicBezTo>
                  <a:pt x="759282" y="380767"/>
                  <a:pt x="757767" y="387350"/>
                  <a:pt x="755650" y="393700"/>
                </a:cubicBezTo>
                <a:lnTo>
                  <a:pt x="752475" y="403225"/>
                </a:lnTo>
                <a:lnTo>
                  <a:pt x="749300" y="412750"/>
                </a:lnTo>
                <a:cubicBezTo>
                  <a:pt x="748242" y="428625"/>
                  <a:pt x="751156" y="445281"/>
                  <a:pt x="746125" y="460375"/>
                </a:cubicBezTo>
                <a:cubicBezTo>
                  <a:pt x="744705" y="464635"/>
                  <a:pt x="740336" y="453341"/>
                  <a:pt x="736600" y="450850"/>
                </a:cubicBezTo>
                <a:cubicBezTo>
                  <a:pt x="733815" y="448994"/>
                  <a:pt x="730068" y="449172"/>
                  <a:pt x="727075" y="447675"/>
                </a:cubicBezTo>
                <a:cubicBezTo>
                  <a:pt x="723662" y="445968"/>
                  <a:pt x="720725" y="443442"/>
                  <a:pt x="717550" y="441325"/>
                </a:cubicBezTo>
                <a:cubicBezTo>
                  <a:pt x="705908" y="423863"/>
                  <a:pt x="717550" y="438679"/>
                  <a:pt x="701675" y="425450"/>
                </a:cubicBezTo>
                <a:cubicBezTo>
                  <a:pt x="698226" y="422575"/>
                  <a:pt x="695694" y="418682"/>
                  <a:pt x="692150" y="415925"/>
                </a:cubicBezTo>
                <a:cubicBezTo>
                  <a:pt x="686126" y="411240"/>
                  <a:pt x="673100" y="403225"/>
                  <a:pt x="673100" y="403225"/>
                </a:cubicBezTo>
                <a:cubicBezTo>
                  <a:pt x="670983" y="400050"/>
                  <a:pt x="669193" y="396631"/>
                  <a:pt x="666750" y="393700"/>
                </a:cubicBezTo>
                <a:cubicBezTo>
                  <a:pt x="657424" y="382509"/>
                  <a:pt x="651450" y="380325"/>
                  <a:pt x="638175" y="371475"/>
                </a:cubicBezTo>
                <a:cubicBezTo>
                  <a:pt x="635000" y="369358"/>
                  <a:pt x="632392" y="365873"/>
                  <a:pt x="628650" y="365125"/>
                </a:cubicBezTo>
                <a:lnTo>
                  <a:pt x="612775" y="361950"/>
                </a:lnTo>
                <a:cubicBezTo>
                  <a:pt x="582034" y="385006"/>
                  <a:pt x="617795" y="354420"/>
                  <a:pt x="593725" y="390525"/>
                </a:cubicBezTo>
                <a:cubicBezTo>
                  <a:pt x="575527" y="417822"/>
                  <a:pt x="597345" y="383285"/>
                  <a:pt x="584200" y="409575"/>
                </a:cubicBezTo>
                <a:cubicBezTo>
                  <a:pt x="582493" y="412988"/>
                  <a:pt x="579400" y="415613"/>
                  <a:pt x="577850" y="419100"/>
                </a:cubicBezTo>
                <a:cubicBezTo>
                  <a:pt x="575132" y="425217"/>
                  <a:pt x="573617" y="431800"/>
                  <a:pt x="571500" y="438150"/>
                </a:cubicBezTo>
                <a:lnTo>
                  <a:pt x="568325" y="447675"/>
                </a:lnTo>
                <a:cubicBezTo>
                  <a:pt x="567267" y="450850"/>
                  <a:pt x="565962" y="453953"/>
                  <a:pt x="565150" y="457200"/>
                </a:cubicBezTo>
                <a:cubicBezTo>
                  <a:pt x="561163" y="473147"/>
                  <a:pt x="563355" y="465760"/>
                  <a:pt x="558800" y="479425"/>
                </a:cubicBezTo>
                <a:cubicBezTo>
                  <a:pt x="543163" y="474213"/>
                  <a:pt x="553972" y="479982"/>
                  <a:pt x="542925" y="466725"/>
                </a:cubicBezTo>
                <a:cubicBezTo>
                  <a:pt x="540050" y="463276"/>
                  <a:pt x="536275" y="460649"/>
                  <a:pt x="533400" y="457200"/>
                </a:cubicBezTo>
                <a:cubicBezTo>
                  <a:pt x="530957" y="454269"/>
                  <a:pt x="529493" y="450606"/>
                  <a:pt x="527050" y="447675"/>
                </a:cubicBezTo>
                <a:cubicBezTo>
                  <a:pt x="524175" y="444226"/>
                  <a:pt x="520400" y="441599"/>
                  <a:pt x="517525" y="438150"/>
                </a:cubicBezTo>
                <a:cubicBezTo>
                  <a:pt x="508511" y="427333"/>
                  <a:pt x="513088" y="427363"/>
                  <a:pt x="501650" y="415925"/>
                </a:cubicBezTo>
                <a:cubicBezTo>
                  <a:pt x="498952" y="413227"/>
                  <a:pt x="495056" y="412018"/>
                  <a:pt x="492125" y="409575"/>
                </a:cubicBezTo>
                <a:cubicBezTo>
                  <a:pt x="488676" y="406700"/>
                  <a:pt x="486144" y="402807"/>
                  <a:pt x="482600" y="400050"/>
                </a:cubicBezTo>
                <a:cubicBezTo>
                  <a:pt x="476576" y="395365"/>
                  <a:pt x="463550" y="387350"/>
                  <a:pt x="463550" y="387350"/>
                </a:cubicBezTo>
                <a:cubicBezTo>
                  <a:pt x="452967" y="388408"/>
                  <a:pt x="442329" y="389021"/>
                  <a:pt x="431800" y="390525"/>
                </a:cubicBezTo>
                <a:cubicBezTo>
                  <a:pt x="427480" y="391142"/>
                  <a:pt x="423404" y="392983"/>
                  <a:pt x="419100" y="393700"/>
                </a:cubicBezTo>
                <a:cubicBezTo>
                  <a:pt x="410684" y="395103"/>
                  <a:pt x="402167" y="395817"/>
                  <a:pt x="393700" y="396875"/>
                </a:cubicBezTo>
                <a:cubicBezTo>
                  <a:pt x="371904" y="404140"/>
                  <a:pt x="368472" y="403053"/>
                  <a:pt x="349250" y="422275"/>
                </a:cubicBezTo>
                <a:lnTo>
                  <a:pt x="330200" y="441325"/>
                </a:lnTo>
                <a:cubicBezTo>
                  <a:pt x="327025" y="444500"/>
                  <a:pt x="324935" y="449430"/>
                  <a:pt x="320675" y="450850"/>
                </a:cubicBezTo>
                <a:lnTo>
                  <a:pt x="311150" y="454025"/>
                </a:lnTo>
                <a:cubicBezTo>
                  <a:pt x="292952" y="481322"/>
                  <a:pt x="317183" y="449198"/>
                  <a:pt x="295275" y="466725"/>
                </a:cubicBezTo>
                <a:cubicBezTo>
                  <a:pt x="274759" y="483138"/>
                  <a:pt x="303341" y="471445"/>
                  <a:pt x="279400" y="479425"/>
                </a:cubicBezTo>
                <a:cubicBezTo>
                  <a:pt x="274714" y="486453"/>
                  <a:pt x="270859" y="493586"/>
                  <a:pt x="263525" y="498475"/>
                </a:cubicBezTo>
                <a:cubicBezTo>
                  <a:pt x="260740" y="500331"/>
                  <a:pt x="257175" y="500592"/>
                  <a:pt x="254000" y="501650"/>
                </a:cubicBezTo>
                <a:lnTo>
                  <a:pt x="241300" y="482600"/>
                </a:lnTo>
                <a:cubicBezTo>
                  <a:pt x="239183" y="479425"/>
                  <a:pt x="236157" y="476695"/>
                  <a:pt x="234950" y="473075"/>
                </a:cubicBezTo>
                <a:cubicBezTo>
                  <a:pt x="233892" y="469900"/>
                  <a:pt x="233435" y="466456"/>
                  <a:pt x="231775" y="463550"/>
                </a:cubicBezTo>
                <a:cubicBezTo>
                  <a:pt x="229150" y="458956"/>
                  <a:pt x="225285" y="455185"/>
                  <a:pt x="222250" y="450850"/>
                </a:cubicBezTo>
                <a:cubicBezTo>
                  <a:pt x="217873" y="444598"/>
                  <a:pt x="213783" y="438150"/>
                  <a:pt x="209550" y="431800"/>
                </a:cubicBezTo>
                <a:lnTo>
                  <a:pt x="196850" y="412750"/>
                </a:lnTo>
                <a:cubicBezTo>
                  <a:pt x="194733" y="409575"/>
                  <a:pt x="194120" y="404432"/>
                  <a:pt x="190500" y="403225"/>
                </a:cubicBezTo>
                <a:cubicBezTo>
                  <a:pt x="155762" y="391646"/>
                  <a:pt x="208379" y="410113"/>
                  <a:pt x="171450" y="393700"/>
                </a:cubicBezTo>
                <a:cubicBezTo>
                  <a:pt x="161512" y="389283"/>
                  <a:pt x="150255" y="386814"/>
                  <a:pt x="139700" y="384175"/>
                </a:cubicBezTo>
                <a:cubicBezTo>
                  <a:pt x="104752" y="385694"/>
                  <a:pt x="80939" y="382990"/>
                  <a:pt x="50800" y="390525"/>
                </a:cubicBezTo>
                <a:cubicBezTo>
                  <a:pt x="47553" y="391337"/>
                  <a:pt x="44268" y="392203"/>
                  <a:pt x="41275" y="393700"/>
                </a:cubicBezTo>
                <a:cubicBezTo>
                  <a:pt x="37862" y="395407"/>
                  <a:pt x="34925" y="397933"/>
                  <a:pt x="31750" y="400050"/>
                </a:cubicBezTo>
                <a:cubicBezTo>
                  <a:pt x="14817" y="425450"/>
                  <a:pt x="37042" y="394758"/>
                  <a:pt x="15875" y="415925"/>
                </a:cubicBezTo>
                <a:cubicBezTo>
                  <a:pt x="13177" y="418623"/>
                  <a:pt x="12223" y="422752"/>
                  <a:pt x="9525" y="425450"/>
                </a:cubicBezTo>
                <a:cubicBezTo>
                  <a:pt x="6827" y="428148"/>
                  <a:pt x="0" y="431800"/>
                  <a:pt x="0" y="4318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87C7885-9E9D-411B-95FA-E51FB70EF4CE}"/>
              </a:ext>
            </a:extLst>
          </p:cNvPr>
          <p:cNvSpPr/>
          <p:nvPr/>
        </p:nvSpPr>
        <p:spPr>
          <a:xfrm>
            <a:off x="3488990" y="6111388"/>
            <a:ext cx="67112" cy="755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FBB4CD2-A56E-49C3-BD03-C095F45E09DD}"/>
              </a:ext>
            </a:extLst>
          </p:cNvPr>
          <p:cNvSpPr/>
          <p:nvPr/>
        </p:nvSpPr>
        <p:spPr>
          <a:xfrm>
            <a:off x="3488990" y="6188287"/>
            <a:ext cx="67112" cy="7550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6F027E5-CDEF-4A55-BF5A-39CEF2782CDE}"/>
              </a:ext>
            </a:extLst>
          </p:cNvPr>
          <p:cNvSpPr/>
          <p:nvPr/>
        </p:nvSpPr>
        <p:spPr>
          <a:xfrm>
            <a:off x="3488990" y="6263788"/>
            <a:ext cx="67112" cy="755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A832A54-C384-40C7-8379-601F992F43D0}"/>
              </a:ext>
            </a:extLst>
          </p:cNvPr>
          <p:cNvSpPr/>
          <p:nvPr/>
        </p:nvSpPr>
        <p:spPr>
          <a:xfrm>
            <a:off x="3488990" y="6339289"/>
            <a:ext cx="67112" cy="7550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0089117-B09F-4AD1-851E-FF5497D01D0C}"/>
              </a:ext>
            </a:extLst>
          </p:cNvPr>
          <p:cNvSpPr/>
          <p:nvPr/>
        </p:nvSpPr>
        <p:spPr>
          <a:xfrm>
            <a:off x="3488990" y="6414790"/>
            <a:ext cx="67112" cy="7550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67D9B41-53AB-4E75-BE35-44C9E37F25AC}"/>
              </a:ext>
            </a:extLst>
          </p:cNvPr>
          <p:cNvSpPr/>
          <p:nvPr/>
        </p:nvSpPr>
        <p:spPr>
          <a:xfrm>
            <a:off x="3488990" y="6490291"/>
            <a:ext cx="67112" cy="7550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5795341F-EA35-4496-BC9E-35F0119EDFA3}"/>
              </a:ext>
            </a:extLst>
          </p:cNvPr>
          <p:cNvSpPr/>
          <p:nvPr/>
        </p:nvSpPr>
        <p:spPr>
          <a:xfrm>
            <a:off x="2447211" y="6299139"/>
            <a:ext cx="837041" cy="1338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3A506C8-5949-489C-9EAD-0BAC7B515B47}"/>
              </a:ext>
            </a:extLst>
          </p:cNvPr>
          <p:cNvSpPr txBox="1"/>
          <p:nvPr/>
        </p:nvSpPr>
        <p:spPr>
          <a:xfrm>
            <a:off x="2329920" y="6094864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/>
              <a:t>constructiu</a:t>
            </a:r>
          </a:p>
        </p:txBody>
      </p:sp>
    </p:spTree>
    <p:extLst>
      <p:ext uri="{BB962C8B-B14F-4D97-AF65-F5344CB8AC3E}">
        <p14:creationId xmlns:p14="http://schemas.microsoft.com/office/powerpoint/2010/main" val="31733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4AD03-CBE7-4B6C-A929-5174AE68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4. LA CÈL·LULA PROCARIOTA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D50C2-EE81-476D-9A7C-7D69DAF7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98" y="2658727"/>
            <a:ext cx="3828789" cy="1493823"/>
          </a:xfrm>
        </p:spPr>
        <p:txBody>
          <a:bodyPr anchor="t">
            <a:normAutofit fontScale="92500" lnSpcReduction="10000"/>
          </a:bodyPr>
          <a:lstStyle/>
          <a:p>
            <a:r>
              <a:rPr lang="es-ES" b="1"/>
              <a:t>Dimensions reduïdes</a:t>
            </a:r>
            <a:r>
              <a:rPr lang="es-ES"/>
              <a:t> (1-10 µm)</a:t>
            </a:r>
          </a:p>
          <a:p>
            <a:r>
              <a:rPr lang="es-ES" b="1"/>
              <a:t>Organització senzilla.</a:t>
            </a:r>
          </a:p>
          <a:p>
            <a:r>
              <a:rPr lang="es-ES">
                <a:sym typeface="Wingdings" panose="05000000000000000000" pitchFamily="2" charset="2"/>
              </a:rPr>
              <a:t>Són els </a:t>
            </a:r>
            <a:r>
              <a:rPr lang="es-ES" b="1">
                <a:sym typeface="Wingdings" panose="05000000000000000000" pitchFamily="2" charset="2"/>
              </a:rPr>
              <a:t>bacteris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r>
              <a:rPr lang="es-ES">
                <a:sym typeface="Wingdings" panose="05000000000000000000" pitchFamily="2" charset="2"/>
              </a:rPr>
              <a:t>No té </a:t>
            </a:r>
            <a:r>
              <a:rPr lang="es-ES" b="1">
                <a:sym typeface="Wingdings" panose="05000000000000000000" pitchFamily="2" charset="2"/>
              </a:rPr>
              <a:t>nucli</a:t>
            </a:r>
            <a:r>
              <a:rPr lang="es-ES">
                <a:sym typeface="Wingdings" panose="05000000000000000000" pitchFamily="2" charset="2"/>
              </a:rPr>
              <a:t>.</a:t>
            </a:r>
          </a:p>
          <a:p>
            <a:endParaRPr lang="es-ES">
              <a:sym typeface="Wingdings" panose="05000000000000000000" pitchFamily="2" charset="2"/>
            </a:endParaRPr>
          </a:p>
        </p:txBody>
      </p:sp>
      <p:pic>
        <p:nvPicPr>
          <p:cNvPr id="1028" name="Picture 4" descr="Partes Célula Procariota Juego Online - Areaciencias">
            <a:extLst>
              <a:ext uri="{FF2B5EF4-FFF2-40B4-BE49-F238E27FC236}">
                <a16:creationId xmlns:a16="http://schemas.microsoft.com/office/drawing/2014/main" id="{565DE584-5ABF-4731-B5F5-9E74A8FB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7" b="89848" l="9007" r="98713">
                        <a14:foregroundMark x1="55699" y1="31472" x2="51471" y2="44924"/>
                        <a14:foregroundMark x1="83088" y1="11421" x2="89890" y2="7107"/>
                        <a14:foregroundMark x1="92463" y1="7614" x2="99449" y2="15990"/>
                        <a14:foregroundMark x1="99449" y1="15990" x2="98162" y2="28680"/>
                        <a14:foregroundMark x1="98162" y1="28680" x2="93566" y2="40355"/>
                        <a14:foregroundMark x1="93566" y1="40355" x2="64154" y2="73096"/>
                        <a14:foregroundMark x1="64154" y1="73096" x2="64522" y2="86041"/>
                        <a14:foregroundMark x1="64522" y1="86041" x2="73897" y2="83756"/>
                        <a14:foregroundMark x1="73897" y1="83756" x2="74265" y2="82234"/>
                        <a14:foregroundMark x1="97426" y1="12183" x2="98897" y2="25381"/>
                        <a14:foregroundMark x1="98897" y1="25381" x2="95772" y2="38579"/>
                        <a14:foregroundMark x1="26654" y1="37563" x2="26471" y2="32741"/>
                        <a14:foregroundMark x1="27206" y1="39848" x2="30515" y2="45685"/>
                        <a14:foregroundMark x1="33640" y1="40863" x2="31801" y2="34010"/>
                        <a14:foregroundMark x1="24081" y1="46193" x2="18566" y2="39340"/>
                        <a14:foregroundMark x1="18566" y1="53299" x2="15809" y2="47208"/>
                        <a14:foregroundMark x1="16176" y1="61675" x2="9007" y2="67005"/>
                        <a14:foregroundMark x1="18199" y1="68020" x2="14522" y2="71320"/>
                        <a14:foregroundMark x1="20037" y1="71320" x2="20037" y2="80711"/>
                        <a14:foregroundMark x1="24816" y1="75381" x2="23713" y2="79188"/>
                        <a14:foregroundMark x1="32537" y1="74365" x2="34559" y2="80964"/>
                        <a14:foregroundMark x1="37316" y1="75888" x2="39522" y2="81472"/>
                        <a14:foregroundMark x1="47610" y1="69461" x2="47610" y2="70558"/>
                        <a14:foregroundMark x1="47610" y1="67259" x2="47610" y2="67830"/>
                        <a14:foregroundMark x1="56985" y1="59137" x2="57537" y2="67259"/>
                        <a14:foregroundMark x1="38603" y1="33503" x2="34375" y2="29695"/>
                        <a14:foregroundMark x1="42831" y1="25127" x2="40074" y2="17005"/>
                        <a14:foregroundMark x1="48162" y1="20558" x2="47059" y2="18274"/>
                        <a14:foregroundMark x1="52757" y1="18274" x2="51654" y2="11421"/>
                        <a14:foregroundMark x1="66728" y1="9137" x2="68382" y2="12944"/>
                        <a14:foregroundMark x1="71691" y1="21320" x2="76103" y2="15736"/>
                        <a14:foregroundMark x1="76838" y1="33503" x2="81250" y2="30964"/>
                        <a14:foregroundMark x1="72243" y1="49492" x2="77022" y2="48985"/>
                        <a14:backgroundMark x1="46324" y1="69797" x2="47059" y2="70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42" y="2013971"/>
            <a:ext cx="6688203" cy="48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ACE63A-F74F-4EA3-83FE-11907E3CAE4E}"/>
              </a:ext>
            </a:extLst>
          </p:cNvPr>
          <p:cNvSpPr txBox="1"/>
          <p:nvPr/>
        </p:nvSpPr>
        <p:spPr>
          <a:xfrm>
            <a:off x="94769" y="2190140"/>
            <a:ext cx="254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>
                <a:solidFill>
                  <a:schemeClr val="accent1"/>
                </a:solidFill>
              </a:rPr>
              <a:t>CARACTERÍSTIQUES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903695B-F6DF-4D8B-BA3E-742DE2056B2C}"/>
              </a:ext>
            </a:extLst>
          </p:cNvPr>
          <p:cNvCxnSpPr>
            <a:cxnSpLocks/>
          </p:cNvCxnSpPr>
          <p:nvPr/>
        </p:nvCxnSpPr>
        <p:spPr>
          <a:xfrm>
            <a:off x="6920917" y="4435985"/>
            <a:ext cx="411061" cy="146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DC09DA24-C37D-42B8-9F52-9AD7DA8EA528}"/>
              </a:ext>
            </a:extLst>
          </p:cNvPr>
          <p:cNvSpPr/>
          <p:nvPr/>
        </p:nvSpPr>
        <p:spPr>
          <a:xfrm>
            <a:off x="6417578" y="5911485"/>
            <a:ext cx="1828800" cy="2366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material genètic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DB8D1A-671C-4E1D-B225-5882E60367BC}"/>
              </a:ext>
            </a:extLst>
          </p:cNvPr>
          <p:cNvSpPr/>
          <p:nvPr/>
        </p:nvSpPr>
        <p:spPr>
          <a:xfrm>
            <a:off x="6095999" y="6339984"/>
            <a:ext cx="2316760" cy="2366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cromosoma bacterìa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6A5EA5-D447-4637-9FEB-5FEB45EF5EA3}"/>
              </a:ext>
            </a:extLst>
          </p:cNvPr>
          <p:cNvSpPr txBox="1"/>
          <p:nvPr/>
        </p:nvSpPr>
        <p:spPr>
          <a:xfrm>
            <a:off x="7172319" y="6058223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224EF6-98A2-4824-8477-E8B357170BF1}"/>
              </a:ext>
            </a:extLst>
          </p:cNvPr>
          <p:cNvSpPr txBox="1"/>
          <p:nvPr/>
        </p:nvSpPr>
        <p:spPr>
          <a:xfrm>
            <a:off x="6095999" y="6529994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situtat al “NUCLEOIDE”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8529B5E-3065-46DF-874D-85299C96AFDA}"/>
              </a:ext>
            </a:extLst>
          </p:cNvPr>
          <p:cNvCxnSpPr>
            <a:cxnSpLocks/>
          </p:cNvCxnSpPr>
          <p:nvPr/>
        </p:nvCxnSpPr>
        <p:spPr>
          <a:xfrm flipH="1">
            <a:off x="5091264" y="4940722"/>
            <a:ext cx="853378" cy="81412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9D8510-5E15-4C8D-97DB-A2AB002D4439}"/>
              </a:ext>
            </a:extLst>
          </p:cNvPr>
          <p:cNvSpPr/>
          <p:nvPr/>
        </p:nvSpPr>
        <p:spPr>
          <a:xfrm>
            <a:off x="4220385" y="5889794"/>
            <a:ext cx="1213215" cy="236683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ribosomes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4EED505-D9A6-4E8D-BE43-83EBDE2333F0}"/>
              </a:ext>
            </a:extLst>
          </p:cNvPr>
          <p:cNvCxnSpPr>
            <a:cxnSpLocks/>
          </p:cNvCxnSpPr>
          <p:nvPr/>
        </p:nvCxnSpPr>
        <p:spPr>
          <a:xfrm flipH="1" flipV="1">
            <a:off x="4337108" y="4689446"/>
            <a:ext cx="1468074" cy="10786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DCAE7EF-E135-4332-BB96-2F8BE0FEBC1E}"/>
              </a:ext>
            </a:extLst>
          </p:cNvPr>
          <p:cNvSpPr/>
          <p:nvPr/>
        </p:nvSpPr>
        <p:spPr>
          <a:xfrm>
            <a:off x="2879682" y="4623063"/>
            <a:ext cx="1320709" cy="23668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citoplasma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69DEA19-9FE4-4608-B9DB-EC93DB11C18A}"/>
              </a:ext>
            </a:extLst>
          </p:cNvPr>
          <p:cNvSpPr txBox="1"/>
          <p:nvPr/>
        </p:nvSpPr>
        <p:spPr>
          <a:xfrm>
            <a:off x="2792433" y="4797306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amb CITOSOL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97618E6-2852-494D-B634-6FA489DB77C6}"/>
              </a:ext>
            </a:extLst>
          </p:cNvPr>
          <p:cNvCxnSpPr>
            <a:cxnSpLocks/>
          </p:cNvCxnSpPr>
          <p:nvPr/>
        </p:nvCxnSpPr>
        <p:spPr>
          <a:xfrm flipH="1" flipV="1">
            <a:off x="5071145" y="3957923"/>
            <a:ext cx="873497" cy="5709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98C2F43-6C3C-4B88-B5BA-10E909003748}"/>
              </a:ext>
            </a:extLst>
          </p:cNvPr>
          <p:cNvSpPr/>
          <p:nvPr/>
        </p:nvSpPr>
        <p:spPr>
          <a:xfrm>
            <a:off x="3498082" y="3624885"/>
            <a:ext cx="1459264" cy="458396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membrana plasmàtica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42261D2-0B00-4F0A-B4D6-996BEB1695E3}"/>
              </a:ext>
            </a:extLst>
          </p:cNvPr>
          <p:cNvCxnSpPr>
            <a:cxnSpLocks/>
          </p:cNvCxnSpPr>
          <p:nvPr/>
        </p:nvCxnSpPr>
        <p:spPr>
          <a:xfrm flipH="1" flipV="1">
            <a:off x="5603846" y="3404008"/>
            <a:ext cx="527209" cy="87428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10DE9B8-9C05-4EC0-BAC3-639931196402}"/>
              </a:ext>
            </a:extLst>
          </p:cNvPr>
          <p:cNvSpPr/>
          <p:nvPr/>
        </p:nvSpPr>
        <p:spPr>
          <a:xfrm>
            <a:off x="4464038" y="2942613"/>
            <a:ext cx="1148021" cy="458396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paret cel·lular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9B3888A-29D8-40D0-9885-FBBA792F4235}"/>
              </a:ext>
            </a:extLst>
          </p:cNvPr>
          <p:cNvCxnSpPr>
            <a:cxnSpLocks/>
          </p:cNvCxnSpPr>
          <p:nvPr/>
        </p:nvCxnSpPr>
        <p:spPr>
          <a:xfrm flipH="1" flipV="1">
            <a:off x="6349019" y="2870960"/>
            <a:ext cx="274190" cy="9951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B0E5A22-2B0E-442D-9397-C1477B1F9950}"/>
              </a:ext>
            </a:extLst>
          </p:cNvPr>
          <p:cNvSpPr/>
          <p:nvPr/>
        </p:nvSpPr>
        <p:spPr>
          <a:xfrm>
            <a:off x="5177883" y="2365240"/>
            <a:ext cx="1411358" cy="458396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càpsula bacteriana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D590D3E-1BAF-4EAD-9481-C7F87790B5FA}"/>
              </a:ext>
            </a:extLst>
          </p:cNvPr>
          <p:cNvCxnSpPr>
            <a:cxnSpLocks/>
          </p:cNvCxnSpPr>
          <p:nvPr/>
        </p:nvCxnSpPr>
        <p:spPr>
          <a:xfrm flipH="1" flipV="1">
            <a:off x="7969541" y="2365240"/>
            <a:ext cx="218109" cy="23759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5491C1A-C640-40CA-8324-E7FFE39D27C5}"/>
              </a:ext>
            </a:extLst>
          </p:cNvPr>
          <p:cNvSpPr/>
          <p:nvPr/>
        </p:nvSpPr>
        <p:spPr>
          <a:xfrm>
            <a:off x="7089963" y="2070156"/>
            <a:ext cx="1097687" cy="27804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fímbries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8DB1022-F64F-4DD0-BC0A-9C595D225235}"/>
              </a:ext>
            </a:extLst>
          </p:cNvPr>
          <p:cNvSpPr/>
          <p:nvPr/>
        </p:nvSpPr>
        <p:spPr>
          <a:xfrm>
            <a:off x="9604248" y="5168461"/>
            <a:ext cx="1097687" cy="27804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flagels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C86F6A9-4DDE-4C05-B5A0-FA0DE8DAC577}"/>
              </a:ext>
            </a:extLst>
          </p:cNvPr>
          <p:cNvCxnSpPr>
            <a:cxnSpLocks/>
          </p:cNvCxnSpPr>
          <p:nvPr/>
        </p:nvCxnSpPr>
        <p:spPr>
          <a:xfrm flipH="1" flipV="1">
            <a:off x="9156292" y="4880909"/>
            <a:ext cx="422794" cy="28755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E7937A6-C76E-4E52-A22D-C26FA7026BD5}"/>
              </a:ext>
            </a:extLst>
          </p:cNvPr>
          <p:cNvSpPr/>
          <p:nvPr/>
        </p:nvSpPr>
        <p:spPr>
          <a:xfrm>
            <a:off x="10038384" y="6069025"/>
            <a:ext cx="2088858" cy="6998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1200" b="1">
                <a:solidFill>
                  <a:schemeClr val="tx1"/>
                </a:solidFill>
              </a:rPr>
              <a:t>LLEGENDA</a:t>
            </a:r>
            <a:br>
              <a:rPr lang="es-ES" sz="1200" b="1">
                <a:solidFill>
                  <a:schemeClr val="tx1"/>
                </a:solidFill>
              </a:rPr>
            </a:br>
            <a:r>
              <a:rPr lang="es-ES" sz="1200">
                <a:solidFill>
                  <a:schemeClr val="tx1"/>
                </a:solidFill>
              </a:rPr>
              <a:t>      : estén sempre</a:t>
            </a:r>
          </a:p>
          <a:p>
            <a:r>
              <a:rPr lang="es-ES" sz="1200" b="1">
                <a:solidFill>
                  <a:schemeClr val="tx1"/>
                </a:solidFill>
              </a:rPr>
              <a:t>      </a:t>
            </a:r>
            <a:r>
              <a:rPr lang="es-ES" sz="1200">
                <a:solidFill>
                  <a:schemeClr val="tx1"/>
                </a:solidFill>
              </a:rPr>
              <a:t>: poden o no estar</a:t>
            </a:r>
            <a:endParaRPr lang="es-ES" sz="1200" b="1">
              <a:solidFill>
                <a:schemeClr val="tx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60DFEDC-21A7-415E-8454-44AF743A35DD}"/>
              </a:ext>
            </a:extLst>
          </p:cNvPr>
          <p:cNvSpPr/>
          <p:nvPr/>
        </p:nvSpPr>
        <p:spPr>
          <a:xfrm>
            <a:off x="10153091" y="6339984"/>
            <a:ext cx="223117" cy="125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47B6487-69C6-4130-A3DF-37F411F7E5D2}"/>
              </a:ext>
            </a:extLst>
          </p:cNvPr>
          <p:cNvSpPr/>
          <p:nvPr/>
        </p:nvSpPr>
        <p:spPr>
          <a:xfrm>
            <a:off x="10153091" y="6514112"/>
            <a:ext cx="223117" cy="1251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7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582</TotalTime>
  <Words>1194</Words>
  <Application>Microsoft Office PowerPoint</Application>
  <PresentationFormat>Panorámica</PresentationFormat>
  <Paragraphs>266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Wingdings</vt:lpstr>
      <vt:lpstr>Wingdings 2</vt:lpstr>
      <vt:lpstr>Citable</vt:lpstr>
      <vt:lpstr>esquemes L’ORGANITZACIÓ DEL COS HUMÀ</vt:lpstr>
      <vt:lpstr>ÍNDEX</vt:lpstr>
      <vt:lpstr>1. ELS NIVELLS D’ORGANITZACIÓ</vt:lpstr>
      <vt:lpstr>Presentación de PowerPoint</vt:lpstr>
      <vt:lpstr>2. LA COMPOSICIÓ QUÍMICA DELS ÉSSERS VIUS</vt:lpstr>
      <vt:lpstr>Presentación de PowerPoint</vt:lpstr>
      <vt:lpstr>3. LA CÈL·LULA, UNITAT BÀSICA DE L’ÉSSER VIU</vt:lpstr>
      <vt:lpstr>Presentación de PowerPoint</vt:lpstr>
      <vt:lpstr>4. LA CÈL·LULA PROCARIOTA</vt:lpstr>
      <vt:lpstr>5. LA CÈL·LULA EUCARIOTA</vt:lpstr>
      <vt:lpstr>Presentación de PowerPoint</vt:lpstr>
      <vt:lpstr>6. ELS TEIXITS HUMANS</vt:lpstr>
      <vt:lpstr>Presentación de PowerPoint</vt:lpstr>
      <vt:lpstr>7. ÒRGANS, APARELLS I SISTEMES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esquemes L’ORGANITZACIÓ DEL COS HUMÀ</dc:title>
  <dc:creator>Eva Arnau</dc:creator>
  <cp:lastModifiedBy>Eva Arnau</cp:lastModifiedBy>
  <cp:revision>45</cp:revision>
  <dcterms:created xsi:type="dcterms:W3CDTF">2021-10-18T18:38:12Z</dcterms:created>
  <dcterms:modified xsi:type="dcterms:W3CDTF">2021-10-27T15:10:34Z</dcterms:modified>
</cp:coreProperties>
</file>