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9"/>
  </p:notesMasterIdLst>
  <p:sldIdLst>
    <p:sldId id="256" r:id="rId2"/>
    <p:sldId id="300" r:id="rId3"/>
    <p:sldId id="299" r:id="rId4"/>
    <p:sldId id="257" r:id="rId5"/>
    <p:sldId id="295" r:id="rId6"/>
    <p:sldId id="296" r:id="rId7"/>
    <p:sldId id="297" r:id="rId8"/>
    <p:sldId id="298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</p:sldIdLst>
  <p:sldSz cx="9144000" cy="5143500" type="screen16x9"/>
  <p:notesSz cx="6858000" cy="9144000"/>
  <p:embeddedFontLst>
    <p:embeddedFont>
      <p:font typeface="Montserrat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1953"/>
    <a:srgbClr val="AE78D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713A6-5156-4448-B144-822046962AE8}">
  <a:tblStyle styleId="{BBB713A6-5156-4448-B144-822046962A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86E1FF-FDF2-4410-8487-3ABA108AFF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218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63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455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4478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/>
              <a:t>EXCEDENTS:</a:t>
            </a:r>
            <a:r>
              <a:rPr lang="es-ES" b="0"/>
              <a:t> producció agrícola destinada al comerç (abans únicament podien cultivar per a menjar, ara amb les innovacions agrícoles i l’augment de la producció, cultiven per a menjar i comerciar amb el que sobra </a:t>
            </a:r>
            <a:r>
              <a:rPr lang="es-ES" b="0">
                <a:sym typeface="Wingdings" panose="05000000000000000000" pitchFamily="2" charset="2"/>
              </a:rPr>
              <a:t> excede).</a:t>
            </a:r>
            <a:endParaRPr b="1"/>
          </a:p>
        </p:txBody>
      </p:sp>
    </p:spTree>
    <p:extLst>
      <p:ext uri="{BB962C8B-B14F-4D97-AF65-F5344CB8AC3E}">
        <p14:creationId xmlns:p14="http://schemas.microsoft.com/office/powerpoint/2010/main" val="252757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468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24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985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537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012325" y="2220413"/>
            <a:ext cx="5445900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208125" y="4214588"/>
            <a:ext cx="22500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ctrTitle"/>
          </p:nvPr>
        </p:nvSpPr>
        <p:spPr>
          <a:xfrm>
            <a:off x="1194727" y="2220413"/>
            <a:ext cx="7263498" cy="180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Tema 5</a:t>
            </a:r>
            <a:br>
              <a:rPr lang="es-ES"/>
            </a:br>
            <a:r>
              <a:rPr lang="es-ES"/>
              <a:t>Examen història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3</a:t>
            </a:r>
            <a:r>
              <a:rPr lang="es-ES" sz="3600"/>
              <a:t>. Els grups socials II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10</a:t>
            </a:fld>
            <a:endParaRPr lang="es-ES"/>
          </a:p>
        </p:txBody>
      </p:sp>
      <p:sp>
        <p:nvSpPr>
          <p:cNvPr id="9" name="Google Shape;69;p12">
            <a:extLst>
              <a:ext uri="{FF2B5EF4-FFF2-40B4-BE49-F238E27FC236}">
                <a16:creationId xmlns:a16="http://schemas.microsoft.com/office/drawing/2014/main" id="{8A212DBE-5E07-4C0D-81D3-9D63CC5351A4}"/>
              </a:ext>
            </a:extLst>
          </p:cNvPr>
          <p:cNvSpPr txBox="1"/>
          <p:nvPr/>
        </p:nvSpPr>
        <p:spPr>
          <a:xfrm>
            <a:off x="412273" y="1467085"/>
            <a:ext cx="2631278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NOBLES I ECLESIÀSTICS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DF9414B3-8663-4621-B94E-C94586ED1709}"/>
              </a:ext>
            </a:extLst>
          </p:cNvPr>
          <p:cNvSpPr/>
          <p:nvPr/>
        </p:nvSpPr>
        <p:spPr>
          <a:xfrm rot="10800000" flipH="1">
            <a:off x="412271" y="1731390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507807" y="1865604"/>
            <a:ext cx="3416771" cy="717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Amb riquesa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Vivien als palaus, convents, esglésies...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35" name="Google Shape;69;p12">
            <a:extLst>
              <a:ext uri="{FF2B5EF4-FFF2-40B4-BE49-F238E27FC236}">
                <a16:creationId xmlns:a16="http://schemas.microsoft.com/office/drawing/2014/main" id="{38B61954-54BA-450C-9838-07DF055280C3}"/>
              </a:ext>
            </a:extLst>
          </p:cNvPr>
          <p:cNvSpPr txBox="1"/>
          <p:nvPr/>
        </p:nvSpPr>
        <p:spPr>
          <a:xfrm>
            <a:off x="412272" y="2928473"/>
            <a:ext cx="1403179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GENT HUMIL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Medio marco 38">
            <a:extLst>
              <a:ext uri="{FF2B5EF4-FFF2-40B4-BE49-F238E27FC236}">
                <a16:creationId xmlns:a16="http://schemas.microsoft.com/office/drawing/2014/main" id="{5FC4D08F-1DFE-451E-BBED-72B0A0E77D40}"/>
              </a:ext>
            </a:extLst>
          </p:cNvPr>
          <p:cNvSpPr/>
          <p:nvPr/>
        </p:nvSpPr>
        <p:spPr>
          <a:xfrm rot="10800000" flipH="1">
            <a:off x="412271" y="3192778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7" name="Google Shape;69;p12">
            <a:extLst>
              <a:ext uri="{FF2B5EF4-FFF2-40B4-BE49-F238E27FC236}">
                <a16:creationId xmlns:a16="http://schemas.microsoft.com/office/drawing/2014/main" id="{850A4BA3-06A9-4ED9-8F33-BA9B0D98F4FA}"/>
              </a:ext>
            </a:extLst>
          </p:cNvPr>
          <p:cNvSpPr txBox="1"/>
          <p:nvPr/>
        </p:nvSpPr>
        <p:spPr>
          <a:xfrm>
            <a:off x="507807" y="3326992"/>
            <a:ext cx="3416771" cy="99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Artesans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Gent sense ofici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Captaires         mendigos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23B6990F-7F63-4BF6-B668-C9067798CC69}"/>
              </a:ext>
            </a:extLst>
          </p:cNvPr>
          <p:cNvCxnSpPr>
            <a:cxnSpLocks/>
          </p:cNvCxnSpPr>
          <p:nvPr/>
        </p:nvCxnSpPr>
        <p:spPr>
          <a:xfrm>
            <a:off x="1548474" y="4106424"/>
            <a:ext cx="26697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22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3</a:t>
            </a:r>
            <a:r>
              <a:rPr lang="es-ES" sz="3600"/>
              <a:t>. Els grups socials III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11</a:t>
            </a:fld>
            <a:endParaRPr lang="es-ES"/>
          </a:p>
        </p:txBody>
      </p:sp>
      <p:sp>
        <p:nvSpPr>
          <p:cNvPr id="9" name="Google Shape;69;p12">
            <a:extLst>
              <a:ext uri="{FF2B5EF4-FFF2-40B4-BE49-F238E27FC236}">
                <a16:creationId xmlns:a16="http://schemas.microsoft.com/office/drawing/2014/main" id="{8A212DBE-5E07-4C0D-81D3-9D63CC5351A4}"/>
              </a:ext>
            </a:extLst>
          </p:cNvPr>
          <p:cNvSpPr txBox="1"/>
          <p:nvPr/>
        </p:nvSpPr>
        <p:spPr>
          <a:xfrm>
            <a:off x="412273" y="1467085"/>
            <a:ext cx="2631278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JUEUS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DF9414B3-8663-4621-B94E-C94586ED1709}"/>
              </a:ext>
            </a:extLst>
          </p:cNvPr>
          <p:cNvSpPr/>
          <p:nvPr/>
        </p:nvSpPr>
        <p:spPr>
          <a:xfrm rot="10800000" flipH="1">
            <a:off x="412271" y="1731390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641296" y="2039324"/>
            <a:ext cx="4811732" cy="102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Començaren a Europa en l’época dels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romans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Es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rebel·laren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contra Roma l’any 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135 d.C       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expulsats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Es van dispersar pels territoris de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l’Imperi Romà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1AE940-0178-41A7-AE3C-B1F178BA9928}"/>
              </a:ext>
            </a:extLst>
          </p:cNvPr>
          <p:cNvSpPr txBox="1"/>
          <p:nvPr/>
        </p:nvSpPr>
        <p:spPr>
          <a:xfrm>
            <a:off x="412271" y="1908519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ORIGEN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DC0FBEF9-8466-473F-B57D-C1C215AFD7B8}"/>
              </a:ext>
            </a:extLst>
          </p:cNvPr>
          <p:cNvCxnSpPr>
            <a:cxnSpLocks/>
          </p:cNvCxnSpPr>
          <p:nvPr/>
        </p:nvCxnSpPr>
        <p:spPr>
          <a:xfrm>
            <a:off x="3984649" y="2544602"/>
            <a:ext cx="26697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749BADD-AC26-4ADC-ADB1-A57DD597C53D}"/>
              </a:ext>
            </a:extLst>
          </p:cNvPr>
          <p:cNvSpPr txBox="1"/>
          <p:nvPr/>
        </p:nvSpPr>
        <p:spPr>
          <a:xfrm>
            <a:off x="412271" y="2957023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FORMA DE VIDA</a:t>
            </a:r>
          </a:p>
        </p:txBody>
      </p:sp>
      <p:sp>
        <p:nvSpPr>
          <p:cNvPr id="14" name="Google Shape;69;p12">
            <a:extLst>
              <a:ext uri="{FF2B5EF4-FFF2-40B4-BE49-F238E27FC236}">
                <a16:creationId xmlns:a16="http://schemas.microsoft.com/office/drawing/2014/main" id="{2695E2BC-0302-4941-AD0A-2903D02CE34E}"/>
              </a:ext>
            </a:extLst>
          </p:cNvPr>
          <p:cNvSpPr txBox="1"/>
          <p:nvPr/>
        </p:nvSpPr>
        <p:spPr>
          <a:xfrm>
            <a:off x="621220" y="3122055"/>
            <a:ext cx="6043442" cy="1766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Períodes de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persecucions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i altres de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tolerancia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amb els jueus.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Vivien a les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ciutats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Es dedicaven 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Roba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distinta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Vivien en barris diferents anomenats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calls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9AF6E3C0-1B1D-4B91-A641-6F2CD42E84A6}"/>
              </a:ext>
            </a:extLst>
          </p:cNvPr>
          <p:cNvCxnSpPr>
            <a:cxnSpLocks/>
          </p:cNvCxnSpPr>
          <p:nvPr/>
        </p:nvCxnSpPr>
        <p:spPr>
          <a:xfrm>
            <a:off x="2174758" y="3894558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B2031A4B-3810-429D-B509-F6ADB77E049B}"/>
              </a:ext>
            </a:extLst>
          </p:cNvPr>
          <p:cNvCxnSpPr>
            <a:cxnSpLocks/>
          </p:cNvCxnSpPr>
          <p:nvPr/>
        </p:nvCxnSpPr>
        <p:spPr>
          <a:xfrm>
            <a:off x="2174758" y="4153749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53A81FF5-AFA8-46FF-B6BE-9144013EA6A6}"/>
              </a:ext>
            </a:extLst>
          </p:cNvPr>
          <p:cNvCxnSpPr>
            <a:cxnSpLocks/>
          </p:cNvCxnSpPr>
          <p:nvPr/>
        </p:nvCxnSpPr>
        <p:spPr>
          <a:xfrm>
            <a:off x="2174758" y="3894558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83835E7A-500C-4427-9993-E72A911843A8}"/>
              </a:ext>
            </a:extLst>
          </p:cNvPr>
          <p:cNvCxnSpPr>
            <a:cxnSpLocks/>
          </p:cNvCxnSpPr>
          <p:nvPr/>
        </p:nvCxnSpPr>
        <p:spPr>
          <a:xfrm>
            <a:off x="2086878" y="3894558"/>
            <a:ext cx="8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3917573-3A0A-4D9C-B2C8-8C5C6FFF4D03}"/>
              </a:ext>
            </a:extLst>
          </p:cNvPr>
          <p:cNvCxnSpPr>
            <a:cxnSpLocks/>
          </p:cNvCxnSpPr>
          <p:nvPr/>
        </p:nvCxnSpPr>
        <p:spPr>
          <a:xfrm>
            <a:off x="2380553" y="3635367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849607C-F7B8-4018-B5B2-0032E6C94234}"/>
              </a:ext>
            </a:extLst>
          </p:cNvPr>
          <p:cNvCxnSpPr>
            <a:cxnSpLocks/>
          </p:cNvCxnSpPr>
          <p:nvPr/>
        </p:nvCxnSpPr>
        <p:spPr>
          <a:xfrm>
            <a:off x="2380553" y="3635367"/>
            <a:ext cx="1613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848D9F9A-1E61-4B37-8C76-A017A487E606}"/>
              </a:ext>
            </a:extLst>
          </p:cNvPr>
          <p:cNvCxnSpPr>
            <a:cxnSpLocks/>
          </p:cNvCxnSpPr>
          <p:nvPr/>
        </p:nvCxnSpPr>
        <p:spPr>
          <a:xfrm>
            <a:off x="2173645" y="4412940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578C846-FDBF-477C-8E01-F0CB1954AD9E}"/>
              </a:ext>
            </a:extLst>
          </p:cNvPr>
          <p:cNvCxnSpPr>
            <a:cxnSpLocks/>
          </p:cNvCxnSpPr>
          <p:nvPr/>
        </p:nvCxnSpPr>
        <p:spPr>
          <a:xfrm>
            <a:off x="2173645" y="4153749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45389D0C-D690-4E30-B648-0F71A0FDDB86}"/>
              </a:ext>
            </a:extLst>
          </p:cNvPr>
          <p:cNvCxnSpPr>
            <a:cxnSpLocks/>
          </p:cNvCxnSpPr>
          <p:nvPr/>
        </p:nvCxnSpPr>
        <p:spPr>
          <a:xfrm>
            <a:off x="2179207" y="4672132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03FA40A-0C53-4457-9EF6-3EA764263C7E}"/>
              </a:ext>
            </a:extLst>
          </p:cNvPr>
          <p:cNvCxnSpPr>
            <a:cxnSpLocks/>
          </p:cNvCxnSpPr>
          <p:nvPr/>
        </p:nvCxnSpPr>
        <p:spPr>
          <a:xfrm>
            <a:off x="2179207" y="4412941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C7CFC11-A932-4A1B-89F5-93E36581BEA2}"/>
              </a:ext>
            </a:extLst>
          </p:cNvPr>
          <p:cNvSpPr txBox="1"/>
          <p:nvPr/>
        </p:nvSpPr>
        <p:spPr>
          <a:xfrm>
            <a:off x="2469304" y="3500973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comerç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B1279A4-328F-4D11-989D-5BCB8B7D21EB}"/>
              </a:ext>
            </a:extLst>
          </p:cNvPr>
          <p:cNvSpPr txBox="1"/>
          <p:nvPr/>
        </p:nvSpPr>
        <p:spPr>
          <a:xfrm>
            <a:off x="2469304" y="3760163"/>
            <a:ext cx="7889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medicina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376F7CE-9DB5-45D0-859C-0DCDBF579D02}"/>
              </a:ext>
            </a:extLst>
          </p:cNvPr>
          <p:cNvSpPr txBox="1"/>
          <p:nvPr/>
        </p:nvSpPr>
        <p:spPr>
          <a:xfrm>
            <a:off x="2473154" y="4028374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ciència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AB39D5B-203B-4321-AF3F-512632CC66B9}"/>
              </a:ext>
            </a:extLst>
          </p:cNvPr>
          <p:cNvSpPr txBox="1"/>
          <p:nvPr/>
        </p:nvSpPr>
        <p:spPr>
          <a:xfrm>
            <a:off x="2481227" y="4287564"/>
            <a:ext cx="580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banca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6C860B2-456A-4BA1-82BC-036400AE838F}"/>
              </a:ext>
            </a:extLst>
          </p:cNvPr>
          <p:cNvSpPr txBox="1"/>
          <p:nvPr/>
        </p:nvSpPr>
        <p:spPr>
          <a:xfrm>
            <a:off x="2483732" y="4553444"/>
            <a:ext cx="7745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artesania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712E2B9-578F-4309-ABC5-20AB7F256827}"/>
              </a:ext>
            </a:extLst>
          </p:cNvPr>
          <p:cNvCxnSpPr/>
          <p:nvPr/>
        </p:nvCxnSpPr>
        <p:spPr>
          <a:xfrm>
            <a:off x="5733355" y="1467085"/>
            <a:ext cx="0" cy="3498708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Google Shape;69;p12">
            <a:extLst>
              <a:ext uri="{FF2B5EF4-FFF2-40B4-BE49-F238E27FC236}">
                <a16:creationId xmlns:a16="http://schemas.microsoft.com/office/drawing/2014/main" id="{3159CD9A-6FCF-4571-952F-5193F9E3CF75}"/>
              </a:ext>
            </a:extLst>
          </p:cNvPr>
          <p:cNvSpPr txBox="1"/>
          <p:nvPr/>
        </p:nvSpPr>
        <p:spPr>
          <a:xfrm>
            <a:off x="5804734" y="2070777"/>
            <a:ext cx="3079955" cy="43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S’exigía que pagaran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més impostos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5148D76-C968-4833-B934-04D80451ECB5}"/>
              </a:ext>
            </a:extLst>
          </p:cNvPr>
          <p:cNvSpPr txBox="1"/>
          <p:nvPr/>
        </p:nvSpPr>
        <p:spPr>
          <a:xfrm>
            <a:off x="5804734" y="1947610"/>
            <a:ext cx="2207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EN LA PENÍNSULA IBÉRICA</a:t>
            </a:r>
          </a:p>
        </p:txBody>
      </p: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650ECF96-0A03-48FB-8AA9-B4E67C2A2119}"/>
              </a:ext>
            </a:extLst>
          </p:cNvPr>
          <p:cNvCxnSpPr>
            <a:cxnSpLocks/>
          </p:cNvCxnSpPr>
          <p:nvPr/>
        </p:nvCxnSpPr>
        <p:spPr>
          <a:xfrm>
            <a:off x="6230418" y="2631789"/>
            <a:ext cx="2135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063A5385-62B5-401E-9D62-E952F0B2D63E}"/>
              </a:ext>
            </a:extLst>
          </p:cNvPr>
          <p:cNvCxnSpPr>
            <a:cxnSpLocks/>
          </p:cNvCxnSpPr>
          <p:nvPr/>
        </p:nvCxnSpPr>
        <p:spPr>
          <a:xfrm>
            <a:off x="6230418" y="2454630"/>
            <a:ext cx="0" cy="8913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59AD57F3-DDB3-43FB-994E-F776007DFD5A}"/>
              </a:ext>
            </a:extLst>
          </p:cNvPr>
          <p:cNvCxnSpPr>
            <a:cxnSpLocks/>
          </p:cNvCxnSpPr>
          <p:nvPr/>
        </p:nvCxnSpPr>
        <p:spPr>
          <a:xfrm>
            <a:off x="6230418" y="2982082"/>
            <a:ext cx="2135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C3FE44B-9136-4A97-886E-608CC0F591EF}"/>
              </a:ext>
            </a:extLst>
          </p:cNvPr>
          <p:cNvSpPr txBox="1"/>
          <p:nvPr/>
        </p:nvSpPr>
        <p:spPr>
          <a:xfrm>
            <a:off x="6387314" y="2504290"/>
            <a:ext cx="2318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assegurats la propietat dels bèns.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C6B9B2F-CDB4-423E-BA17-57901801199F}"/>
              </a:ext>
            </a:extLst>
          </p:cNvPr>
          <p:cNvSpPr txBox="1"/>
          <p:nvPr/>
        </p:nvSpPr>
        <p:spPr>
          <a:xfrm>
            <a:off x="6387314" y="2850069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llibertat de culte.</a:t>
            </a:r>
          </a:p>
        </p:txBody>
      </p: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EDA67058-2170-48AE-BF0D-3FA5DDBD846B}"/>
              </a:ext>
            </a:extLst>
          </p:cNvPr>
          <p:cNvCxnSpPr>
            <a:cxnSpLocks/>
          </p:cNvCxnSpPr>
          <p:nvPr/>
        </p:nvCxnSpPr>
        <p:spPr>
          <a:xfrm>
            <a:off x="6228352" y="3346022"/>
            <a:ext cx="2135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BE83F52-5270-42FE-BE95-1746971293AD}"/>
              </a:ext>
            </a:extLst>
          </p:cNvPr>
          <p:cNvSpPr txBox="1"/>
          <p:nvPr/>
        </p:nvSpPr>
        <p:spPr>
          <a:xfrm>
            <a:off x="6380968" y="3218633"/>
            <a:ext cx="2550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dret de regir-se per les seues pròpies normes jurídiques.</a:t>
            </a:r>
          </a:p>
        </p:txBody>
      </p:sp>
    </p:spTree>
    <p:extLst>
      <p:ext uri="{BB962C8B-B14F-4D97-AF65-F5344CB8AC3E}">
        <p14:creationId xmlns:p14="http://schemas.microsoft.com/office/powerpoint/2010/main" val="2346347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3</a:t>
            </a:r>
            <a:r>
              <a:rPr lang="es-ES" sz="3600"/>
              <a:t>. Els grups socials IV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12</a:t>
            </a:fld>
            <a:endParaRPr lang="es-ES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33B0AE07-F353-42EB-93B0-7317A5222997}"/>
              </a:ext>
            </a:extLst>
          </p:cNvPr>
          <p:cNvSpPr txBox="1"/>
          <p:nvPr/>
        </p:nvSpPr>
        <p:spPr>
          <a:xfrm>
            <a:off x="475283" y="1510882"/>
            <a:ext cx="13724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UNA SINAGOGA</a:t>
            </a:r>
          </a:p>
        </p:txBody>
      </p:sp>
      <p:sp>
        <p:nvSpPr>
          <p:cNvPr id="39" name="Google Shape;69;p12">
            <a:extLst>
              <a:ext uri="{FF2B5EF4-FFF2-40B4-BE49-F238E27FC236}">
                <a16:creationId xmlns:a16="http://schemas.microsoft.com/office/drawing/2014/main" id="{B3301292-7079-48D1-85EE-C0D67D9E76C7}"/>
              </a:ext>
            </a:extLst>
          </p:cNvPr>
          <p:cNvSpPr txBox="1"/>
          <p:nvPr/>
        </p:nvSpPr>
        <p:spPr>
          <a:xfrm>
            <a:off x="591289" y="1649623"/>
            <a:ext cx="6498724" cy="2260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Centre d’oració dels jueus.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Rabí: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interpreta la Torà (llibre sagrat).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200" b="1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Com és una sinagoga?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Arca: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on conserven els rotllos de les sagrades escriptures.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Tarima: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on celebren les ceremònies.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Menorah: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canelobre (candelabro) de set braços.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Ner tamid: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flama perpètua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      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recordava la que brillaba al temple de Jerusalem.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Bimah: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plataforma elevada des d’on el rabí llig la Torà.</a:t>
            </a:r>
            <a:endParaRPr lang="es-ES" sz="1200" b="1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2FEB3A04-52C7-4DFF-ABBA-55E18D5CA5EA}"/>
              </a:ext>
            </a:extLst>
          </p:cNvPr>
          <p:cNvCxnSpPr>
            <a:cxnSpLocks/>
          </p:cNvCxnSpPr>
          <p:nvPr/>
        </p:nvCxnSpPr>
        <p:spPr>
          <a:xfrm>
            <a:off x="2941093" y="3471594"/>
            <a:ext cx="28314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E6F6A53-8B22-47BE-8353-2A9072B3C784}"/>
              </a:ext>
            </a:extLst>
          </p:cNvPr>
          <p:cNvCxnSpPr/>
          <p:nvPr/>
        </p:nvCxnSpPr>
        <p:spPr>
          <a:xfrm>
            <a:off x="617987" y="2629734"/>
            <a:ext cx="0" cy="33372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734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3</a:t>
            </a:r>
            <a:r>
              <a:rPr lang="es-ES" sz="3600"/>
              <a:t>. Els grups socials V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13</a:t>
            </a:fld>
            <a:endParaRPr lang="es-ES"/>
          </a:p>
        </p:txBody>
      </p:sp>
      <p:sp>
        <p:nvSpPr>
          <p:cNvPr id="9" name="Google Shape;69;p12">
            <a:extLst>
              <a:ext uri="{FF2B5EF4-FFF2-40B4-BE49-F238E27FC236}">
                <a16:creationId xmlns:a16="http://schemas.microsoft.com/office/drawing/2014/main" id="{8A212DBE-5E07-4C0D-81D3-9D63CC5351A4}"/>
              </a:ext>
            </a:extLst>
          </p:cNvPr>
          <p:cNvSpPr txBox="1"/>
          <p:nvPr/>
        </p:nvSpPr>
        <p:spPr>
          <a:xfrm>
            <a:off x="639205" y="1467085"/>
            <a:ext cx="2631278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EL GOVERN DE LA CIUTAT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DF9414B3-8663-4621-B94E-C94586ED1709}"/>
              </a:ext>
            </a:extLst>
          </p:cNvPr>
          <p:cNvSpPr/>
          <p:nvPr/>
        </p:nvSpPr>
        <p:spPr>
          <a:xfrm rot="10800000" flipH="1">
            <a:off x="639203" y="1731390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801484" y="2039324"/>
            <a:ext cx="4811732" cy="623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Al principi, les ciutats s’organitzaven formant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comunes o asemblees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dels veïns per organizar-se el govern.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71AE940-0178-41A7-AE3C-B1F178BA9928}"/>
              </a:ext>
            </a:extLst>
          </p:cNvPr>
          <p:cNvSpPr txBox="1"/>
          <p:nvPr/>
        </p:nvSpPr>
        <p:spPr>
          <a:xfrm>
            <a:off x="639203" y="1908519"/>
            <a:ext cx="2061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COMUNES O ASEMBLEES</a:t>
            </a:r>
          </a:p>
        </p:txBody>
      </p:sp>
      <p:sp>
        <p:nvSpPr>
          <p:cNvPr id="36" name="Google Shape;69;p12">
            <a:extLst>
              <a:ext uri="{FF2B5EF4-FFF2-40B4-BE49-F238E27FC236}">
                <a16:creationId xmlns:a16="http://schemas.microsoft.com/office/drawing/2014/main" id="{59A7F3A0-226B-4D8C-B16E-3740B6B299F5}"/>
              </a:ext>
            </a:extLst>
          </p:cNvPr>
          <p:cNvSpPr txBox="1"/>
          <p:nvPr/>
        </p:nvSpPr>
        <p:spPr>
          <a:xfrm>
            <a:off x="226932" y="3728349"/>
            <a:ext cx="410204" cy="1415151"/>
          </a:xfrm>
          <a:prstGeom prst="rect">
            <a:avLst/>
          </a:prstGeom>
          <a:noFill/>
          <a:ln>
            <a:noFill/>
          </a:ln>
        </p:spPr>
        <p:txBody>
          <a:bodyPr spcFirstLastPara="1" vert="vert270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Ordre cronològic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45124C1-B5CD-4523-B3B7-619C0F81F0E9}"/>
              </a:ext>
            </a:extLst>
          </p:cNvPr>
          <p:cNvSpPr txBox="1"/>
          <p:nvPr/>
        </p:nvSpPr>
        <p:spPr>
          <a:xfrm>
            <a:off x="639203" y="2571935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ALCALDE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5920C051-FE61-4BC7-AD46-3BAF32E32A84}"/>
              </a:ext>
            </a:extLst>
          </p:cNvPr>
          <p:cNvCxnSpPr>
            <a:cxnSpLocks/>
          </p:cNvCxnSpPr>
          <p:nvPr/>
        </p:nvCxnSpPr>
        <p:spPr>
          <a:xfrm flipV="1">
            <a:off x="472081" y="1988612"/>
            <a:ext cx="0" cy="181983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Google Shape;69;p12">
            <a:extLst>
              <a:ext uri="{FF2B5EF4-FFF2-40B4-BE49-F238E27FC236}">
                <a16:creationId xmlns:a16="http://schemas.microsoft.com/office/drawing/2014/main" id="{746FAA6A-E42F-4653-BDDB-E87D861B0423}"/>
              </a:ext>
            </a:extLst>
          </p:cNvPr>
          <p:cNvSpPr txBox="1"/>
          <p:nvPr/>
        </p:nvSpPr>
        <p:spPr>
          <a:xfrm>
            <a:off x="840857" y="2733429"/>
            <a:ext cx="1386285" cy="445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ALCALDE</a:t>
            </a:r>
            <a:r>
              <a:rPr lang="es-ES" sz="11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dirigix</a:t>
            </a:r>
            <a:endParaRPr lang="es-ES" sz="1100" u="sng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AF507B20-02C4-4216-A564-B3DCA251E10F}"/>
              </a:ext>
            </a:extLst>
          </p:cNvPr>
          <p:cNvCxnSpPr>
            <a:cxnSpLocks/>
          </p:cNvCxnSpPr>
          <p:nvPr/>
        </p:nvCxnSpPr>
        <p:spPr>
          <a:xfrm>
            <a:off x="2097987" y="3011057"/>
            <a:ext cx="28314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Google Shape;69;p12">
            <a:extLst>
              <a:ext uri="{FF2B5EF4-FFF2-40B4-BE49-F238E27FC236}">
                <a16:creationId xmlns:a16="http://schemas.microsoft.com/office/drawing/2014/main" id="{E4894ED0-4EBE-45FD-87C1-8E4CF0463EDB}"/>
              </a:ext>
            </a:extLst>
          </p:cNvPr>
          <p:cNvSpPr txBox="1"/>
          <p:nvPr/>
        </p:nvSpPr>
        <p:spPr>
          <a:xfrm>
            <a:off x="2321472" y="2738991"/>
            <a:ext cx="1836701" cy="445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MAGISTRATS </a:t>
            </a:r>
            <a:r>
              <a:rPr lang="es-ES" sz="11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(regidors)</a:t>
            </a:r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96D2935B-5293-4834-8A45-4A74E56B8988}"/>
              </a:ext>
            </a:extLst>
          </p:cNvPr>
          <p:cNvCxnSpPr>
            <a:cxnSpLocks/>
          </p:cNvCxnSpPr>
          <p:nvPr/>
        </p:nvCxnSpPr>
        <p:spPr>
          <a:xfrm>
            <a:off x="2580255" y="3183576"/>
            <a:ext cx="18196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C5A41175-809C-4CA4-A627-EB1A759813BC}"/>
              </a:ext>
            </a:extLst>
          </p:cNvPr>
          <p:cNvCxnSpPr>
            <a:cxnSpLocks/>
          </p:cNvCxnSpPr>
          <p:nvPr/>
        </p:nvCxnSpPr>
        <p:spPr>
          <a:xfrm>
            <a:off x="2580255" y="3128588"/>
            <a:ext cx="0" cy="50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Google Shape;69;p12">
            <a:extLst>
              <a:ext uri="{FF2B5EF4-FFF2-40B4-BE49-F238E27FC236}">
                <a16:creationId xmlns:a16="http://schemas.microsoft.com/office/drawing/2014/main" id="{7E414F73-DE93-4F1F-8BAE-546ADDB42233}"/>
              </a:ext>
            </a:extLst>
          </p:cNvPr>
          <p:cNvSpPr txBox="1"/>
          <p:nvPr/>
        </p:nvSpPr>
        <p:spPr>
          <a:xfrm>
            <a:off x="2701929" y="2963732"/>
            <a:ext cx="488462" cy="34342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9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triats</a:t>
            </a: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21F3E58-3356-4C5A-B55F-34EB5BF1D2C4}"/>
              </a:ext>
            </a:extLst>
          </p:cNvPr>
          <p:cNvCxnSpPr>
            <a:cxnSpLocks/>
          </p:cNvCxnSpPr>
          <p:nvPr/>
        </p:nvCxnSpPr>
        <p:spPr>
          <a:xfrm flipV="1">
            <a:off x="4065838" y="3011057"/>
            <a:ext cx="526186" cy="55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591D1728-97B7-4E08-B979-8676C11FAC0C}"/>
              </a:ext>
            </a:extLst>
          </p:cNvPr>
          <p:cNvCxnSpPr>
            <a:cxnSpLocks/>
          </p:cNvCxnSpPr>
          <p:nvPr/>
        </p:nvCxnSpPr>
        <p:spPr>
          <a:xfrm flipH="1">
            <a:off x="4217284" y="2740357"/>
            <a:ext cx="3776" cy="5167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7E0B70D6-BCE5-43EF-B6CF-7A91E9CE7BE8}"/>
              </a:ext>
            </a:extLst>
          </p:cNvPr>
          <p:cNvCxnSpPr>
            <a:cxnSpLocks/>
          </p:cNvCxnSpPr>
          <p:nvPr/>
        </p:nvCxnSpPr>
        <p:spPr>
          <a:xfrm>
            <a:off x="4218257" y="3257133"/>
            <a:ext cx="37376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54A81E38-34F9-409C-AFE4-389690293583}"/>
              </a:ext>
            </a:extLst>
          </p:cNvPr>
          <p:cNvCxnSpPr>
            <a:cxnSpLocks/>
          </p:cNvCxnSpPr>
          <p:nvPr/>
        </p:nvCxnSpPr>
        <p:spPr>
          <a:xfrm>
            <a:off x="4218257" y="2759268"/>
            <a:ext cx="37376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Google Shape;69;p12">
            <a:extLst>
              <a:ext uri="{FF2B5EF4-FFF2-40B4-BE49-F238E27FC236}">
                <a16:creationId xmlns:a16="http://schemas.microsoft.com/office/drawing/2014/main" id="{8204017D-FD71-4142-9240-E99CCCFBC94D}"/>
              </a:ext>
            </a:extLst>
          </p:cNvPr>
          <p:cNvSpPr txBox="1"/>
          <p:nvPr/>
        </p:nvSpPr>
        <p:spPr>
          <a:xfrm>
            <a:off x="4513672" y="2496674"/>
            <a:ext cx="815508" cy="445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finances</a:t>
            </a:r>
          </a:p>
        </p:txBody>
      </p:sp>
      <p:sp>
        <p:nvSpPr>
          <p:cNvPr id="59" name="Google Shape;69;p12">
            <a:extLst>
              <a:ext uri="{FF2B5EF4-FFF2-40B4-BE49-F238E27FC236}">
                <a16:creationId xmlns:a16="http://schemas.microsoft.com/office/drawing/2014/main" id="{BA9270F2-7968-4AE9-9E38-E2708E0EBF87}"/>
              </a:ext>
            </a:extLst>
          </p:cNvPr>
          <p:cNvSpPr txBox="1"/>
          <p:nvPr/>
        </p:nvSpPr>
        <p:spPr>
          <a:xfrm>
            <a:off x="4523313" y="2753866"/>
            <a:ext cx="815508" cy="445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ordre</a:t>
            </a:r>
          </a:p>
        </p:txBody>
      </p:sp>
      <p:sp>
        <p:nvSpPr>
          <p:cNvPr id="60" name="Google Shape;69;p12">
            <a:extLst>
              <a:ext uri="{FF2B5EF4-FFF2-40B4-BE49-F238E27FC236}">
                <a16:creationId xmlns:a16="http://schemas.microsoft.com/office/drawing/2014/main" id="{44205EA9-B6BF-463F-82B3-7FF1D60BF115}"/>
              </a:ext>
            </a:extLst>
          </p:cNvPr>
          <p:cNvSpPr txBox="1"/>
          <p:nvPr/>
        </p:nvSpPr>
        <p:spPr>
          <a:xfrm>
            <a:off x="4532954" y="3005500"/>
            <a:ext cx="815508" cy="4452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r>
              <a:rPr lang="es-ES" sz="11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justícia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B165FE65-7CC5-4F85-A835-D5236422F383}"/>
              </a:ext>
            </a:extLst>
          </p:cNvPr>
          <p:cNvSpPr txBox="1"/>
          <p:nvPr/>
        </p:nvSpPr>
        <p:spPr>
          <a:xfrm>
            <a:off x="669863" y="3216980"/>
            <a:ext cx="1470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b="1">
                <a:solidFill>
                  <a:schemeClr val="tx1"/>
                </a:solidFill>
                <a:latin typeface="Montserrat" panose="020B0604020202020204" charset="0"/>
              </a:rPr>
              <a:t>PATRICIAT URBÀ</a:t>
            </a:r>
          </a:p>
        </p:txBody>
      </p:sp>
      <p:sp>
        <p:nvSpPr>
          <p:cNvPr id="75" name="Google Shape;69;p12">
            <a:extLst>
              <a:ext uri="{FF2B5EF4-FFF2-40B4-BE49-F238E27FC236}">
                <a16:creationId xmlns:a16="http://schemas.microsoft.com/office/drawing/2014/main" id="{65645536-CEAC-4B97-B2C4-F5B6888489CC}"/>
              </a:ext>
            </a:extLst>
          </p:cNvPr>
          <p:cNvSpPr txBox="1"/>
          <p:nvPr/>
        </p:nvSpPr>
        <p:spPr>
          <a:xfrm>
            <a:off x="864617" y="3366555"/>
            <a:ext cx="4811732" cy="80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El govern va quedar en mans de famílies riques de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comerciants i banquers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, que van constituir un grup privilegiat: el 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patriciat urbà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91095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4</a:t>
            </a:r>
            <a:r>
              <a:rPr lang="es-ES" sz="3600"/>
              <a:t>. Gremis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14</a:t>
            </a:fld>
            <a:endParaRPr lang="es-ES"/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260854" y="1378554"/>
            <a:ext cx="8736308" cy="132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Asociació d’artesans d’una especialitat concreta d’una ciutat.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Per a treballar com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Mestre artesà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, necessites el 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permís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del gremi.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Funciona també com “ajuda mutua” (Caixa mutua amb 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diners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).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Organitzen la vida artesanal:</a:t>
            </a:r>
          </a:p>
        </p:txBody>
      </p:sp>
      <p:sp>
        <p:nvSpPr>
          <p:cNvPr id="26" name="Google Shape;69;p12">
            <a:extLst>
              <a:ext uri="{FF2B5EF4-FFF2-40B4-BE49-F238E27FC236}">
                <a16:creationId xmlns:a16="http://schemas.microsoft.com/office/drawing/2014/main" id="{D24AEEEC-FC63-4CA3-B3A1-9B514DE30829}"/>
              </a:ext>
            </a:extLst>
          </p:cNvPr>
          <p:cNvSpPr txBox="1"/>
          <p:nvPr/>
        </p:nvSpPr>
        <p:spPr>
          <a:xfrm>
            <a:off x="636146" y="2417270"/>
            <a:ext cx="2921337" cy="9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aprenent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oficial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mestre artesà (aprovant un examen)</a:t>
            </a:r>
          </a:p>
        </p:txBody>
      </p:sp>
    </p:spTree>
    <p:extLst>
      <p:ext uri="{BB962C8B-B14F-4D97-AF65-F5344CB8AC3E}">
        <p14:creationId xmlns:p14="http://schemas.microsoft.com/office/powerpoint/2010/main" val="102527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5</a:t>
            </a:r>
            <a:r>
              <a:rPr lang="es-ES" sz="3600"/>
              <a:t>. Comerç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15</a:t>
            </a:fld>
            <a:endParaRPr lang="es-ES"/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260854" y="1378554"/>
            <a:ext cx="8736308" cy="94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MERCAT: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lloc on compres el que te falta dia a dia.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FIRES: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grans mercats per a comerciants/majoristes (puntuals).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COMERÇ A LLARGA DISTÀNCIA:</a:t>
            </a:r>
            <a:endParaRPr lang="es-ES"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6" name="Google Shape;69;p12">
            <a:extLst>
              <a:ext uri="{FF2B5EF4-FFF2-40B4-BE49-F238E27FC236}">
                <a16:creationId xmlns:a16="http://schemas.microsoft.com/office/drawing/2014/main" id="{3E053F30-57C0-4AB1-B40C-7190CA2BEAEE}"/>
              </a:ext>
            </a:extLst>
          </p:cNvPr>
          <p:cNvSpPr txBox="1"/>
          <p:nvPr/>
        </p:nvSpPr>
        <p:spPr>
          <a:xfrm>
            <a:off x="662844" y="2150292"/>
            <a:ext cx="2921337" cy="9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ruta Mediterrània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ruta interior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ruta Atlàntic</a:t>
            </a:r>
          </a:p>
        </p:txBody>
      </p:sp>
    </p:spTree>
    <p:extLst>
      <p:ext uri="{BB962C8B-B14F-4D97-AF65-F5344CB8AC3E}">
        <p14:creationId xmlns:p14="http://schemas.microsoft.com/office/powerpoint/2010/main" val="230997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44" y="320374"/>
            <a:ext cx="8940036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6</a:t>
            </a:r>
            <a:r>
              <a:rPr lang="es-ES" sz="3600"/>
              <a:t>. La pesta negra (peste bubònica)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16</a:t>
            </a:fld>
            <a:endParaRPr lang="es-ES"/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260854" y="1378554"/>
            <a:ext cx="4224377" cy="944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1348 </a:t>
            </a:r>
            <a:r>
              <a:rPr lang="es-ES" sz="1200" b="1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 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va aparèixer l’enfermetat de la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pesta negra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30/40% de la població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va morir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Consequències: </a:t>
            </a:r>
            <a:endParaRPr lang="es-ES"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6" name="Google Shape;69;p12">
            <a:extLst>
              <a:ext uri="{FF2B5EF4-FFF2-40B4-BE49-F238E27FC236}">
                <a16:creationId xmlns:a16="http://schemas.microsoft.com/office/drawing/2014/main" id="{3E053F30-57C0-4AB1-B40C-7190CA2BEAEE}"/>
              </a:ext>
            </a:extLst>
          </p:cNvPr>
          <p:cNvSpPr txBox="1"/>
          <p:nvPr/>
        </p:nvSpPr>
        <p:spPr>
          <a:xfrm>
            <a:off x="662844" y="2170315"/>
            <a:ext cx="6258564" cy="96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Despoblament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 </a:t>
            </a:r>
            <a:r>
              <a:rPr lang="es-ES" sz="1050" b="1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terres deixen de cultivar-se</a:t>
            </a:r>
            <a:endParaRPr lang="es-ES" sz="105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Social i econòmiques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 Baixa la població, menys rendes  </a:t>
            </a:r>
            <a:r>
              <a:rPr lang="es-ES" sz="1050" b="1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augment impostos</a:t>
            </a:r>
            <a:endParaRPr lang="es-ES" sz="105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s-ES" sz="105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Religioses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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pensaven que era un </a:t>
            </a:r>
            <a:r>
              <a:rPr lang="es-ES" sz="1050" b="1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càstig diví </a:t>
            </a:r>
            <a:r>
              <a:rPr lang="es-ES" sz="1050" b="1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</a:t>
            </a:r>
            <a:r>
              <a:rPr lang="es-ES" sz="1050">
                <a:solidFill>
                  <a:schemeClr val="tx1"/>
                </a:solidFill>
                <a:latin typeface="Montserrat" panose="020B0604020202020204" charset="0"/>
                <a:sym typeface="Wingdings" panose="05000000000000000000" pitchFamily="2" charset="2"/>
              </a:rPr>
              <a:t> van tornar a una religiositat més forta</a:t>
            </a:r>
            <a:endParaRPr lang="es-ES" sz="1050" u="sng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0AA42CA4-26FC-405E-A580-C1EF507C8654}"/>
              </a:ext>
            </a:extLst>
          </p:cNvPr>
          <p:cNvSpPr/>
          <p:nvPr/>
        </p:nvSpPr>
        <p:spPr>
          <a:xfrm>
            <a:off x="4439512" y="1560851"/>
            <a:ext cx="45719" cy="21358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28A3C0-646D-473A-9359-543165D05AFB}"/>
              </a:ext>
            </a:extLst>
          </p:cNvPr>
          <p:cNvSpPr txBox="1"/>
          <p:nvPr/>
        </p:nvSpPr>
        <p:spPr>
          <a:xfrm>
            <a:off x="4439512" y="1515165"/>
            <a:ext cx="14462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</a:rPr>
              <a:t>pulgues de les rates</a:t>
            </a:r>
          </a:p>
        </p:txBody>
      </p:sp>
    </p:spTree>
    <p:extLst>
      <p:ext uri="{BB962C8B-B14F-4D97-AF65-F5344CB8AC3E}">
        <p14:creationId xmlns:p14="http://schemas.microsoft.com/office/powerpoint/2010/main" val="239914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244" y="320374"/>
            <a:ext cx="8940036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7</a:t>
            </a:r>
            <a:r>
              <a:rPr lang="es-ES" sz="3600"/>
              <a:t>. Disminució de la població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17</a:t>
            </a:fld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61A293A-223F-461C-98A8-B2EF5A4E73FF}"/>
              </a:ext>
            </a:extLst>
          </p:cNvPr>
          <p:cNvSpPr/>
          <p:nvPr/>
        </p:nvSpPr>
        <p:spPr>
          <a:xfrm>
            <a:off x="635784" y="1388120"/>
            <a:ext cx="2167486" cy="2900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AUGMENT POBLACIÓ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8237BEA-B666-473F-A499-9A6E07FFFF6C}"/>
              </a:ext>
            </a:extLst>
          </p:cNvPr>
          <p:cNvSpPr/>
          <p:nvPr/>
        </p:nvSpPr>
        <p:spPr>
          <a:xfrm>
            <a:off x="591933" y="1895062"/>
            <a:ext cx="2401090" cy="500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CULTIU DE LES TERRES MENYS FÈRTILS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90B2855-D88E-4C82-B593-661CC58215F4}"/>
              </a:ext>
            </a:extLst>
          </p:cNvPr>
          <p:cNvSpPr/>
          <p:nvPr/>
        </p:nvSpPr>
        <p:spPr>
          <a:xfrm>
            <a:off x="5448985" y="1365372"/>
            <a:ext cx="2360123" cy="3355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XICOTETA EDAT DE GEL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6D82F4E-EFD1-4753-96CE-98C56C636F08}"/>
              </a:ext>
            </a:extLst>
          </p:cNvPr>
          <p:cNvSpPr/>
          <p:nvPr/>
        </p:nvSpPr>
        <p:spPr>
          <a:xfrm>
            <a:off x="2653392" y="3465329"/>
            <a:ext cx="2896713" cy="305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DISMINUCIÓ DE LA POBLACIÓ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B418D64-3782-40CF-BE72-72AD89922C13}"/>
              </a:ext>
            </a:extLst>
          </p:cNvPr>
          <p:cNvSpPr/>
          <p:nvPr/>
        </p:nvSpPr>
        <p:spPr>
          <a:xfrm>
            <a:off x="3164288" y="2498600"/>
            <a:ext cx="1874923" cy="286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MALES COLLITES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A2EF3E2-1129-4824-AB2F-10E92B402D64}"/>
              </a:ext>
            </a:extLst>
          </p:cNvPr>
          <p:cNvSpPr/>
          <p:nvPr/>
        </p:nvSpPr>
        <p:spPr>
          <a:xfrm>
            <a:off x="3164288" y="2981964"/>
            <a:ext cx="1874923" cy="286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LA PESTA NEGRA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16A32EA-34B0-4643-A055-EE320F903A6C}"/>
              </a:ext>
            </a:extLst>
          </p:cNvPr>
          <p:cNvSpPr/>
          <p:nvPr/>
        </p:nvSpPr>
        <p:spPr>
          <a:xfrm>
            <a:off x="319858" y="3465329"/>
            <a:ext cx="1874923" cy="452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BAIXA ARTESANIA I COMERÇ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7FF8C07-9198-4C37-808A-0CC387E8FDDF}"/>
              </a:ext>
            </a:extLst>
          </p:cNvPr>
          <p:cNvSpPr/>
          <p:nvPr/>
        </p:nvSpPr>
        <p:spPr>
          <a:xfrm>
            <a:off x="319858" y="4107722"/>
            <a:ext cx="1874923" cy="3097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PITJOR SITUACIÓ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3C2F54-3081-40EC-BE12-3494980B2893}"/>
              </a:ext>
            </a:extLst>
          </p:cNvPr>
          <p:cNvSpPr/>
          <p:nvPr/>
        </p:nvSpPr>
        <p:spPr>
          <a:xfrm>
            <a:off x="3521369" y="4394679"/>
            <a:ext cx="1160757" cy="309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REVOLTES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247BA0F-FFED-442B-A1AA-F378827929EE}"/>
              </a:ext>
            </a:extLst>
          </p:cNvPr>
          <p:cNvSpPr/>
          <p:nvPr/>
        </p:nvSpPr>
        <p:spPr>
          <a:xfrm>
            <a:off x="6100760" y="3465328"/>
            <a:ext cx="2730365" cy="4522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MENYS RENDES QUE ES PAGUEN ALS SENYORS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8099B69-ADFE-4F42-BCFB-651323B66C8D}"/>
              </a:ext>
            </a:extLst>
          </p:cNvPr>
          <p:cNvSpPr/>
          <p:nvPr/>
        </p:nvSpPr>
        <p:spPr>
          <a:xfrm>
            <a:off x="6351051" y="4107722"/>
            <a:ext cx="2229782" cy="3055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AUGMENT IMPOSTOS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028D562-7E42-48D5-9D90-8302FC435A7D}"/>
              </a:ext>
            </a:extLst>
          </p:cNvPr>
          <p:cNvSpPr txBox="1"/>
          <p:nvPr/>
        </p:nvSpPr>
        <p:spPr>
          <a:xfrm>
            <a:off x="846789" y="3106636"/>
            <a:ext cx="821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(ciutats)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C35C6B-6BA5-4527-A094-EF13E08B4109}"/>
              </a:ext>
            </a:extLst>
          </p:cNvPr>
          <p:cNvSpPr txBox="1"/>
          <p:nvPr/>
        </p:nvSpPr>
        <p:spPr>
          <a:xfrm>
            <a:off x="7173058" y="3120179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(camp)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1A663FFD-0F1C-4B34-A4AC-9137D4CEDF14}"/>
              </a:ext>
            </a:extLst>
          </p:cNvPr>
          <p:cNvCxnSpPr>
            <a:cxnSpLocks/>
          </p:cNvCxnSpPr>
          <p:nvPr/>
        </p:nvCxnSpPr>
        <p:spPr>
          <a:xfrm>
            <a:off x="1667848" y="1643225"/>
            <a:ext cx="0" cy="25010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B99ABA63-256C-444F-9E79-FB9EA0507FE6}"/>
              </a:ext>
            </a:extLst>
          </p:cNvPr>
          <p:cNvCxnSpPr>
            <a:cxnSpLocks/>
          </p:cNvCxnSpPr>
          <p:nvPr/>
        </p:nvCxnSpPr>
        <p:spPr>
          <a:xfrm>
            <a:off x="4068782" y="3268523"/>
            <a:ext cx="0" cy="19956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A0742599-3596-47C5-82FC-9AD52306B155}"/>
              </a:ext>
            </a:extLst>
          </p:cNvPr>
          <p:cNvCxnSpPr>
            <a:cxnSpLocks/>
          </p:cNvCxnSpPr>
          <p:nvPr/>
        </p:nvCxnSpPr>
        <p:spPr>
          <a:xfrm>
            <a:off x="1241842" y="3875689"/>
            <a:ext cx="0" cy="23203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DA9BCE78-B074-4C1B-8B75-7661273C9018}"/>
              </a:ext>
            </a:extLst>
          </p:cNvPr>
          <p:cNvCxnSpPr>
            <a:cxnSpLocks/>
          </p:cNvCxnSpPr>
          <p:nvPr/>
        </p:nvCxnSpPr>
        <p:spPr>
          <a:xfrm>
            <a:off x="7488018" y="3875689"/>
            <a:ext cx="0" cy="232033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45811CC-1046-4797-B755-F66237A67B1C}"/>
              </a:ext>
            </a:extLst>
          </p:cNvPr>
          <p:cNvCxnSpPr>
            <a:cxnSpLocks/>
          </p:cNvCxnSpPr>
          <p:nvPr/>
        </p:nvCxnSpPr>
        <p:spPr>
          <a:xfrm>
            <a:off x="1667848" y="2400301"/>
            <a:ext cx="0" cy="22647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13B0B454-36C8-44A0-8F59-5381549C33E3}"/>
              </a:ext>
            </a:extLst>
          </p:cNvPr>
          <p:cNvCxnSpPr>
            <a:cxnSpLocks/>
          </p:cNvCxnSpPr>
          <p:nvPr/>
        </p:nvCxnSpPr>
        <p:spPr>
          <a:xfrm>
            <a:off x="6625853" y="1721882"/>
            <a:ext cx="0" cy="89357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1" name="Signo más 40">
            <a:extLst>
              <a:ext uri="{FF2B5EF4-FFF2-40B4-BE49-F238E27FC236}">
                <a16:creationId xmlns:a16="http://schemas.microsoft.com/office/drawing/2014/main" id="{0B8707AE-36FA-4DD4-AE7D-E3EF96429049}"/>
              </a:ext>
            </a:extLst>
          </p:cNvPr>
          <p:cNvSpPr/>
          <p:nvPr/>
        </p:nvSpPr>
        <p:spPr>
          <a:xfrm>
            <a:off x="3928062" y="2753842"/>
            <a:ext cx="281440" cy="286553"/>
          </a:xfrm>
          <a:prstGeom prst="mathPlu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744DB495-1415-40BB-B2CA-6A4A8EA90A7F}"/>
              </a:ext>
            </a:extLst>
          </p:cNvPr>
          <p:cNvCxnSpPr>
            <a:cxnSpLocks/>
          </p:cNvCxnSpPr>
          <p:nvPr/>
        </p:nvCxnSpPr>
        <p:spPr>
          <a:xfrm flipH="1">
            <a:off x="2181880" y="3618110"/>
            <a:ext cx="46837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F9829DF9-544E-452F-B698-445B0F6C7AD0}"/>
              </a:ext>
            </a:extLst>
          </p:cNvPr>
          <p:cNvCxnSpPr>
            <a:cxnSpLocks/>
          </p:cNvCxnSpPr>
          <p:nvPr/>
        </p:nvCxnSpPr>
        <p:spPr>
          <a:xfrm>
            <a:off x="5588275" y="3624474"/>
            <a:ext cx="48851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4DAFC2A1-0A34-471F-A614-7DA4E4FA035E}"/>
              </a:ext>
            </a:extLst>
          </p:cNvPr>
          <p:cNvCxnSpPr>
            <a:cxnSpLocks/>
          </p:cNvCxnSpPr>
          <p:nvPr/>
        </p:nvCxnSpPr>
        <p:spPr>
          <a:xfrm>
            <a:off x="1257318" y="4436332"/>
            <a:ext cx="0" cy="1132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8F1AAC3E-EABB-4150-AD25-C5505025BA98}"/>
              </a:ext>
            </a:extLst>
          </p:cNvPr>
          <p:cNvCxnSpPr>
            <a:cxnSpLocks/>
          </p:cNvCxnSpPr>
          <p:nvPr/>
        </p:nvCxnSpPr>
        <p:spPr>
          <a:xfrm>
            <a:off x="7534960" y="4436332"/>
            <a:ext cx="0" cy="11323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CE75D53C-944E-4D47-A4B0-7C4A8A4956DC}"/>
              </a:ext>
            </a:extLst>
          </p:cNvPr>
          <p:cNvCxnSpPr>
            <a:cxnSpLocks/>
          </p:cNvCxnSpPr>
          <p:nvPr/>
        </p:nvCxnSpPr>
        <p:spPr>
          <a:xfrm flipH="1">
            <a:off x="5028259" y="2626771"/>
            <a:ext cx="1608543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CA5F42DB-38E2-4E02-B25A-D01EE181359E}"/>
              </a:ext>
            </a:extLst>
          </p:cNvPr>
          <p:cNvCxnSpPr>
            <a:cxnSpLocks/>
          </p:cNvCxnSpPr>
          <p:nvPr/>
        </p:nvCxnSpPr>
        <p:spPr>
          <a:xfrm flipV="1">
            <a:off x="1667848" y="2626901"/>
            <a:ext cx="1496440" cy="140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4479BCED-AF0F-4F3F-A2F0-281120A7FC52}"/>
              </a:ext>
            </a:extLst>
          </p:cNvPr>
          <p:cNvCxnSpPr>
            <a:cxnSpLocks/>
          </p:cNvCxnSpPr>
          <p:nvPr/>
        </p:nvCxnSpPr>
        <p:spPr>
          <a:xfrm>
            <a:off x="1241842" y="4549567"/>
            <a:ext cx="227952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66AFF72B-1BBA-4314-9065-34B5ACDB61B1}"/>
              </a:ext>
            </a:extLst>
          </p:cNvPr>
          <p:cNvCxnSpPr>
            <a:cxnSpLocks/>
          </p:cNvCxnSpPr>
          <p:nvPr/>
        </p:nvCxnSpPr>
        <p:spPr>
          <a:xfrm flipH="1">
            <a:off x="4695595" y="4549567"/>
            <a:ext cx="284791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688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1128-A3D6-42D9-BF1F-796604528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Ubicació territorial i temporal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E282595-3591-4599-AD30-A5EF339F1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200" y="1393425"/>
            <a:ext cx="3767400" cy="548841"/>
          </a:xfrm>
        </p:spPr>
        <p:txBody>
          <a:bodyPr/>
          <a:lstStyle/>
          <a:p>
            <a:r>
              <a:rPr lang="es-ES" b="1"/>
              <a:t>EUROPA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1D987D-0E22-47EC-8F48-6B29051AAEB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85500" y="1393425"/>
            <a:ext cx="3767400" cy="648957"/>
          </a:xfrm>
        </p:spPr>
        <p:txBody>
          <a:bodyPr/>
          <a:lstStyle/>
          <a:p>
            <a:r>
              <a:rPr lang="es-ES" b="1"/>
              <a:t>BAIXA EDAT MITJANA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53CE5C1-5FEE-4E23-9556-D77A46179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2</a:t>
            </a:fld>
            <a:endParaRPr lang="es-ES"/>
          </a:p>
        </p:txBody>
      </p:sp>
      <p:pic>
        <p:nvPicPr>
          <p:cNvPr id="2050" name="Picture 2" descr="2º.1.El Feudalismo.">
            <a:extLst>
              <a:ext uri="{FF2B5EF4-FFF2-40B4-BE49-F238E27FC236}">
                <a16:creationId xmlns:a16="http://schemas.microsoft.com/office/drawing/2014/main" id="{11E8C85C-9B53-4683-A6A9-563A6EEDB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1" y="2214066"/>
            <a:ext cx="2874464" cy="20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8D4D445-6EB8-468C-8680-D788B0D360E0}"/>
              </a:ext>
            </a:extLst>
          </p:cNvPr>
          <p:cNvCxnSpPr>
            <a:cxnSpLocks/>
          </p:cNvCxnSpPr>
          <p:nvPr/>
        </p:nvCxnSpPr>
        <p:spPr>
          <a:xfrm>
            <a:off x="4572000" y="3023526"/>
            <a:ext cx="41323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FABD97E-8E7E-4E00-A2E4-1DB26D3D77BB}"/>
              </a:ext>
            </a:extLst>
          </p:cNvPr>
          <p:cNvCxnSpPr>
            <a:cxnSpLocks/>
          </p:cNvCxnSpPr>
          <p:nvPr/>
        </p:nvCxnSpPr>
        <p:spPr>
          <a:xfrm>
            <a:off x="8704310" y="2833583"/>
            <a:ext cx="0" cy="379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613F11B-CAE7-446D-8DC2-940571E61F5F}"/>
              </a:ext>
            </a:extLst>
          </p:cNvPr>
          <p:cNvCxnSpPr>
            <a:cxnSpLocks/>
          </p:cNvCxnSpPr>
          <p:nvPr/>
        </p:nvCxnSpPr>
        <p:spPr>
          <a:xfrm>
            <a:off x="4572000" y="2851471"/>
            <a:ext cx="0" cy="3798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C2E30B2-AEFC-4B47-8781-9C505F68E606}"/>
              </a:ext>
            </a:extLst>
          </p:cNvPr>
          <p:cNvCxnSpPr>
            <a:cxnSpLocks/>
          </p:cNvCxnSpPr>
          <p:nvPr/>
        </p:nvCxnSpPr>
        <p:spPr>
          <a:xfrm>
            <a:off x="5899104" y="2946442"/>
            <a:ext cx="0" cy="18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17055082-1A9B-4B8E-A19D-6772B8B46AC0}"/>
              </a:ext>
            </a:extLst>
          </p:cNvPr>
          <p:cNvCxnSpPr>
            <a:cxnSpLocks/>
          </p:cNvCxnSpPr>
          <p:nvPr/>
        </p:nvCxnSpPr>
        <p:spPr>
          <a:xfrm>
            <a:off x="7252904" y="2928554"/>
            <a:ext cx="0" cy="18994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33D5FE-383C-4299-9F05-A9167D663553}"/>
              </a:ext>
            </a:extLst>
          </p:cNvPr>
          <p:cNvSpPr txBox="1"/>
          <p:nvPr/>
        </p:nvSpPr>
        <p:spPr>
          <a:xfrm>
            <a:off x="3927828" y="2815637"/>
            <a:ext cx="6174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Segles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CB575D6-7C60-425F-B9BC-D0DDA9275C0B}"/>
              </a:ext>
            </a:extLst>
          </p:cNvPr>
          <p:cNvSpPr txBox="1"/>
          <p:nvPr/>
        </p:nvSpPr>
        <p:spPr>
          <a:xfrm>
            <a:off x="4411539" y="2512917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40EBE16-55B2-49FB-8BDB-CC9E7A89D08B}"/>
              </a:ext>
            </a:extLst>
          </p:cNvPr>
          <p:cNvSpPr txBox="1"/>
          <p:nvPr/>
        </p:nvSpPr>
        <p:spPr>
          <a:xfrm>
            <a:off x="5736485" y="2637486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IX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9E26B14-DBE6-4B48-9ACD-CE46D03EB4E1}"/>
              </a:ext>
            </a:extLst>
          </p:cNvPr>
          <p:cNvSpPr txBox="1"/>
          <p:nvPr/>
        </p:nvSpPr>
        <p:spPr>
          <a:xfrm>
            <a:off x="7034735" y="2637486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XII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0D39788-A7B5-4F7D-8083-842AD28ABF82}"/>
              </a:ext>
            </a:extLst>
          </p:cNvPr>
          <p:cNvSpPr txBox="1"/>
          <p:nvPr/>
        </p:nvSpPr>
        <p:spPr>
          <a:xfrm>
            <a:off x="8475722" y="251291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>
                <a:solidFill>
                  <a:schemeClr val="accent2"/>
                </a:solidFill>
              </a:rPr>
              <a:t>XV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DA0D250-BA30-4720-A44D-1C629D746A62}"/>
              </a:ext>
            </a:extLst>
          </p:cNvPr>
          <p:cNvSpPr txBox="1"/>
          <p:nvPr/>
        </p:nvSpPr>
        <p:spPr>
          <a:xfrm>
            <a:off x="5878171" y="2314182"/>
            <a:ext cx="15199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/>
              <a:t>EDAT MITJANA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DDEF338-5DF5-47F7-AC64-0081A4907EFC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144835" y="2468071"/>
            <a:ext cx="1733336" cy="139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3924D326-C66F-4C44-A6D5-180026529875}"/>
              </a:ext>
            </a:extLst>
          </p:cNvPr>
          <p:cNvCxnSpPr>
            <a:cxnSpLocks/>
          </p:cNvCxnSpPr>
          <p:nvPr/>
        </p:nvCxnSpPr>
        <p:spPr>
          <a:xfrm flipH="1">
            <a:off x="7372139" y="2451484"/>
            <a:ext cx="1733336" cy="139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24255FE3-0316-4F77-966B-6A24F673B0BC}"/>
              </a:ext>
            </a:extLst>
          </p:cNvPr>
          <p:cNvCxnSpPr>
            <a:cxnSpLocks/>
          </p:cNvCxnSpPr>
          <p:nvPr/>
        </p:nvCxnSpPr>
        <p:spPr>
          <a:xfrm>
            <a:off x="8650549" y="3259004"/>
            <a:ext cx="805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23F1890B-0721-4C18-A30F-526F96101A08}"/>
              </a:ext>
            </a:extLst>
          </p:cNvPr>
          <p:cNvSpPr txBox="1"/>
          <p:nvPr/>
        </p:nvSpPr>
        <p:spPr>
          <a:xfrm>
            <a:off x="7183363" y="3139665"/>
            <a:ext cx="15744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/>
              <a:t>BAIXA EDAT MITJANA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3BCC0117-5BE4-4258-A77A-C95EE3009EC2}"/>
              </a:ext>
            </a:extLst>
          </p:cNvPr>
          <p:cNvCxnSpPr>
            <a:cxnSpLocks/>
          </p:cNvCxnSpPr>
          <p:nvPr/>
        </p:nvCxnSpPr>
        <p:spPr>
          <a:xfrm>
            <a:off x="7170141" y="3260875"/>
            <a:ext cx="8058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182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A484D6-5582-4765-A98D-E1D2254F42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3</a:t>
            </a:fld>
            <a:endParaRPr lang="es-ES"/>
          </a:p>
        </p:txBody>
      </p:sp>
      <p:pic>
        <p:nvPicPr>
          <p:cNvPr id="1030" name="Picture 6" descr="Centro de Valencia | Gifex">
            <a:extLst>
              <a:ext uri="{FF2B5EF4-FFF2-40B4-BE49-F238E27FC236}">
                <a16:creationId xmlns:a16="http://schemas.microsoft.com/office/drawing/2014/main" id="{78E5F799-1ACE-4C0C-9850-81FD4F572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433"/>
          <a:stretch/>
        </p:blipFill>
        <p:spPr bwMode="auto">
          <a:xfrm>
            <a:off x="108994" y="0"/>
            <a:ext cx="571113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CB158DA-A564-4D6A-B3D8-9717147FB136}"/>
              </a:ext>
            </a:extLst>
          </p:cNvPr>
          <p:cNvSpPr/>
          <p:nvPr/>
        </p:nvSpPr>
        <p:spPr>
          <a:xfrm>
            <a:off x="1408309" y="787585"/>
            <a:ext cx="3898071" cy="4151510"/>
          </a:xfrm>
          <a:custGeom>
            <a:avLst/>
            <a:gdLst>
              <a:gd name="connsiteX0" fmla="*/ 3644252 w 3898071"/>
              <a:gd name="connsiteY0" fmla="*/ 2629735 h 4151510"/>
              <a:gd name="connsiteX1" fmla="*/ 3677624 w 3898071"/>
              <a:gd name="connsiteY1" fmla="*/ 2609711 h 4151510"/>
              <a:gd name="connsiteX2" fmla="*/ 3697647 w 3898071"/>
              <a:gd name="connsiteY2" fmla="*/ 2603037 h 4151510"/>
              <a:gd name="connsiteX3" fmla="*/ 3757717 w 3898071"/>
              <a:gd name="connsiteY3" fmla="*/ 2569665 h 4151510"/>
              <a:gd name="connsiteX4" fmla="*/ 3764392 w 3898071"/>
              <a:gd name="connsiteY4" fmla="*/ 2549641 h 4151510"/>
              <a:gd name="connsiteX5" fmla="*/ 3784415 w 3898071"/>
              <a:gd name="connsiteY5" fmla="*/ 2542967 h 4151510"/>
              <a:gd name="connsiteX6" fmla="*/ 3824462 w 3898071"/>
              <a:gd name="connsiteY6" fmla="*/ 2516269 h 4151510"/>
              <a:gd name="connsiteX7" fmla="*/ 3844485 w 3898071"/>
              <a:gd name="connsiteY7" fmla="*/ 2496246 h 4151510"/>
              <a:gd name="connsiteX8" fmla="*/ 3884532 w 3898071"/>
              <a:gd name="connsiteY8" fmla="*/ 2482897 h 4151510"/>
              <a:gd name="connsiteX9" fmla="*/ 3897881 w 3898071"/>
              <a:gd name="connsiteY9" fmla="*/ 2462873 h 4151510"/>
              <a:gd name="connsiteX10" fmla="*/ 3871183 w 3898071"/>
              <a:gd name="connsiteY10" fmla="*/ 2422827 h 4151510"/>
              <a:gd name="connsiteX11" fmla="*/ 3857834 w 3898071"/>
              <a:gd name="connsiteY11" fmla="*/ 2402803 h 4151510"/>
              <a:gd name="connsiteX12" fmla="*/ 3844485 w 3898071"/>
              <a:gd name="connsiteY12" fmla="*/ 2382780 h 4151510"/>
              <a:gd name="connsiteX13" fmla="*/ 3831136 w 3898071"/>
              <a:gd name="connsiteY13" fmla="*/ 2362757 h 4151510"/>
              <a:gd name="connsiteX14" fmla="*/ 3777741 w 3898071"/>
              <a:gd name="connsiteY14" fmla="*/ 2282663 h 4151510"/>
              <a:gd name="connsiteX15" fmla="*/ 3710996 w 3898071"/>
              <a:gd name="connsiteY15" fmla="*/ 2182546 h 4151510"/>
              <a:gd name="connsiteX16" fmla="*/ 3697647 w 3898071"/>
              <a:gd name="connsiteY16" fmla="*/ 2162523 h 4151510"/>
              <a:gd name="connsiteX17" fmla="*/ 3684298 w 3898071"/>
              <a:gd name="connsiteY17" fmla="*/ 2142500 h 4151510"/>
              <a:gd name="connsiteX18" fmla="*/ 3664275 w 3898071"/>
              <a:gd name="connsiteY18" fmla="*/ 2122476 h 4151510"/>
              <a:gd name="connsiteX19" fmla="*/ 3637577 w 3898071"/>
              <a:gd name="connsiteY19" fmla="*/ 2082430 h 4151510"/>
              <a:gd name="connsiteX20" fmla="*/ 3610879 w 3898071"/>
              <a:gd name="connsiteY20" fmla="*/ 2022360 h 4151510"/>
              <a:gd name="connsiteX21" fmla="*/ 3604205 w 3898071"/>
              <a:gd name="connsiteY21" fmla="*/ 2002336 h 4151510"/>
              <a:gd name="connsiteX22" fmla="*/ 3584182 w 3898071"/>
              <a:gd name="connsiteY22" fmla="*/ 1988987 h 4151510"/>
              <a:gd name="connsiteX23" fmla="*/ 3550809 w 3898071"/>
              <a:gd name="connsiteY23" fmla="*/ 1935592 h 4151510"/>
              <a:gd name="connsiteX24" fmla="*/ 3517437 w 3898071"/>
              <a:gd name="connsiteY24" fmla="*/ 1875522 h 4151510"/>
              <a:gd name="connsiteX25" fmla="*/ 3510763 w 3898071"/>
              <a:gd name="connsiteY25" fmla="*/ 1855498 h 4151510"/>
              <a:gd name="connsiteX26" fmla="*/ 3464041 w 3898071"/>
              <a:gd name="connsiteY26" fmla="*/ 1795428 h 4151510"/>
              <a:gd name="connsiteX27" fmla="*/ 3437344 w 3898071"/>
              <a:gd name="connsiteY27" fmla="*/ 1762056 h 4151510"/>
              <a:gd name="connsiteX28" fmla="*/ 3423995 w 3898071"/>
              <a:gd name="connsiteY28" fmla="*/ 1722009 h 4151510"/>
              <a:gd name="connsiteX29" fmla="*/ 3397297 w 3898071"/>
              <a:gd name="connsiteY29" fmla="*/ 1681962 h 4151510"/>
              <a:gd name="connsiteX30" fmla="*/ 3383948 w 3898071"/>
              <a:gd name="connsiteY30" fmla="*/ 1661939 h 4151510"/>
              <a:gd name="connsiteX31" fmla="*/ 3377273 w 3898071"/>
              <a:gd name="connsiteY31" fmla="*/ 1641916 h 4151510"/>
              <a:gd name="connsiteX32" fmla="*/ 3323878 w 3898071"/>
              <a:gd name="connsiteY32" fmla="*/ 1595195 h 4151510"/>
              <a:gd name="connsiteX33" fmla="*/ 3303855 w 3898071"/>
              <a:gd name="connsiteY33" fmla="*/ 1581846 h 4151510"/>
              <a:gd name="connsiteX34" fmla="*/ 3290506 w 3898071"/>
              <a:gd name="connsiteY34" fmla="*/ 1561822 h 4151510"/>
              <a:gd name="connsiteX35" fmla="*/ 3250459 w 3898071"/>
              <a:gd name="connsiteY35" fmla="*/ 1548473 h 4151510"/>
              <a:gd name="connsiteX36" fmla="*/ 3217087 w 3898071"/>
              <a:gd name="connsiteY36" fmla="*/ 1521776 h 4151510"/>
              <a:gd name="connsiteX37" fmla="*/ 3157017 w 3898071"/>
              <a:gd name="connsiteY37" fmla="*/ 1475054 h 4151510"/>
              <a:gd name="connsiteX38" fmla="*/ 3136993 w 3898071"/>
              <a:gd name="connsiteY38" fmla="*/ 1435008 h 4151510"/>
              <a:gd name="connsiteX39" fmla="*/ 3116970 w 3898071"/>
              <a:gd name="connsiteY39" fmla="*/ 1394961 h 4151510"/>
              <a:gd name="connsiteX40" fmla="*/ 3096946 w 3898071"/>
              <a:gd name="connsiteY40" fmla="*/ 1381612 h 4151510"/>
              <a:gd name="connsiteX41" fmla="*/ 3090272 w 3898071"/>
              <a:gd name="connsiteY41" fmla="*/ 1361589 h 4151510"/>
              <a:gd name="connsiteX42" fmla="*/ 3083598 w 3898071"/>
              <a:gd name="connsiteY42" fmla="*/ 1328216 h 4151510"/>
              <a:gd name="connsiteX43" fmla="*/ 3063574 w 3898071"/>
              <a:gd name="connsiteY43" fmla="*/ 1308193 h 4151510"/>
              <a:gd name="connsiteX44" fmla="*/ 3023527 w 3898071"/>
              <a:gd name="connsiteY44" fmla="*/ 1281495 h 4151510"/>
              <a:gd name="connsiteX45" fmla="*/ 2983481 w 3898071"/>
              <a:gd name="connsiteY45" fmla="*/ 1248123 h 4151510"/>
              <a:gd name="connsiteX46" fmla="*/ 2970132 w 3898071"/>
              <a:gd name="connsiteY46" fmla="*/ 1228100 h 4151510"/>
              <a:gd name="connsiteX47" fmla="*/ 2930085 w 3898071"/>
              <a:gd name="connsiteY47" fmla="*/ 1201402 h 4151510"/>
              <a:gd name="connsiteX48" fmla="*/ 2916736 w 3898071"/>
              <a:gd name="connsiteY48" fmla="*/ 1181379 h 4151510"/>
              <a:gd name="connsiteX49" fmla="*/ 2876690 w 3898071"/>
              <a:gd name="connsiteY49" fmla="*/ 1154681 h 4151510"/>
              <a:gd name="connsiteX50" fmla="*/ 2836643 w 3898071"/>
              <a:gd name="connsiteY50" fmla="*/ 1114634 h 4151510"/>
              <a:gd name="connsiteX51" fmla="*/ 2803271 w 3898071"/>
              <a:gd name="connsiteY51" fmla="*/ 1087936 h 4151510"/>
              <a:gd name="connsiteX52" fmla="*/ 2789922 w 3898071"/>
              <a:gd name="connsiteY52" fmla="*/ 1067913 h 4151510"/>
              <a:gd name="connsiteX53" fmla="*/ 2769898 w 3898071"/>
              <a:gd name="connsiteY53" fmla="*/ 1061238 h 4151510"/>
              <a:gd name="connsiteX54" fmla="*/ 2729852 w 3898071"/>
              <a:gd name="connsiteY54" fmla="*/ 1034541 h 4151510"/>
              <a:gd name="connsiteX55" fmla="*/ 2716503 w 3898071"/>
              <a:gd name="connsiteY55" fmla="*/ 1014517 h 4151510"/>
              <a:gd name="connsiteX56" fmla="*/ 2676456 w 3898071"/>
              <a:gd name="connsiteY56" fmla="*/ 987819 h 4151510"/>
              <a:gd name="connsiteX57" fmla="*/ 2636409 w 3898071"/>
              <a:gd name="connsiteY57" fmla="*/ 961122 h 4151510"/>
              <a:gd name="connsiteX58" fmla="*/ 2616386 w 3898071"/>
              <a:gd name="connsiteY58" fmla="*/ 947773 h 4151510"/>
              <a:gd name="connsiteX59" fmla="*/ 2596363 w 3898071"/>
              <a:gd name="connsiteY59" fmla="*/ 934424 h 4151510"/>
              <a:gd name="connsiteX60" fmla="*/ 2583014 w 3898071"/>
              <a:gd name="connsiteY60" fmla="*/ 914400 h 4151510"/>
              <a:gd name="connsiteX61" fmla="*/ 2556316 w 3898071"/>
              <a:gd name="connsiteY61" fmla="*/ 907726 h 4151510"/>
              <a:gd name="connsiteX62" fmla="*/ 2536292 w 3898071"/>
              <a:gd name="connsiteY62" fmla="*/ 901051 h 4151510"/>
              <a:gd name="connsiteX63" fmla="*/ 2496246 w 3898071"/>
              <a:gd name="connsiteY63" fmla="*/ 874354 h 4151510"/>
              <a:gd name="connsiteX64" fmla="*/ 2476222 w 3898071"/>
              <a:gd name="connsiteY64" fmla="*/ 861005 h 4151510"/>
              <a:gd name="connsiteX65" fmla="*/ 2456199 w 3898071"/>
              <a:gd name="connsiteY65" fmla="*/ 854330 h 4151510"/>
              <a:gd name="connsiteX66" fmla="*/ 2422827 w 3898071"/>
              <a:gd name="connsiteY66" fmla="*/ 827633 h 4151510"/>
              <a:gd name="connsiteX67" fmla="*/ 2402803 w 3898071"/>
              <a:gd name="connsiteY67" fmla="*/ 807609 h 4151510"/>
              <a:gd name="connsiteX68" fmla="*/ 2342733 w 3898071"/>
              <a:gd name="connsiteY68" fmla="*/ 787586 h 4151510"/>
              <a:gd name="connsiteX69" fmla="*/ 2322710 w 3898071"/>
              <a:gd name="connsiteY69" fmla="*/ 780911 h 4151510"/>
              <a:gd name="connsiteX70" fmla="*/ 2282663 w 3898071"/>
              <a:gd name="connsiteY70" fmla="*/ 754214 h 4151510"/>
              <a:gd name="connsiteX71" fmla="*/ 2262640 w 3898071"/>
              <a:gd name="connsiteY71" fmla="*/ 747539 h 4151510"/>
              <a:gd name="connsiteX72" fmla="*/ 2222593 w 3898071"/>
              <a:gd name="connsiteY72" fmla="*/ 727516 h 4151510"/>
              <a:gd name="connsiteX73" fmla="*/ 2202570 w 3898071"/>
              <a:gd name="connsiteY73" fmla="*/ 714167 h 4151510"/>
              <a:gd name="connsiteX74" fmla="*/ 2182546 w 3898071"/>
              <a:gd name="connsiteY74" fmla="*/ 707492 h 4151510"/>
              <a:gd name="connsiteX75" fmla="*/ 2142500 w 3898071"/>
              <a:gd name="connsiteY75" fmla="*/ 680795 h 4151510"/>
              <a:gd name="connsiteX76" fmla="*/ 2122476 w 3898071"/>
              <a:gd name="connsiteY76" fmla="*/ 667446 h 4151510"/>
              <a:gd name="connsiteX77" fmla="*/ 2102453 w 3898071"/>
              <a:gd name="connsiteY77" fmla="*/ 654097 h 4151510"/>
              <a:gd name="connsiteX78" fmla="*/ 2082430 w 3898071"/>
              <a:gd name="connsiteY78" fmla="*/ 634073 h 4151510"/>
              <a:gd name="connsiteX79" fmla="*/ 2062406 w 3898071"/>
              <a:gd name="connsiteY79" fmla="*/ 627399 h 4151510"/>
              <a:gd name="connsiteX80" fmla="*/ 2022360 w 3898071"/>
              <a:gd name="connsiteY80" fmla="*/ 607376 h 4151510"/>
              <a:gd name="connsiteX81" fmla="*/ 2002336 w 3898071"/>
              <a:gd name="connsiteY81" fmla="*/ 594027 h 4151510"/>
              <a:gd name="connsiteX82" fmla="*/ 1962290 w 3898071"/>
              <a:gd name="connsiteY82" fmla="*/ 580678 h 4151510"/>
              <a:gd name="connsiteX83" fmla="*/ 1942266 w 3898071"/>
              <a:gd name="connsiteY83" fmla="*/ 574003 h 4151510"/>
              <a:gd name="connsiteX84" fmla="*/ 1922243 w 3898071"/>
              <a:gd name="connsiteY84" fmla="*/ 567329 h 4151510"/>
              <a:gd name="connsiteX85" fmla="*/ 1882196 w 3898071"/>
              <a:gd name="connsiteY85" fmla="*/ 540631 h 4151510"/>
              <a:gd name="connsiteX86" fmla="*/ 1842149 w 3898071"/>
              <a:gd name="connsiteY86" fmla="*/ 520608 h 4151510"/>
              <a:gd name="connsiteX87" fmla="*/ 1782079 w 3898071"/>
              <a:gd name="connsiteY87" fmla="*/ 487235 h 4151510"/>
              <a:gd name="connsiteX88" fmla="*/ 1742033 w 3898071"/>
              <a:gd name="connsiteY88" fmla="*/ 460538 h 4151510"/>
              <a:gd name="connsiteX89" fmla="*/ 1722009 w 3898071"/>
              <a:gd name="connsiteY89" fmla="*/ 453863 h 4151510"/>
              <a:gd name="connsiteX90" fmla="*/ 1681963 w 3898071"/>
              <a:gd name="connsiteY90" fmla="*/ 433840 h 4151510"/>
              <a:gd name="connsiteX91" fmla="*/ 1641916 w 3898071"/>
              <a:gd name="connsiteY91" fmla="*/ 400468 h 4151510"/>
              <a:gd name="connsiteX92" fmla="*/ 1621892 w 3898071"/>
              <a:gd name="connsiteY92" fmla="*/ 393793 h 4151510"/>
              <a:gd name="connsiteX93" fmla="*/ 1588520 w 3898071"/>
              <a:gd name="connsiteY93" fmla="*/ 367095 h 4151510"/>
              <a:gd name="connsiteX94" fmla="*/ 1575171 w 3898071"/>
              <a:gd name="connsiteY94" fmla="*/ 347072 h 4151510"/>
              <a:gd name="connsiteX95" fmla="*/ 1535125 w 3898071"/>
              <a:gd name="connsiteY95" fmla="*/ 333723 h 4151510"/>
              <a:gd name="connsiteX96" fmla="*/ 1495078 w 3898071"/>
              <a:gd name="connsiteY96" fmla="*/ 307025 h 4151510"/>
              <a:gd name="connsiteX97" fmla="*/ 1475055 w 3898071"/>
              <a:gd name="connsiteY97" fmla="*/ 293676 h 4151510"/>
              <a:gd name="connsiteX98" fmla="*/ 1435008 w 3898071"/>
              <a:gd name="connsiteY98" fmla="*/ 280327 h 4151510"/>
              <a:gd name="connsiteX99" fmla="*/ 1374938 w 3898071"/>
              <a:gd name="connsiteY99" fmla="*/ 240281 h 4151510"/>
              <a:gd name="connsiteX100" fmla="*/ 1214751 w 3898071"/>
              <a:gd name="connsiteY100" fmla="*/ 133489 h 4151510"/>
              <a:gd name="connsiteX101" fmla="*/ 1174704 w 3898071"/>
              <a:gd name="connsiteY101" fmla="*/ 106792 h 4151510"/>
              <a:gd name="connsiteX102" fmla="*/ 1154681 w 3898071"/>
              <a:gd name="connsiteY102" fmla="*/ 93443 h 4151510"/>
              <a:gd name="connsiteX103" fmla="*/ 1134657 w 3898071"/>
              <a:gd name="connsiteY103" fmla="*/ 86768 h 4151510"/>
              <a:gd name="connsiteX104" fmla="*/ 1094611 w 3898071"/>
              <a:gd name="connsiteY104" fmla="*/ 60070 h 4151510"/>
              <a:gd name="connsiteX105" fmla="*/ 1074587 w 3898071"/>
              <a:gd name="connsiteY105" fmla="*/ 46722 h 4151510"/>
              <a:gd name="connsiteX106" fmla="*/ 1014517 w 3898071"/>
              <a:gd name="connsiteY106" fmla="*/ 26698 h 4151510"/>
              <a:gd name="connsiteX107" fmla="*/ 994494 w 3898071"/>
              <a:gd name="connsiteY107" fmla="*/ 20024 h 4151510"/>
              <a:gd name="connsiteX108" fmla="*/ 974471 w 3898071"/>
              <a:gd name="connsiteY108" fmla="*/ 13349 h 4151510"/>
              <a:gd name="connsiteX109" fmla="*/ 867679 w 3898071"/>
              <a:gd name="connsiteY109" fmla="*/ 0 h 4151510"/>
              <a:gd name="connsiteX110" fmla="*/ 707492 w 3898071"/>
              <a:gd name="connsiteY110" fmla="*/ 13349 h 4151510"/>
              <a:gd name="connsiteX111" fmla="*/ 674120 w 3898071"/>
              <a:gd name="connsiteY111" fmla="*/ 20024 h 4151510"/>
              <a:gd name="connsiteX112" fmla="*/ 634073 w 3898071"/>
              <a:gd name="connsiteY112" fmla="*/ 33373 h 4151510"/>
              <a:gd name="connsiteX113" fmla="*/ 594027 w 3898071"/>
              <a:gd name="connsiteY113" fmla="*/ 53396 h 4151510"/>
              <a:gd name="connsiteX114" fmla="*/ 513933 w 3898071"/>
              <a:gd name="connsiteY114" fmla="*/ 106792 h 4151510"/>
              <a:gd name="connsiteX115" fmla="*/ 473887 w 3898071"/>
              <a:gd name="connsiteY115" fmla="*/ 133489 h 4151510"/>
              <a:gd name="connsiteX116" fmla="*/ 453863 w 3898071"/>
              <a:gd name="connsiteY116" fmla="*/ 140164 h 4151510"/>
              <a:gd name="connsiteX117" fmla="*/ 420491 w 3898071"/>
              <a:gd name="connsiteY117" fmla="*/ 166862 h 4151510"/>
              <a:gd name="connsiteX118" fmla="*/ 400468 w 3898071"/>
              <a:gd name="connsiteY118" fmla="*/ 186885 h 4151510"/>
              <a:gd name="connsiteX119" fmla="*/ 360421 w 3898071"/>
              <a:gd name="connsiteY119" fmla="*/ 213583 h 4151510"/>
              <a:gd name="connsiteX120" fmla="*/ 340398 w 3898071"/>
              <a:gd name="connsiteY120" fmla="*/ 226932 h 4151510"/>
              <a:gd name="connsiteX121" fmla="*/ 320374 w 3898071"/>
              <a:gd name="connsiteY121" fmla="*/ 240281 h 4151510"/>
              <a:gd name="connsiteX122" fmla="*/ 280327 w 3898071"/>
              <a:gd name="connsiteY122" fmla="*/ 280327 h 4151510"/>
              <a:gd name="connsiteX123" fmla="*/ 233606 w 3898071"/>
              <a:gd name="connsiteY123" fmla="*/ 333723 h 4151510"/>
              <a:gd name="connsiteX124" fmla="*/ 206909 w 3898071"/>
              <a:gd name="connsiteY124" fmla="*/ 373770 h 4151510"/>
              <a:gd name="connsiteX125" fmla="*/ 200234 w 3898071"/>
              <a:gd name="connsiteY125" fmla="*/ 393793 h 4151510"/>
              <a:gd name="connsiteX126" fmla="*/ 173536 w 3898071"/>
              <a:gd name="connsiteY126" fmla="*/ 433840 h 4151510"/>
              <a:gd name="connsiteX127" fmla="*/ 160187 w 3898071"/>
              <a:gd name="connsiteY127" fmla="*/ 453863 h 4151510"/>
              <a:gd name="connsiteX128" fmla="*/ 146838 w 3898071"/>
              <a:gd name="connsiteY128" fmla="*/ 493910 h 4151510"/>
              <a:gd name="connsiteX129" fmla="*/ 140164 w 3898071"/>
              <a:gd name="connsiteY129" fmla="*/ 513933 h 4151510"/>
              <a:gd name="connsiteX130" fmla="*/ 126815 w 3898071"/>
              <a:gd name="connsiteY130" fmla="*/ 560654 h 4151510"/>
              <a:gd name="connsiteX131" fmla="*/ 113466 w 3898071"/>
              <a:gd name="connsiteY131" fmla="*/ 634073 h 4151510"/>
              <a:gd name="connsiteX132" fmla="*/ 100117 w 3898071"/>
              <a:gd name="connsiteY132" fmla="*/ 687469 h 4151510"/>
              <a:gd name="connsiteX133" fmla="*/ 80094 w 3898071"/>
              <a:gd name="connsiteY133" fmla="*/ 800935 h 4151510"/>
              <a:gd name="connsiteX134" fmla="*/ 73419 w 3898071"/>
              <a:gd name="connsiteY134" fmla="*/ 820958 h 4151510"/>
              <a:gd name="connsiteX135" fmla="*/ 60071 w 3898071"/>
              <a:gd name="connsiteY135" fmla="*/ 887703 h 4151510"/>
              <a:gd name="connsiteX136" fmla="*/ 53396 w 3898071"/>
              <a:gd name="connsiteY136" fmla="*/ 921075 h 4151510"/>
              <a:gd name="connsiteX137" fmla="*/ 46722 w 3898071"/>
              <a:gd name="connsiteY137" fmla="*/ 954447 h 4151510"/>
              <a:gd name="connsiteX138" fmla="*/ 40047 w 3898071"/>
              <a:gd name="connsiteY138" fmla="*/ 981145 h 4151510"/>
              <a:gd name="connsiteX139" fmla="*/ 33373 w 3898071"/>
              <a:gd name="connsiteY139" fmla="*/ 1054564 h 4151510"/>
              <a:gd name="connsiteX140" fmla="*/ 26698 w 3898071"/>
              <a:gd name="connsiteY140" fmla="*/ 1101285 h 4151510"/>
              <a:gd name="connsiteX141" fmla="*/ 20024 w 3898071"/>
              <a:gd name="connsiteY141" fmla="*/ 1188053 h 4151510"/>
              <a:gd name="connsiteX142" fmla="*/ 0 w 3898071"/>
              <a:gd name="connsiteY142" fmla="*/ 1201402 h 4151510"/>
              <a:gd name="connsiteX143" fmla="*/ 6675 w 3898071"/>
              <a:gd name="connsiteY143" fmla="*/ 1701986 h 4151510"/>
              <a:gd name="connsiteX144" fmla="*/ 13349 w 3898071"/>
              <a:gd name="connsiteY144" fmla="*/ 1728684 h 4151510"/>
              <a:gd name="connsiteX145" fmla="*/ 20024 w 3898071"/>
              <a:gd name="connsiteY145" fmla="*/ 1802103 h 4151510"/>
              <a:gd name="connsiteX146" fmla="*/ 26698 w 3898071"/>
              <a:gd name="connsiteY146" fmla="*/ 1835475 h 4151510"/>
              <a:gd name="connsiteX147" fmla="*/ 40047 w 3898071"/>
              <a:gd name="connsiteY147" fmla="*/ 1915568 h 4151510"/>
              <a:gd name="connsiteX148" fmla="*/ 46722 w 3898071"/>
              <a:gd name="connsiteY148" fmla="*/ 2209244 h 4151510"/>
              <a:gd name="connsiteX149" fmla="*/ 53396 w 3898071"/>
              <a:gd name="connsiteY149" fmla="*/ 2242616 h 4151510"/>
              <a:gd name="connsiteX150" fmla="*/ 66745 w 3898071"/>
              <a:gd name="connsiteY150" fmla="*/ 2322710 h 4151510"/>
              <a:gd name="connsiteX151" fmla="*/ 80094 w 3898071"/>
              <a:gd name="connsiteY151" fmla="*/ 2462873 h 4151510"/>
              <a:gd name="connsiteX152" fmla="*/ 86768 w 3898071"/>
              <a:gd name="connsiteY152" fmla="*/ 2856666 h 4151510"/>
              <a:gd name="connsiteX153" fmla="*/ 93443 w 3898071"/>
              <a:gd name="connsiteY153" fmla="*/ 2876689 h 4151510"/>
              <a:gd name="connsiteX154" fmla="*/ 106792 w 3898071"/>
              <a:gd name="connsiteY154" fmla="*/ 2943434 h 4151510"/>
              <a:gd name="connsiteX155" fmla="*/ 113466 w 3898071"/>
              <a:gd name="connsiteY155" fmla="*/ 2976806 h 4151510"/>
              <a:gd name="connsiteX156" fmla="*/ 133490 w 3898071"/>
              <a:gd name="connsiteY156" fmla="*/ 3036876 h 4151510"/>
              <a:gd name="connsiteX157" fmla="*/ 146838 w 3898071"/>
              <a:gd name="connsiteY157" fmla="*/ 3076923 h 4151510"/>
              <a:gd name="connsiteX158" fmla="*/ 153513 w 3898071"/>
              <a:gd name="connsiteY158" fmla="*/ 3096946 h 4151510"/>
              <a:gd name="connsiteX159" fmla="*/ 166862 w 3898071"/>
              <a:gd name="connsiteY159" fmla="*/ 3116970 h 4151510"/>
              <a:gd name="connsiteX160" fmla="*/ 180211 w 3898071"/>
              <a:gd name="connsiteY160" fmla="*/ 3170365 h 4151510"/>
              <a:gd name="connsiteX161" fmla="*/ 186885 w 3898071"/>
              <a:gd name="connsiteY161" fmla="*/ 3197063 h 4151510"/>
              <a:gd name="connsiteX162" fmla="*/ 193560 w 3898071"/>
              <a:gd name="connsiteY162" fmla="*/ 3217087 h 4151510"/>
              <a:gd name="connsiteX163" fmla="*/ 213583 w 3898071"/>
              <a:gd name="connsiteY163" fmla="*/ 3270482 h 4151510"/>
              <a:gd name="connsiteX164" fmla="*/ 240281 w 3898071"/>
              <a:gd name="connsiteY164" fmla="*/ 3310529 h 4151510"/>
              <a:gd name="connsiteX165" fmla="*/ 273653 w 3898071"/>
              <a:gd name="connsiteY165" fmla="*/ 3343901 h 4151510"/>
              <a:gd name="connsiteX166" fmla="*/ 320374 w 3898071"/>
              <a:gd name="connsiteY166" fmla="*/ 3403971 h 4151510"/>
              <a:gd name="connsiteX167" fmla="*/ 333723 w 3898071"/>
              <a:gd name="connsiteY167" fmla="*/ 3423995 h 4151510"/>
              <a:gd name="connsiteX168" fmla="*/ 353746 w 3898071"/>
              <a:gd name="connsiteY168" fmla="*/ 3430669 h 4151510"/>
              <a:gd name="connsiteX169" fmla="*/ 367095 w 3898071"/>
              <a:gd name="connsiteY169" fmla="*/ 3450692 h 4151510"/>
              <a:gd name="connsiteX170" fmla="*/ 427165 w 3898071"/>
              <a:gd name="connsiteY170" fmla="*/ 3497414 h 4151510"/>
              <a:gd name="connsiteX171" fmla="*/ 447189 w 3898071"/>
              <a:gd name="connsiteY171" fmla="*/ 3510762 h 4151510"/>
              <a:gd name="connsiteX172" fmla="*/ 467212 w 3898071"/>
              <a:gd name="connsiteY172" fmla="*/ 3524111 h 4151510"/>
              <a:gd name="connsiteX173" fmla="*/ 500584 w 3898071"/>
              <a:gd name="connsiteY173" fmla="*/ 3564158 h 4151510"/>
              <a:gd name="connsiteX174" fmla="*/ 520608 w 3898071"/>
              <a:gd name="connsiteY174" fmla="*/ 3570833 h 4151510"/>
              <a:gd name="connsiteX175" fmla="*/ 540631 w 3898071"/>
              <a:gd name="connsiteY175" fmla="*/ 3584181 h 4151510"/>
              <a:gd name="connsiteX176" fmla="*/ 574003 w 3898071"/>
              <a:gd name="connsiteY176" fmla="*/ 3617554 h 4151510"/>
              <a:gd name="connsiteX177" fmla="*/ 607376 w 3898071"/>
              <a:gd name="connsiteY177" fmla="*/ 3644251 h 4151510"/>
              <a:gd name="connsiteX178" fmla="*/ 627399 w 3898071"/>
              <a:gd name="connsiteY178" fmla="*/ 3657600 h 4151510"/>
              <a:gd name="connsiteX179" fmla="*/ 674120 w 3898071"/>
              <a:gd name="connsiteY179" fmla="*/ 3697647 h 4151510"/>
              <a:gd name="connsiteX180" fmla="*/ 694144 w 3898071"/>
              <a:gd name="connsiteY180" fmla="*/ 3704322 h 4151510"/>
              <a:gd name="connsiteX181" fmla="*/ 714167 w 3898071"/>
              <a:gd name="connsiteY181" fmla="*/ 3717670 h 4151510"/>
              <a:gd name="connsiteX182" fmla="*/ 734190 w 3898071"/>
              <a:gd name="connsiteY182" fmla="*/ 3724345 h 4151510"/>
              <a:gd name="connsiteX183" fmla="*/ 780911 w 3898071"/>
              <a:gd name="connsiteY183" fmla="*/ 3744368 h 4151510"/>
              <a:gd name="connsiteX184" fmla="*/ 820958 w 3898071"/>
              <a:gd name="connsiteY184" fmla="*/ 3764392 h 4151510"/>
              <a:gd name="connsiteX185" fmla="*/ 861005 w 3898071"/>
              <a:gd name="connsiteY185" fmla="*/ 3784415 h 4151510"/>
              <a:gd name="connsiteX186" fmla="*/ 881028 w 3898071"/>
              <a:gd name="connsiteY186" fmla="*/ 3804438 h 4151510"/>
              <a:gd name="connsiteX187" fmla="*/ 921075 w 3898071"/>
              <a:gd name="connsiteY187" fmla="*/ 3817787 h 4151510"/>
              <a:gd name="connsiteX188" fmla="*/ 961122 w 3898071"/>
              <a:gd name="connsiteY188" fmla="*/ 3837811 h 4151510"/>
              <a:gd name="connsiteX189" fmla="*/ 981145 w 3898071"/>
              <a:gd name="connsiteY189" fmla="*/ 3851160 h 4151510"/>
              <a:gd name="connsiteX190" fmla="*/ 1027866 w 3898071"/>
              <a:gd name="connsiteY190" fmla="*/ 3864508 h 4151510"/>
              <a:gd name="connsiteX191" fmla="*/ 1067913 w 3898071"/>
              <a:gd name="connsiteY191" fmla="*/ 3877857 h 4151510"/>
              <a:gd name="connsiteX192" fmla="*/ 1087936 w 3898071"/>
              <a:gd name="connsiteY192" fmla="*/ 3891206 h 4151510"/>
              <a:gd name="connsiteX193" fmla="*/ 1127983 w 3898071"/>
              <a:gd name="connsiteY193" fmla="*/ 3904555 h 4151510"/>
              <a:gd name="connsiteX194" fmla="*/ 1168030 w 3898071"/>
              <a:gd name="connsiteY194" fmla="*/ 3917904 h 4151510"/>
              <a:gd name="connsiteX195" fmla="*/ 1188053 w 3898071"/>
              <a:gd name="connsiteY195" fmla="*/ 3924579 h 4151510"/>
              <a:gd name="connsiteX196" fmla="*/ 1208076 w 3898071"/>
              <a:gd name="connsiteY196" fmla="*/ 3931253 h 4151510"/>
              <a:gd name="connsiteX197" fmla="*/ 1261472 w 3898071"/>
              <a:gd name="connsiteY197" fmla="*/ 3951276 h 4151510"/>
              <a:gd name="connsiteX198" fmla="*/ 1301519 w 3898071"/>
              <a:gd name="connsiteY198" fmla="*/ 3964625 h 4151510"/>
              <a:gd name="connsiteX199" fmla="*/ 1435008 w 3898071"/>
              <a:gd name="connsiteY199" fmla="*/ 3977974 h 4151510"/>
              <a:gd name="connsiteX200" fmla="*/ 1501752 w 3898071"/>
              <a:gd name="connsiteY200" fmla="*/ 3991323 h 4151510"/>
              <a:gd name="connsiteX201" fmla="*/ 1561822 w 3898071"/>
              <a:gd name="connsiteY201" fmla="*/ 4004672 h 4151510"/>
              <a:gd name="connsiteX202" fmla="*/ 1635241 w 3898071"/>
              <a:gd name="connsiteY202" fmla="*/ 4011346 h 4151510"/>
              <a:gd name="connsiteX203" fmla="*/ 1742033 w 3898071"/>
              <a:gd name="connsiteY203" fmla="*/ 4031370 h 4151510"/>
              <a:gd name="connsiteX204" fmla="*/ 1782079 w 3898071"/>
              <a:gd name="connsiteY204" fmla="*/ 4044719 h 4151510"/>
              <a:gd name="connsiteX205" fmla="*/ 1802103 w 3898071"/>
              <a:gd name="connsiteY205" fmla="*/ 4051393 h 4151510"/>
              <a:gd name="connsiteX206" fmla="*/ 1835475 w 3898071"/>
              <a:gd name="connsiteY206" fmla="*/ 4058068 h 4151510"/>
              <a:gd name="connsiteX207" fmla="*/ 1855498 w 3898071"/>
              <a:gd name="connsiteY207" fmla="*/ 4064742 h 4151510"/>
              <a:gd name="connsiteX208" fmla="*/ 1888871 w 3898071"/>
              <a:gd name="connsiteY208" fmla="*/ 4071416 h 4151510"/>
              <a:gd name="connsiteX209" fmla="*/ 1908894 w 3898071"/>
              <a:gd name="connsiteY209" fmla="*/ 4078091 h 4151510"/>
              <a:gd name="connsiteX210" fmla="*/ 1935592 w 3898071"/>
              <a:gd name="connsiteY210" fmla="*/ 4084765 h 4151510"/>
              <a:gd name="connsiteX211" fmla="*/ 1955615 w 3898071"/>
              <a:gd name="connsiteY211" fmla="*/ 4091440 h 4151510"/>
              <a:gd name="connsiteX212" fmla="*/ 1988987 w 3898071"/>
              <a:gd name="connsiteY212" fmla="*/ 4098114 h 4151510"/>
              <a:gd name="connsiteX213" fmla="*/ 2029034 w 3898071"/>
              <a:gd name="connsiteY213" fmla="*/ 4111463 h 4151510"/>
              <a:gd name="connsiteX214" fmla="*/ 2049057 w 3898071"/>
              <a:gd name="connsiteY214" fmla="*/ 4118138 h 4151510"/>
              <a:gd name="connsiteX215" fmla="*/ 2069081 w 3898071"/>
              <a:gd name="connsiteY215" fmla="*/ 4131487 h 4151510"/>
              <a:gd name="connsiteX216" fmla="*/ 2155849 w 3898071"/>
              <a:gd name="connsiteY216" fmla="*/ 4151510 h 4151510"/>
              <a:gd name="connsiteX217" fmla="*/ 2215919 w 3898071"/>
              <a:gd name="connsiteY217" fmla="*/ 4144835 h 4151510"/>
              <a:gd name="connsiteX218" fmla="*/ 2235942 w 3898071"/>
              <a:gd name="connsiteY218" fmla="*/ 4138161 h 4151510"/>
              <a:gd name="connsiteX219" fmla="*/ 2249291 w 3898071"/>
              <a:gd name="connsiteY219" fmla="*/ 4118138 h 4151510"/>
              <a:gd name="connsiteX220" fmla="*/ 2275989 w 3898071"/>
              <a:gd name="connsiteY220" fmla="*/ 4098114 h 4151510"/>
              <a:gd name="connsiteX221" fmla="*/ 2309361 w 3898071"/>
              <a:gd name="connsiteY221" fmla="*/ 4058068 h 4151510"/>
              <a:gd name="connsiteX222" fmla="*/ 2349408 w 3898071"/>
              <a:gd name="connsiteY222" fmla="*/ 4031370 h 4151510"/>
              <a:gd name="connsiteX223" fmla="*/ 2369431 w 3898071"/>
              <a:gd name="connsiteY223" fmla="*/ 4018021 h 4151510"/>
              <a:gd name="connsiteX224" fmla="*/ 2409478 w 3898071"/>
              <a:gd name="connsiteY224" fmla="*/ 3984649 h 4151510"/>
              <a:gd name="connsiteX225" fmla="*/ 2442850 w 3898071"/>
              <a:gd name="connsiteY225" fmla="*/ 3944602 h 4151510"/>
              <a:gd name="connsiteX226" fmla="*/ 2462873 w 3898071"/>
              <a:gd name="connsiteY226" fmla="*/ 3931253 h 4151510"/>
              <a:gd name="connsiteX227" fmla="*/ 2476222 w 3898071"/>
              <a:gd name="connsiteY227" fmla="*/ 3911230 h 4151510"/>
              <a:gd name="connsiteX228" fmla="*/ 2496246 w 3898071"/>
              <a:gd name="connsiteY228" fmla="*/ 3897881 h 4151510"/>
              <a:gd name="connsiteX229" fmla="*/ 2522944 w 3898071"/>
              <a:gd name="connsiteY229" fmla="*/ 3864508 h 4151510"/>
              <a:gd name="connsiteX230" fmla="*/ 2556316 w 3898071"/>
              <a:gd name="connsiteY230" fmla="*/ 3831136 h 4151510"/>
              <a:gd name="connsiteX231" fmla="*/ 2596363 w 3898071"/>
              <a:gd name="connsiteY231" fmla="*/ 3797764 h 4151510"/>
              <a:gd name="connsiteX232" fmla="*/ 2609711 w 3898071"/>
              <a:gd name="connsiteY232" fmla="*/ 3777741 h 4151510"/>
              <a:gd name="connsiteX233" fmla="*/ 2636409 w 3898071"/>
              <a:gd name="connsiteY233" fmla="*/ 3764392 h 4151510"/>
              <a:gd name="connsiteX234" fmla="*/ 2676456 w 3898071"/>
              <a:gd name="connsiteY234" fmla="*/ 3737694 h 4151510"/>
              <a:gd name="connsiteX235" fmla="*/ 2696479 w 3898071"/>
              <a:gd name="connsiteY235" fmla="*/ 3724345 h 4151510"/>
              <a:gd name="connsiteX236" fmla="*/ 2716503 w 3898071"/>
              <a:gd name="connsiteY236" fmla="*/ 3710996 h 4151510"/>
              <a:gd name="connsiteX237" fmla="*/ 2756549 w 3898071"/>
              <a:gd name="connsiteY237" fmla="*/ 3677624 h 4151510"/>
              <a:gd name="connsiteX238" fmla="*/ 2809945 w 3898071"/>
              <a:gd name="connsiteY238" fmla="*/ 3630903 h 4151510"/>
              <a:gd name="connsiteX239" fmla="*/ 2829968 w 3898071"/>
              <a:gd name="connsiteY239" fmla="*/ 3617554 h 4151510"/>
              <a:gd name="connsiteX240" fmla="*/ 2863341 w 3898071"/>
              <a:gd name="connsiteY240" fmla="*/ 3577507 h 4151510"/>
              <a:gd name="connsiteX241" fmla="*/ 2883364 w 3898071"/>
              <a:gd name="connsiteY241" fmla="*/ 3564158 h 4151510"/>
              <a:gd name="connsiteX242" fmla="*/ 2916736 w 3898071"/>
              <a:gd name="connsiteY242" fmla="*/ 3524111 h 4151510"/>
              <a:gd name="connsiteX243" fmla="*/ 2936760 w 3898071"/>
              <a:gd name="connsiteY243" fmla="*/ 3510762 h 4151510"/>
              <a:gd name="connsiteX244" fmla="*/ 2963457 w 3898071"/>
              <a:gd name="connsiteY244" fmla="*/ 3470716 h 4151510"/>
              <a:gd name="connsiteX245" fmla="*/ 2983481 w 3898071"/>
              <a:gd name="connsiteY245" fmla="*/ 3450692 h 4151510"/>
              <a:gd name="connsiteX246" fmla="*/ 3050225 w 3898071"/>
              <a:gd name="connsiteY246" fmla="*/ 3370599 h 4151510"/>
              <a:gd name="connsiteX247" fmla="*/ 3070249 w 3898071"/>
              <a:gd name="connsiteY247" fmla="*/ 3350576 h 4151510"/>
              <a:gd name="connsiteX248" fmla="*/ 3083598 w 3898071"/>
              <a:gd name="connsiteY248" fmla="*/ 3330552 h 4151510"/>
              <a:gd name="connsiteX249" fmla="*/ 3103621 w 3898071"/>
              <a:gd name="connsiteY249" fmla="*/ 3317203 h 4151510"/>
              <a:gd name="connsiteX250" fmla="*/ 3130319 w 3898071"/>
              <a:gd name="connsiteY250" fmla="*/ 3277157 h 4151510"/>
              <a:gd name="connsiteX251" fmla="*/ 3143668 w 3898071"/>
              <a:gd name="connsiteY251" fmla="*/ 3250459 h 4151510"/>
              <a:gd name="connsiteX252" fmla="*/ 3183714 w 3898071"/>
              <a:gd name="connsiteY252" fmla="*/ 3210412 h 4151510"/>
              <a:gd name="connsiteX253" fmla="*/ 3203738 w 3898071"/>
              <a:gd name="connsiteY253" fmla="*/ 3190389 h 4151510"/>
              <a:gd name="connsiteX254" fmla="*/ 3237110 w 3898071"/>
              <a:gd name="connsiteY254" fmla="*/ 3130319 h 4151510"/>
              <a:gd name="connsiteX255" fmla="*/ 3250459 w 3898071"/>
              <a:gd name="connsiteY255" fmla="*/ 3110295 h 4151510"/>
              <a:gd name="connsiteX256" fmla="*/ 3270482 w 3898071"/>
              <a:gd name="connsiteY256" fmla="*/ 3096946 h 4151510"/>
              <a:gd name="connsiteX257" fmla="*/ 3297180 w 3898071"/>
              <a:gd name="connsiteY257" fmla="*/ 3063574 h 4151510"/>
              <a:gd name="connsiteX258" fmla="*/ 3323878 w 3898071"/>
              <a:gd name="connsiteY258" fmla="*/ 3030202 h 4151510"/>
              <a:gd name="connsiteX259" fmla="*/ 3357250 w 3898071"/>
              <a:gd name="connsiteY259" fmla="*/ 2970132 h 4151510"/>
              <a:gd name="connsiteX260" fmla="*/ 3377273 w 3898071"/>
              <a:gd name="connsiteY260" fmla="*/ 2950108 h 4151510"/>
              <a:gd name="connsiteX261" fmla="*/ 3410646 w 3898071"/>
              <a:gd name="connsiteY261" fmla="*/ 2910062 h 4151510"/>
              <a:gd name="connsiteX262" fmla="*/ 3437344 w 3898071"/>
              <a:gd name="connsiteY262" fmla="*/ 2870015 h 4151510"/>
              <a:gd name="connsiteX263" fmla="*/ 3444018 w 3898071"/>
              <a:gd name="connsiteY263" fmla="*/ 2849992 h 4151510"/>
              <a:gd name="connsiteX264" fmla="*/ 3470716 w 3898071"/>
              <a:gd name="connsiteY264" fmla="*/ 2809945 h 4151510"/>
              <a:gd name="connsiteX265" fmla="*/ 3484065 w 3898071"/>
              <a:gd name="connsiteY265" fmla="*/ 2789922 h 4151510"/>
              <a:gd name="connsiteX266" fmla="*/ 3490739 w 3898071"/>
              <a:gd name="connsiteY266" fmla="*/ 2769898 h 4151510"/>
              <a:gd name="connsiteX267" fmla="*/ 3510763 w 3898071"/>
              <a:gd name="connsiteY267" fmla="*/ 2723177 h 4151510"/>
              <a:gd name="connsiteX268" fmla="*/ 3550809 w 3898071"/>
              <a:gd name="connsiteY268" fmla="*/ 2736526 h 4151510"/>
              <a:gd name="connsiteX269" fmla="*/ 3590856 w 3898071"/>
              <a:gd name="connsiteY269" fmla="*/ 2756549 h 4151510"/>
              <a:gd name="connsiteX270" fmla="*/ 3657600 w 3898071"/>
              <a:gd name="connsiteY270" fmla="*/ 2749875 h 4151510"/>
              <a:gd name="connsiteX271" fmla="*/ 3684298 w 3898071"/>
              <a:gd name="connsiteY271" fmla="*/ 2709828 h 4151510"/>
              <a:gd name="connsiteX272" fmla="*/ 3704322 w 3898071"/>
              <a:gd name="connsiteY272" fmla="*/ 2669781 h 4151510"/>
              <a:gd name="connsiteX273" fmla="*/ 3644252 w 3898071"/>
              <a:gd name="connsiteY273" fmla="*/ 2629735 h 41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3898071" h="4151510">
                <a:moveTo>
                  <a:pt x="3644252" y="2629735"/>
                </a:moveTo>
                <a:cubicBezTo>
                  <a:pt x="3639802" y="2619723"/>
                  <a:pt x="3666021" y="2615513"/>
                  <a:pt x="3677624" y="2609711"/>
                </a:cubicBezTo>
                <a:cubicBezTo>
                  <a:pt x="3683917" y="2606565"/>
                  <a:pt x="3691497" y="2606454"/>
                  <a:pt x="3697647" y="2603037"/>
                </a:cubicBezTo>
                <a:cubicBezTo>
                  <a:pt x="3766498" y="2564787"/>
                  <a:pt x="3712410" y="2584767"/>
                  <a:pt x="3757717" y="2569665"/>
                </a:cubicBezTo>
                <a:cubicBezTo>
                  <a:pt x="3759942" y="2562990"/>
                  <a:pt x="3759417" y="2554616"/>
                  <a:pt x="3764392" y="2549641"/>
                </a:cubicBezTo>
                <a:cubicBezTo>
                  <a:pt x="3769367" y="2544666"/>
                  <a:pt x="3778265" y="2546384"/>
                  <a:pt x="3784415" y="2542967"/>
                </a:cubicBezTo>
                <a:cubicBezTo>
                  <a:pt x="3798440" y="2535176"/>
                  <a:pt x="3813118" y="2527613"/>
                  <a:pt x="3824462" y="2516269"/>
                </a:cubicBezTo>
                <a:cubicBezTo>
                  <a:pt x="3831136" y="2509595"/>
                  <a:pt x="3836234" y="2500830"/>
                  <a:pt x="3844485" y="2496246"/>
                </a:cubicBezTo>
                <a:cubicBezTo>
                  <a:pt x="3856785" y="2489413"/>
                  <a:pt x="3884532" y="2482897"/>
                  <a:pt x="3884532" y="2482897"/>
                </a:cubicBezTo>
                <a:cubicBezTo>
                  <a:pt x="3888982" y="2476222"/>
                  <a:pt x="3899621" y="2470704"/>
                  <a:pt x="3897881" y="2462873"/>
                </a:cubicBezTo>
                <a:cubicBezTo>
                  <a:pt x="3894401" y="2447212"/>
                  <a:pt x="3880082" y="2436176"/>
                  <a:pt x="3871183" y="2422827"/>
                </a:cubicBezTo>
                <a:lnTo>
                  <a:pt x="3857834" y="2402803"/>
                </a:lnTo>
                <a:lnTo>
                  <a:pt x="3844485" y="2382780"/>
                </a:lnTo>
                <a:lnTo>
                  <a:pt x="3831136" y="2362757"/>
                </a:lnTo>
                <a:cubicBezTo>
                  <a:pt x="3799396" y="2267538"/>
                  <a:pt x="3844401" y="2382653"/>
                  <a:pt x="3777741" y="2282663"/>
                </a:cubicBezTo>
                <a:lnTo>
                  <a:pt x="3710996" y="2182546"/>
                </a:lnTo>
                <a:lnTo>
                  <a:pt x="3697647" y="2162523"/>
                </a:lnTo>
                <a:cubicBezTo>
                  <a:pt x="3693197" y="2155849"/>
                  <a:pt x="3689970" y="2148172"/>
                  <a:pt x="3684298" y="2142500"/>
                </a:cubicBezTo>
                <a:cubicBezTo>
                  <a:pt x="3677624" y="2135825"/>
                  <a:pt x="3670070" y="2129927"/>
                  <a:pt x="3664275" y="2122476"/>
                </a:cubicBezTo>
                <a:cubicBezTo>
                  <a:pt x="3654425" y="2109812"/>
                  <a:pt x="3637577" y="2082430"/>
                  <a:pt x="3637577" y="2082430"/>
                </a:cubicBezTo>
                <a:cubicBezTo>
                  <a:pt x="3621691" y="2034773"/>
                  <a:pt x="3632033" y="2054091"/>
                  <a:pt x="3610879" y="2022360"/>
                </a:cubicBezTo>
                <a:cubicBezTo>
                  <a:pt x="3608654" y="2015685"/>
                  <a:pt x="3608600" y="2007830"/>
                  <a:pt x="3604205" y="2002336"/>
                </a:cubicBezTo>
                <a:cubicBezTo>
                  <a:pt x="3599194" y="1996072"/>
                  <a:pt x="3588433" y="1995789"/>
                  <a:pt x="3584182" y="1988987"/>
                </a:cubicBezTo>
                <a:cubicBezTo>
                  <a:pt x="3544469" y="1925446"/>
                  <a:pt x="3596125" y="1965802"/>
                  <a:pt x="3550809" y="1935592"/>
                </a:cubicBezTo>
                <a:cubicBezTo>
                  <a:pt x="3534475" y="1886590"/>
                  <a:pt x="3547410" y="1905495"/>
                  <a:pt x="3517437" y="1875522"/>
                </a:cubicBezTo>
                <a:cubicBezTo>
                  <a:pt x="3515212" y="1868847"/>
                  <a:pt x="3514180" y="1861648"/>
                  <a:pt x="3510763" y="1855498"/>
                </a:cubicBezTo>
                <a:cubicBezTo>
                  <a:pt x="3490805" y="1819572"/>
                  <a:pt x="3488364" y="1819750"/>
                  <a:pt x="3464041" y="1795428"/>
                </a:cubicBezTo>
                <a:cubicBezTo>
                  <a:pt x="3439702" y="1722406"/>
                  <a:pt x="3480470" y="1831059"/>
                  <a:pt x="3437344" y="1762056"/>
                </a:cubicBezTo>
                <a:cubicBezTo>
                  <a:pt x="3429886" y="1750124"/>
                  <a:pt x="3431800" y="1733717"/>
                  <a:pt x="3423995" y="1722009"/>
                </a:cubicBezTo>
                <a:lnTo>
                  <a:pt x="3397297" y="1681962"/>
                </a:lnTo>
                <a:cubicBezTo>
                  <a:pt x="3392847" y="1675288"/>
                  <a:pt x="3386485" y="1669549"/>
                  <a:pt x="3383948" y="1661939"/>
                </a:cubicBezTo>
                <a:cubicBezTo>
                  <a:pt x="3381723" y="1655265"/>
                  <a:pt x="3380419" y="1648209"/>
                  <a:pt x="3377273" y="1641916"/>
                </a:cubicBezTo>
                <a:cubicBezTo>
                  <a:pt x="3363367" y="1614102"/>
                  <a:pt x="3353919" y="1615222"/>
                  <a:pt x="3323878" y="1595195"/>
                </a:cubicBezTo>
                <a:lnTo>
                  <a:pt x="3303855" y="1581846"/>
                </a:lnTo>
                <a:cubicBezTo>
                  <a:pt x="3299405" y="1575171"/>
                  <a:pt x="3297309" y="1566074"/>
                  <a:pt x="3290506" y="1561822"/>
                </a:cubicBezTo>
                <a:cubicBezTo>
                  <a:pt x="3278574" y="1554364"/>
                  <a:pt x="3250459" y="1548473"/>
                  <a:pt x="3250459" y="1548473"/>
                </a:cubicBezTo>
                <a:cubicBezTo>
                  <a:pt x="3225793" y="1511475"/>
                  <a:pt x="3251223" y="1540740"/>
                  <a:pt x="3217087" y="1521776"/>
                </a:cubicBezTo>
                <a:cubicBezTo>
                  <a:pt x="3181160" y="1501817"/>
                  <a:pt x="3181339" y="1499377"/>
                  <a:pt x="3157017" y="1475054"/>
                </a:cubicBezTo>
                <a:cubicBezTo>
                  <a:pt x="3140236" y="1424715"/>
                  <a:pt x="3162875" y="1486773"/>
                  <a:pt x="3136993" y="1435008"/>
                </a:cubicBezTo>
                <a:cubicBezTo>
                  <a:pt x="3126135" y="1413292"/>
                  <a:pt x="3136100" y="1414090"/>
                  <a:pt x="3116970" y="1394961"/>
                </a:cubicBezTo>
                <a:cubicBezTo>
                  <a:pt x="3111298" y="1389289"/>
                  <a:pt x="3103621" y="1386062"/>
                  <a:pt x="3096946" y="1381612"/>
                </a:cubicBezTo>
                <a:cubicBezTo>
                  <a:pt x="3094721" y="1374938"/>
                  <a:pt x="3091978" y="1368414"/>
                  <a:pt x="3090272" y="1361589"/>
                </a:cubicBezTo>
                <a:cubicBezTo>
                  <a:pt x="3087521" y="1350583"/>
                  <a:pt x="3088671" y="1338363"/>
                  <a:pt x="3083598" y="1328216"/>
                </a:cubicBezTo>
                <a:cubicBezTo>
                  <a:pt x="3079377" y="1319773"/>
                  <a:pt x="3071025" y="1313988"/>
                  <a:pt x="3063574" y="1308193"/>
                </a:cubicBezTo>
                <a:cubicBezTo>
                  <a:pt x="3050910" y="1298343"/>
                  <a:pt x="3034871" y="1292839"/>
                  <a:pt x="3023527" y="1281495"/>
                </a:cubicBezTo>
                <a:cubicBezTo>
                  <a:pt x="2997832" y="1255800"/>
                  <a:pt x="3011358" y="1266708"/>
                  <a:pt x="2983481" y="1248123"/>
                </a:cubicBezTo>
                <a:cubicBezTo>
                  <a:pt x="2979031" y="1241449"/>
                  <a:pt x="2976396" y="1233111"/>
                  <a:pt x="2970132" y="1228100"/>
                </a:cubicBezTo>
                <a:cubicBezTo>
                  <a:pt x="2916661" y="1185323"/>
                  <a:pt x="2987945" y="1270831"/>
                  <a:pt x="2930085" y="1201402"/>
                </a:cubicBezTo>
                <a:cubicBezTo>
                  <a:pt x="2924950" y="1195240"/>
                  <a:pt x="2922773" y="1186661"/>
                  <a:pt x="2916736" y="1181379"/>
                </a:cubicBezTo>
                <a:cubicBezTo>
                  <a:pt x="2904662" y="1170814"/>
                  <a:pt x="2886316" y="1167515"/>
                  <a:pt x="2876690" y="1154681"/>
                </a:cubicBezTo>
                <a:cubicBezTo>
                  <a:pt x="2851853" y="1121566"/>
                  <a:pt x="2865922" y="1134154"/>
                  <a:pt x="2836643" y="1114634"/>
                </a:cubicBezTo>
                <a:cubicBezTo>
                  <a:pt x="2798387" y="1057251"/>
                  <a:pt x="2849326" y="1124781"/>
                  <a:pt x="2803271" y="1087936"/>
                </a:cubicBezTo>
                <a:cubicBezTo>
                  <a:pt x="2797007" y="1082925"/>
                  <a:pt x="2796186" y="1072924"/>
                  <a:pt x="2789922" y="1067913"/>
                </a:cubicBezTo>
                <a:cubicBezTo>
                  <a:pt x="2784428" y="1063518"/>
                  <a:pt x="2776048" y="1064655"/>
                  <a:pt x="2769898" y="1061238"/>
                </a:cubicBezTo>
                <a:cubicBezTo>
                  <a:pt x="2755874" y="1053447"/>
                  <a:pt x="2729852" y="1034541"/>
                  <a:pt x="2729852" y="1034541"/>
                </a:cubicBezTo>
                <a:cubicBezTo>
                  <a:pt x="2725402" y="1027866"/>
                  <a:pt x="2722540" y="1019799"/>
                  <a:pt x="2716503" y="1014517"/>
                </a:cubicBezTo>
                <a:cubicBezTo>
                  <a:pt x="2704429" y="1003952"/>
                  <a:pt x="2689805" y="996718"/>
                  <a:pt x="2676456" y="987819"/>
                </a:cubicBezTo>
                <a:lnTo>
                  <a:pt x="2636409" y="961122"/>
                </a:lnTo>
                <a:lnTo>
                  <a:pt x="2616386" y="947773"/>
                </a:lnTo>
                <a:lnTo>
                  <a:pt x="2596363" y="934424"/>
                </a:lnTo>
                <a:cubicBezTo>
                  <a:pt x="2591913" y="927749"/>
                  <a:pt x="2589689" y="918850"/>
                  <a:pt x="2583014" y="914400"/>
                </a:cubicBezTo>
                <a:cubicBezTo>
                  <a:pt x="2575381" y="909312"/>
                  <a:pt x="2565136" y="910246"/>
                  <a:pt x="2556316" y="907726"/>
                </a:cubicBezTo>
                <a:cubicBezTo>
                  <a:pt x="2549551" y="905793"/>
                  <a:pt x="2542442" y="904468"/>
                  <a:pt x="2536292" y="901051"/>
                </a:cubicBezTo>
                <a:cubicBezTo>
                  <a:pt x="2522268" y="893260"/>
                  <a:pt x="2509595" y="883253"/>
                  <a:pt x="2496246" y="874354"/>
                </a:cubicBezTo>
                <a:cubicBezTo>
                  <a:pt x="2489571" y="869904"/>
                  <a:pt x="2483832" y="863542"/>
                  <a:pt x="2476222" y="861005"/>
                </a:cubicBezTo>
                <a:lnTo>
                  <a:pt x="2456199" y="854330"/>
                </a:lnTo>
                <a:cubicBezTo>
                  <a:pt x="2426343" y="809548"/>
                  <a:pt x="2461514" y="853425"/>
                  <a:pt x="2422827" y="827633"/>
                </a:cubicBezTo>
                <a:cubicBezTo>
                  <a:pt x="2414973" y="822397"/>
                  <a:pt x="2411054" y="812193"/>
                  <a:pt x="2402803" y="807609"/>
                </a:cubicBezTo>
                <a:cubicBezTo>
                  <a:pt x="2402791" y="807602"/>
                  <a:pt x="2352751" y="790925"/>
                  <a:pt x="2342733" y="787586"/>
                </a:cubicBezTo>
                <a:cubicBezTo>
                  <a:pt x="2336059" y="785361"/>
                  <a:pt x="2328564" y="784813"/>
                  <a:pt x="2322710" y="780911"/>
                </a:cubicBezTo>
                <a:cubicBezTo>
                  <a:pt x="2309361" y="772012"/>
                  <a:pt x="2297883" y="759288"/>
                  <a:pt x="2282663" y="754214"/>
                </a:cubicBezTo>
                <a:cubicBezTo>
                  <a:pt x="2275989" y="751989"/>
                  <a:pt x="2268933" y="750685"/>
                  <a:pt x="2262640" y="747539"/>
                </a:cubicBezTo>
                <a:cubicBezTo>
                  <a:pt x="2210896" y="721666"/>
                  <a:pt x="2272914" y="744288"/>
                  <a:pt x="2222593" y="727516"/>
                </a:cubicBezTo>
                <a:cubicBezTo>
                  <a:pt x="2215919" y="723066"/>
                  <a:pt x="2209745" y="717754"/>
                  <a:pt x="2202570" y="714167"/>
                </a:cubicBezTo>
                <a:cubicBezTo>
                  <a:pt x="2196277" y="711020"/>
                  <a:pt x="2188696" y="710909"/>
                  <a:pt x="2182546" y="707492"/>
                </a:cubicBezTo>
                <a:cubicBezTo>
                  <a:pt x="2168522" y="699701"/>
                  <a:pt x="2155849" y="689694"/>
                  <a:pt x="2142500" y="680795"/>
                </a:cubicBezTo>
                <a:lnTo>
                  <a:pt x="2122476" y="667446"/>
                </a:lnTo>
                <a:cubicBezTo>
                  <a:pt x="2115802" y="662996"/>
                  <a:pt x="2108125" y="659769"/>
                  <a:pt x="2102453" y="654097"/>
                </a:cubicBezTo>
                <a:cubicBezTo>
                  <a:pt x="2095779" y="647422"/>
                  <a:pt x="2090284" y="639309"/>
                  <a:pt x="2082430" y="634073"/>
                </a:cubicBezTo>
                <a:cubicBezTo>
                  <a:pt x="2076576" y="630170"/>
                  <a:pt x="2069081" y="629624"/>
                  <a:pt x="2062406" y="627399"/>
                </a:cubicBezTo>
                <a:cubicBezTo>
                  <a:pt x="2005027" y="589145"/>
                  <a:pt x="2077622" y="635006"/>
                  <a:pt x="2022360" y="607376"/>
                </a:cubicBezTo>
                <a:cubicBezTo>
                  <a:pt x="2015185" y="603789"/>
                  <a:pt x="2009666" y="597285"/>
                  <a:pt x="2002336" y="594027"/>
                </a:cubicBezTo>
                <a:cubicBezTo>
                  <a:pt x="1989478" y="588312"/>
                  <a:pt x="1975639" y="585128"/>
                  <a:pt x="1962290" y="580678"/>
                </a:cubicBezTo>
                <a:lnTo>
                  <a:pt x="1942266" y="574003"/>
                </a:lnTo>
                <a:lnTo>
                  <a:pt x="1922243" y="567329"/>
                </a:lnTo>
                <a:cubicBezTo>
                  <a:pt x="1884283" y="529371"/>
                  <a:pt x="1920834" y="559951"/>
                  <a:pt x="1882196" y="540631"/>
                </a:cubicBezTo>
                <a:cubicBezTo>
                  <a:pt x="1830452" y="514758"/>
                  <a:pt x="1892470" y="537380"/>
                  <a:pt x="1842149" y="520608"/>
                </a:cubicBezTo>
                <a:cubicBezTo>
                  <a:pt x="1779312" y="457768"/>
                  <a:pt x="1880073" y="552563"/>
                  <a:pt x="1782079" y="487235"/>
                </a:cubicBezTo>
                <a:cubicBezTo>
                  <a:pt x="1768730" y="478336"/>
                  <a:pt x="1757253" y="465611"/>
                  <a:pt x="1742033" y="460538"/>
                </a:cubicBezTo>
                <a:cubicBezTo>
                  <a:pt x="1735358" y="458313"/>
                  <a:pt x="1728302" y="457010"/>
                  <a:pt x="1722009" y="453863"/>
                </a:cubicBezTo>
                <a:cubicBezTo>
                  <a:pt x="1670259" y="427988"/>
                  <a:pt x="1732288" y="450614"/>
                  <a:pt x="1681963" y="433840"/>
                </a:cubicBezTo>
                <a:cubicBezTo>
                  <a:pt x="1667200" y="419077"/>
                  <a:pt x="1660502" y="409761"/>
                  <a:pt x="1641916" y="400468"/>
                </a:cubicBezTo>
                <a:cubicBezTo>
                  <a:pt x="1635623" y="397322"/>
                  <a:pt x="1628567" y="396018"/>
                  <a:pt x="1621892" y="393793"/>
                </a:cubicBezTo>
                <a:cubicBezTo>
                  <a:pt x="1583642" y="336415"/>
                  <a:pt x="1634573" y="403937"/>
                  <a:pt x="1588520" y="367095"/>
                </a:cubicBezTo>
                <a:cubicBezTo>
                  <a:pt x="1582256" y="362084"/>
                  <a:pt x="1581973" y="351323"/>
                  <a:pt x="1575171" y="347072"/>
                </a:cubicBezTo>
                <a:cubicBezTo>
                  <a:pt x="1563239" y="339614"/>
                  <a:pt x="1535125" y="333723"/>
                  <a:pt x="1535125" y="333723"/>
                </a:cubicBezTo>
                <a:cubicBezTo>
                  <a:pt x="1497165" y="295765"/>
                  <a:pt x="1533716" y="326345"/>
                  <a:pt x="1495078" y="307025"/>
                </a:cubicBezTo>
                <a:cubicBezTo>
                  <a:pt x="1487903" y="303437"/>
                  <a:pt x="1482385" y="296934"/>
                  <a:pt x="1475055" y="293676"/>
                </a:cubicBezTo>
                <a:cubicBezTo>
                  <a:pt x="1462197" y="287961"/>
                  <a:pt x="1446716" y="288132"/>
                  <a:pt x="1435008" y="280327"/>
                </a:cubicBezTo>
                <a:lnTo>
                  <a:pt x="1374938" y="240281"/>
                </a:lnTo>
                <a:lnTo>
                  <a:pt x="1214751" y="133489"/>
                </a:lnTo>
                <a:lnTo>
                  <a:pt x="1174704" y="106792"/>
                </a:lnTo>
                <a:cubicBezTo>
                  <a:pt x="1168030" y="102342"/>
                  <a:pt x="1162291" y="95980"/>
                  <a:pt x="1154681" y="93443"/>
                </a:cubicBezTo>
                <a:cubicBezTo>
                  <a:pt x="1148006" y="91218"/>
                  <a:pt x="1140807" y="90185"/>
                  <a:pt x="1134657" y="86768"/>
                </a:cubicBezTo>
                <a:cubicBezTo>
                  <a:pt x="1120633" y="78977"/>
                  <a:pt x="1107960" y="68969"/>
                  <a:pt x="1094611" y="60070"/>
                </a:cubicBezTo>
                <a:cubicBezTo>
                  <a:pt x="1087937" y="55620"/>
                  <a:pt x="1082197" y="49259"/>
                  <a:pt x="1074587" y="46722"/>
                </a:cubicBezTo>
                <a:lnTo>
                  <a:pt x="1014517" y="26698"/>
                </a:lnTo>
                <a:lnTo>
                  <a:pt x="994494" y="20024"/>
                </a:lnTo>
                <a:cubicBezTo>
                  <a:pt x="987820" y="17799"/>
                  <a:pt x="981411" y="14506"/>
                  <a:pt x="974471" y="13349"/>
                </a:cubicBezTo>
                <a:cubicBezTo>
                  <a:pt x="912369" y="2999"/>
                  <a:pt x="947890" y="8022"/>
                  <a:pt x="867679" y="0"/>
                </a:cubicBezTo>
                <a:cubicBezTo>
                  <a:pt x="762366" y="5851"/>
                  <a:pt x="777540" y="613"/>
                  <a:pt x="707492" y="13349"/>
                </a:cubicBezTo>
                <a:cubicBezTo>
                  <a:pt x="696331" y="15378"/>
                  <a:pt x="685065" y="17039"/>
                  <a:pt x="674120" y="20024"/>
                </a:cubicBezTo>
                <a:cubicBezTo>
                  <a:pt x="660545" y="23726"/>
                  <a:pt x="645781" y="25568"/>
                  <a:pt x="634073" y="33373"/>
                </a:cubicBezTo>
                <a:cubicBezTo>
                  <a:pt x="608196" y="50625"/>
                  <a:pt x="621660" y="44185"/>
                  <a:pt x="594027" y="53396"/>
                </a:cubicBezTo>
                <a:lnTo>
                  <a:pt x="513933" y="106792"/>
                </a:lnTo>
                <a:lnTo>
                  <a:pt x="473887" y="133489"/>
                </a:lnTo>
                <a:lnTo>
                  <a:pt x="453863" y="140164"/>
                </a:lnTo>
                <a:cubicBezTo>
                  <a:pt x="424009" y="184944"/>
                  <a:pt x="459177" y="141071"/>
                  <a:pt x="420491" y="166862"/>
                </a:cubicBezTo>
                <a:cubicBezTo>
                  <a:pt x="412637" y="172098"/>
                  <a:pt x="407919" y="181090"/>
                  <a:pt x="400468" y="186885"/>
                </a:cubicBezTo>
                <a:cubicBezTo>
                  <a:pt x="387804" y="196735"/>
                  <a:pt x="373770" y="204684"/>
                  <a:pt x="360421" y="213583"/>
                </a:cubicBezTo>
                <a:lnTo>
                  <a:pt x="340398" y="226932"/>
                </a:lnTo>
                <a:cubicBezTo>
                  <a:pt x="333723" y="231382"/>
                  <a:pt x="326046" y="234609"/>
                  <a:pt x="320374" y="240281"/>
                </a:cubicBezTo>
                <a:cubicBezTo>
                  <a:pt x="307025" y="253630"/>
                  <a:pt x="290798" y="264619"/>
                  <a:pt x="280327" y="280327"/>
                </a:cubicBezTo>
                <a:cubicBezTo>
                  <a:pt x="249180" y="327049"/>
                  <a:pt x="266979" y="311475"/>
                  <a:pt x="233606" y="333723"/>
                </a:cubicBezTo>
                <a:cubicBezTo>
                  <a:pt x="217738" y="381330"/>
                  <a:pt x="240237" y="323777"/>
                  <a:pt x="206909" y="373770"/>
                </a:cubicBezTo>
                <a:cubicBezTo>
                  <a:pt x="203006" y="379624"/>
                  <a:pt x="203651" y="387643"/>
                  <a:pt x="200234" y="393793"/>
                </a:cubicBezTo>
                <a:cubicBezTo>
                  <a:pt x="192442" y="407817"/>
                  <a:pt x="182435" y="420491"/>
                  <a:pt x="173536" y="433840"/>
                </a:cubicBezTo>
                <a:lnTo>
                  <a:pt x="160187" y="453863"/>
                </a:lnTo>
                <a:lnTo>
                  <a:pt x="146838" y="493910"/>
                </a:lnTo>
                <a:cubicBezTo>
                  <a:pt x="144613" y="500584"/>
                  <a:pt x="141870" y="507108"/>
                  <a:pt x="140164" y="513933"/>
                </a:cubicBezTo>
                <a:cubicBezTo>
                  <a:pt x="131784" y="547456"/>
                  <a:pt x="136391" y="531929"/>
                  <a:pt x="126815" y="560654"/>
                </a:cubicBezTo>
                <a:cubicBezTo>
                  <a:pt x="115243" y="641663"/>
                  <a:pt x="126056" y="577417"/>
                  <a:pt x="113466" y="634073"/>
                </a:cubicBezTo>
                <a:cubicBezTo>
                  <a:pt x="102726" y="682404"/>
                  <a:pt x="112046" y="651686"/>
                  <a:pt x="100117" y="687469"/>
                </a:cubicBezTo>
                <a:cubicBezTo>
                  <a:pt x="99203" y="692954"/>
                  <a:pt x="86082" y="776983"/>
                  <a:pt x="80094" y="800935"/>
                </a:cubicBezTo>
                <a:cubicBezTo>
                  <a:pt x="78388" y="807760"/>
                  <a:pt x="75001" y="814103"/>
                  <a:pt x="73419" y="820958"/>
                </a:cubicBezTo>
                <a:cubicBezTo>
                  <a:pt x="68317" y="843066"/>
                  <a:pt x="64521" y="865455"/>
                  <a:pt x="60071" y="887703"/>
                </a:cubicBezTo>
                <a:lnTo>
                  <a:pt x="53396" y="921075"/>
                </a:lnTo>
                <a:cubicBezTo>
                  <a:pt x="51171" y="932199"/>
                  <a:pt x="49474" y="943441"/>
                  <a:pt x="46722" y="954447"/>
                </a:cubicBezTo>
                <a:lnTo>
                  <a:pt x="40047" y="981145"/>
                </a:lnTo>
                <a:cubicBezTo>
                  <a:pt x="37822" y="1005618"/>
                  <a:pt x="36087" y="1030140"/>
                  <a:pt x="33373" y="1054564"/>
                </a:cubicBezTo>
                <a:cubicBezTo>
                  <a:pt x="31636" y="1070200"/>
                  <a:pt x="28263" y="1085631"/>
                  <a:pt x="26698" y="1101285"/>
                </a:cubicBezTo>
                <a:cubicBezTo>
                  <a:pt x="23812" y="1130149"/>
                  <a:pt x="27498" y="1160024"/>
                  <a:pt x="20024" y="1188053"/>
                </a:cubicBezTo>
                <a:cubicBezTo>
                  <a:pt x="17957" y="1195804"/>
                  <a:pt x="6675" y="1196952"/>
                  <a:pt x="0" y="1201402"/>
                </a:cubicBezTo>
                <a:cubicBezTo>
                  <a:pt x="2225" y="1368263"/>
                  <a:pt x="2452" y="1535163"/>
                  <a:pt x="6675" y="1701986"/>
                </a:cubicBezTo>
                <a:cubicBezTo>
                  <a:pt x="6907" y="1711156"/>
                  <a:pt x="12137" y="1719591"/>
                  <a:pt x="13349" y="1728684"/>
                </a:cubicBezTo>
                <a:cubicBezTo>
                  <a:pt x="16597" y="1753042"/>
                  <a:pt x="16976" y="1777719"/>
                  <a:pt x="20024" y="1802103"/>
                </a:cubicBezTo>
                <a:cubicBezTo>
                  <a:pt x="21431" y="1813360"/>
                  <a:pt x="24973" y="1824263"/>
                  <a:pt x="26698" y="1835475"/>
                </a:cubicBezTo>
                <a:cubicBezTo>
                  <a:pt x="39197" y="1916720"/>
                  <a:pt x="26626" y="1861881"/>
                  <a:pt x="40047" y="1915568"/>
                </a:cubicBezTo>
                <a:cubicBezTo>
                  <a:pt x="42272" y="2013460"/>
                  <a:pt x="42729" y="2111408"/>
                  <a:pt x="46722" y="2209244"/>
                </a:cubicBezTo>
                <a:cubicBezTo>
                  <a:pt x="47185" y="2220579"/>
                  <a:pt x="51792" y="2231386"/>
                  <a:pt x="53396" y="2242616"/>
                </a:cubicBezTo>
                <a:cubicBezTo>
                  <a:pt x="64573" y="2320855"/>
                  <a:pt x="52399" y="2279671"/>
                  <a:pt x="66745" y="2322710"/>
                </a:cubicBezTo>
                <a:cubicBezTo>
                  <a:pt x="72927" y="2372171"/>
                  <a:pt x="78657" y="2411135"/>
                  <a:pt x="80094" y="2462873"/>
                </a:cubicBezTo>
                <a:cubicBezTo>
                  <a:pt x="83739" y="2594106"/>
                  <a:pt x="82535" y="2725451"/>
                  <a:pt x="86768" y="2856666"/>
                </a:cubicBezTo>
                <a:cubicBezTo>
                  <a:pt x="86995" y="2863698"/>
                  <a:pt x="91861" y="2869834"/>
                  <a:pt x="93443" y="2876689"/>
                </a:cubicBezTo>
                <a:cubicBezTo>
                  <a:pt x="98545" y="2898797"/>
                  <a:pt x="102342" y="2921186"/>
                  <a:pt x="106792" y="2943434"/>
                </a:cubicBezTo>
                <a:cubicBezTo>
                  <a:pt x="109017" y="2954558"/>
                  <a:pt x="109879" y="2966044"/>
                  <a:pt x="113466" y="2976806"/>
                </a:cubicBezTo>
                <a:lnTo>
                  <a:pt x="133490" y="3036876"/>
                </a:lnTo>
                <a:lnTo>
                  <a:pt x="146838" y="3076923"/>
                </a:lnTo>
                <a:cubicBezTo>
                  <a:pt x="149063" y="3083597"/>
                  <a:pt x="149611" y="3091092"/>
                  <a:pt x="153513" y="3096946"/>
                </a:cubicBezTo>
                <a:lnTo>
                  <a:pt x="166862" y="3116970"/>
                </a:lnTo>
                <a:cubicBezTo>
                  <a:pt x="178787" y="3152747"/>
                  <a:pt x="169473" y="3122045"/>
                  <a:pt x="180211" y="3170365"/>
                </a:cubicBezTo>
                <a:cubicBezTo>
                  <a:pt x="182201" y="3179320"/>
                  <a:pt x="184365" y="3188243"/>
                  <a:pt x="186885" y="3197063"/>
                </a:cubicBezTo>
                <a:cubicBezTo>
                  <a:pt x="188818" y="3203828"/>
                  <a:pt x="191854" y="3210261"/>
                  <a:pt x="193560" y="3217087"/>
                </a:cubicBezTo>
                <a:cubicBezTo>
                  <a:pt x="205107" y="3263274"/>
                  <a:pt x="191608" y="3237520"/>
                  <a:pt x="213583" y="3270482"/>
                </a:cubicBezTo>
                <a:cubicBezTo>
                  <a:pt x="225312" y="3305672"/>
                  <a:pt x="212505" y="3277199"/>
                  <a:pt x="240281" y="3310529"/>
                </a:cubicBezTo>
                <a:cubicBezTo>
                  <a:pt x="268093" y="3343902"/>
                  <a:pt x="236942" y="3319427"/>
                  <a:pt x="273653" y="3343901"/>
                </a:cubicBezTo>
                <a:cubicBezTo>
                  <a:pt x="291889" y="3398613"/>
                  <a:pt x="260345" y="3313925"/>
                  <a:pt x="320374" y="3403971"/>
                </a:cubicBezTo>
                <a:cubicBezTo>
                  <a:pt x="324824" y="3410646"/>
                  <a:pt x="327459" y="3418984"/>
                  <a:pt x="333723" y="3423995"/>
                </a:cubicBezTo>
                <a:cubicBezTo>
                  <a:pt x="339217" y="3428390"/>
                  <a:pt x="347072" y="3428444"/>
                  <a:pt x="353746" y="3430669"/>
                </a:cubicBezTo>
                <a:cubicBezTo>
                  <a:pt x="358196" y="3437343"/>
                  <a:pt x="361960" y="3444530"/>
                  <a:pt x="367095" y="3450692"/>
                </a:cubicBezTo>
                <a:cubicBezTo>
                  <a:pt x="386700" y="3474217"/>
                  <a:pt x="399259" y="3478810"/>
                  <a:pt x="427165" y="3497414"/>
                </a:cubicBezTo>
                <a:lnTo>
                  <a:pt x="447189" y="3510762"/>
                </a:lnTo>
                <a:lnTo>
                  <a:pt x="467212" y="3524111"/>
                </a:lnTo>
                <a:cubicBezTo>
                  <a:pt x="477062" y="3538886"/>
                  <a:pt x="485166" y="3553880"/>
                  <a:pt x="500584" y="3564158"/>
                </a:cubicBezTo>
                <a:cubicBezTo>
                  <a:pt x="506438" y="3568061"/>
                  <a:pt x="514315" y="3567687"/>
                  <a:pt x="520608" y="3570833"/>
                </a:cubicBezTo>
                <a:cubicBezTo>
                  <a:pt x="527783" y="3574420"/>
                  <a:pt x="533957" y="3579732"/>
                  <a:pt x="540631" y="3584181"/>
                </a:cubicBezTo>
                <a:cubicBezTo>
                  <a:pt x="576226" y="3637575"/>
                  <a:pt x="529509" y="3573060"/>
                  <a:pt x="574003" y="3617554"/>
                </a:cubicBezTo>
                <a:cubicBezTo>
                  <a:pt x="604192" y="3647743"/>
                  <a:pt x="568395" y="3631259"/>
                  <a:pt x="607376" y="3644251"/>
                </a:cubicBezTo>
                <a:cubicBezTo>
                  <a:pt x="614050" y="3648701"/>
                  <a:pt x="621237" y="3652465"/>
                  <a:pt x="627399" y="3657600"/>
                </a:cubicBezTo>
                <a:cubicBezTo>
                  <a:pt x="653224" y="3679121"/>
                  <a:pt x="642303" y="3679466"/>
                  <a:pt x="674120" y="3697647"/>
                </a:cubicBezTo>
                <a:cubicBezTo>
                  <a:pt x="680229" y="3701138"/>
                  <a:pt x="687851" y="3701176"/>
                  <a:pt x="694144" y="3704322"/>
                </a:cubicBezTo>
                <a:cubicBezTo>
                  <a:pt x="701319" y="3707909"/>
                  <a:pt x="706992" y="3714083"/>
                  <a:pt x="714167" y="3717670"/>
                </a:cubicBezTo>
                <a:cubicBezTo>
                  <a:pt x="720460" y="3720816"/>
                  <a:pt x="727897" y="3721199"/>
                  <a:pt x="734190" y="3724345"/>
                </a:cubicBezTo>
                <a:cubicBezTo>
                  <a:pt x="780279" y="3747390"/>
                  <a:pt x="725354" y="3730479"/>
                  <a:pt x="780911" y="3744368"/>
                </a:cubicBezTo>
                <a:cubicBezTo>
                  <a:pt x="838298" y="3782625"/>
                  <a:pt x="765690" y="3736757"/>
                  <a:pt x="820958" y="3764392"/>
                </a:cubicBezTo>
                <a:cubicBezTo>
                  <a:pt x="872705" y="3790266"/>
                  <a:pt x="810684" y="3767642"/>
                  <a:pt x="861005" y="3784415"/>
                </a:cubicBezTo>
                <a:cubicBezTo>
                  <a:pt x="867679" y="3791089"/>
                  <a:pt x="872777" y="3799854"/>
                  <a:pt x="881028" y="3804438"/>
                </a:cubicBezTo>
                <a:cubicBezTo>
                  <a:pt x="893328" y="3811271"/>
                  <a:pt x="921075" y="3817787"/>
                  <a:pt x="921075" y="3817787"/>
                </a:cubicBezTo>
                <a:cubicBezTo>
                  <a:pt x="978457" y="3856042"/>
                  <a:pt x="905856" y="3810177"/>
                  <a:pt x="961122" y="3837811"/>
                </a:cubicBezTo>
                <a:cubicBezTo>
                  <a:pt x="968297" y="3841398"/>
                  <a:pt x="973970" y="3847573"/>
                  <a:pt x="981145" y="3851160"/>
                </a:cubicBezTo>
                <a:cubicBezTo>
                  <a:pt x="992360" y="3856767"/>
                  <a:pt x="1017174" y="3861301"/>
                  <a:pt x="1027866" y="3864508"/>
                </a:cubicBezTo>
                <a:cubicBezTo>
                  <a:pt x="1041344" y="3868551"/>
                  <a:pt x="1067913" y="3877857"/>
                  <a:pt x="1067913" y="3877857"/>
                </a:cubicBezTo>
                <a:cubicBezTo>
                  <a:pt x="1074587" y="3882307"/>
                  <a:pt x="1080606" y="3887948"/>
                  <a:pt x="1087936" y="3891206"/>
                </a:cubicBezTo>
                <a:cubicBezTo>
                  <a:pt x="1100794" y="3896921"/>
                  <a:pt x="1114634" y="3900105"/>
                  <a:pt x="1127983" y="3904555"/>
                </a:cubicBezTo>
                <a:lnTo>
                  <a:pt x="1168030" y="3917904"/>
                </a:lnTo>
                <a:lnTo>
                  <a:pt x="1188053" y="3924579"/>
                </a:lnTo>
                <a:lnTo>
                  <a:pt x="1208076" y="3931253"/>
                </a:lnTo>
                <a:cubicBezTo>
                  <a:pt x="1242923" y="3954484"/>
                  <a:pt x="1212620" y="3937953"/>
                  <a:pt x="1261472" y="3951276"/>
                </a:cubicBezTo>
                <a:cubicBezTo>
                  <a:pt x="1275047" y="3954978"/>
                  <a:pt x="1287518" y="3963225"/>
                  <a:pt x="1301519" y="3964625"/>
                </a:cubicBezTo>
                <a:lnTo>
                  <a:pt x="1435008" y="3977974"/>
                </a:lnTo>
                <a:cubicBezTo>
                  <a:pt x="1476127" y="3991682"/>
                  <a:pt x="1434267" y="3979054"/>
                  <a:pt x="1501752" y="3991323"/>
                </a:cubicBezTo>
                <a:cubicBezTo>
                  <a:pt x="1539464" y="3998179"/>
                  <a:pt x="1519444" y="3999375"/>
                  <a:pt x="1561822" y="4004672"/>
                </a:cubicBezTo>
                <a:cubicBezTo>
                  <a:pt x="1586206" y="4007720"/>
                  <a:pt x="1610768" y="4009121"/>
                  <a:pt x="1635241" y="4011346"/>
                </a:cubicBezTo>
                <a:cubicBezTo>
                  <a:pt x="1696500" y="4031766"/>
                  <a:pt x="1661287" y="4023295"/>
                  <a:pt x="1742033" y="4031370"/>
                </a:cubicBezTo>
                <a:lnTo>
                  <a:pt x="1782079" y="4044719"/>
                </a:lnTo>
                <a:cubicBezTo>
                  <a:pt x="1788754" y="4046944"/>
                  <a:pt x="1795204" y="4050013"/>
                  <a:pt x="1802103" y="4051393"/>
                </a:cubicBezTo>
                <a:cubicBezTo>
                  <a:pt x="1813227" y="4053618"/>
                  <a:pt x="1824469" y="4055317"/>
                  <a:pt x="1835475" y="4058068"/>
                </a:cubicBezTo>
                <a:cubicBezTo>
                  <a:pt x="1842300" y="4059774"/>
                  <a:pt x="1848673" y="4063036"/>
                  <a:pt x="1855498" y="4064742"/>
                </a:cubicBezTo>
                <a:cubicBezTo>
                  <a:pt x="1866504" y="4067493"/>
                  <a:pt x="1877865" y="4068665"/>
                  <a:pt x="1888871" y="4071416"/>
                </a:cubicBezTo>
                <a:cubicBezTo>
                  <a:pt x="1895696" y="4073122"/>
                  <a:pt x="1902129" y="4076158"/>
                  <a:pt x="1908894" y="4078091"/>
                </a:cubicBezTo>
                <a:cubicBezTo>
                  <a:pt x="1917714" y="4080611"/>
                  <a:pt x="1926772" y="4082245"/>
                  <a:pt x="1935592" y="4084765"/>
                </a:cubicBezTo>
                <a:cubicBezTo>
                  <a:pt x="1942357" y="4086698"/>
                  <a:pt x="1948790" y="4089734"/>
                  <a:pt x="1955615" y="4091440"/>
                </a:cubicBezTo>
                <a:cubicBezTo>
                  <a:pt x="1966621" y="4094191"/>
                  <a:pt x="1978042" y="4095129"/>
                  <a:pt x="1988987" y="4098114"/>
                </a:cubicBezTo>
                <a:cubicBezTo>
                  <a:pt x="2002562" y="4101816"/>
                  <a:pt x="2015685" y="4107013"/>
                  <a:pt x="2029034" y="4111463"/>
                </a:cubicBezTo>
                <a:cubicBezTo>
                  <a:pt x="2035708" y="4113688"/>
                  <a:pt x="2043203" y="4114236"/>
                  <a:pt x="2049057" y="4118138"/>
                </a:cubicBezTo>
                <a:cubicBezTo>
                  <a:pt x="2055732" y="4122588"/>
                  <a:pt x="2061750" y="4128229"/>
                  <a:pt x="2069081" y="4131487"/>
                </a:cubicBezTo>
                <a:cubicBezTo>
                  <a:pt x="2103797" y="4146916"/>
                  <a:pt x="2117844" y="4146080"/>
                  <a:pt x="2155849" y="4151510"/>
                </a:cubicBezTo>
                <a:cubicBezTo>
                  <a:pt x="2175872" y="4149285"/>
                  <a:pt x="2196047" y="4148147"/>
                  <a:pt x="2215919" y="4144835"/>
                </a:cubicBezTo>
                <a:cubicBezTo>
                  <a:pt x="2222859" y="4143678"/>
                  <a:pt x="2230448" y="4142556"/>
                  <a:pt x="2235942" y="4138161"/>
                </a:cubicBezTo>
                <a:cubicBezTo>
                  <a:pt x="2242206" y="4133150"/>
                  <a:pt x="2243619" y="4123810"/>
                  <a:pt x="2249291" y="4118138"/>
                </a:cubicBezTo>
                <a:cubicBezTo>
                  <a:pt x="2257157" y="4110272"/>
                  <a:pt x="2268123" y="4105980"/>
                  <a:pt x="2275989" y="4098114"/>
                </a:cubicBezTo>
                <a:cubicBezTo>
                  <a:pt x="2314550" y="4059553"/>
                  <a:pt x="2260161" y="4096335"/>
                  <a:pt x="2309361" y="4058068"/>
                </a:cubicBezTo>
                <a:cubicBezTo>
                  <a:pt x="2322025" y="4048218"/>
                  <a:pt x="2336059" y="4040269"/>
                  <a:pt x="2349408" y="4031370"/>
                </a:cubicBezTo>
                <a:cubicBezTo>
                  <a:pt x="2356082" y="4026920"/>
                  <a:pt x="2363759" y="4023693"/>
                  <a:pt x="2369431" y="4018021"/>
                </a:cubicBezTo>
                <a:cubicBezTo>
                  <a:pt x="2427942" y="3959510"/>
                  <a:pt x="2353715" y="4031118"/>
                  <a:pt x="2409478" y="3984649"/>
                </a:cubicBezTo>
                <a:cubicBezTo>
                  <a:pt x="2475077" y="3929983"/>
                  <a:pt x="2390354" y="3997098"/>
                  <a:pt x="2442850" y="3944602"/>
                </a:cubicBezTo>
                <a:cubicBezTo>
                  <a:pt x="2448522" y="3938930"/>
                  <a:pt x="2456199" y="3935703"/>
                  <a:pt x="2462873" y="3931253"/>
                </a:cubicBezTo>
                <a:cubicBezTo>
                  <a:pt x="2467323" y="3924579"/>
                  <a:pt x="2470550" y="3916902"/>
                  <a:pt x="2476222" y="3911230"/>
                </a:cubicBezTo>
                <a:cubicBezTo>
                  <a:pt x="2481894" y="3905558"/>
                  <a:pt x="2491235" y="3904145"/>
                  <a:pt x="2496246" y="3897881"/>
                </a:cubicBezTo>
                <a:cubicBezTo>
                  <a:pt x="2533091" y="3851824"/>
                  <a:pt x="2465558" y="3902764"/>
                  <a:pt x="2522944" y="3864508"/>
                </a:cubicBezTo>
                <a:cubicBezTo>
                  <a:pt x="2547415" y="3827800"/>
                  <a:pt x="2522944" y="3858946"/>
                  <a:pt x="2556316" y="3831136"/>
                </a:cubicBezTo>
                <a:cubicBezTo>
                  <a:pt x="2607708" y="3788310"/>
                  <a:pt x="2546646" y="3830908"/>
                  <a:pt x="2596363" y="3797764"/>
                </a:cubicBezTo>
                <a:cubicBezTo>
                  <a:pt x="2600812" y="3791090"/>
                  <a:pt x="2603549" y="3782876"/>
                  <a:pt x="2609711" y="3777741"/>
                </a:cubicBezTo>
                <a:cubicBezTo>
                  <a:pt x="2617355" y="3771371"/>
                  <a:pt x="2627877" y="3769511"/>
                  <a:pt x="2636409" y="3764392"/>
                </a:cubicBezTo>
                <a:cubicBezTo>
                  <a:pt x="2650166" y="3756138"/>
                  <a:pt x="2663107" y="3746593"/>
                  <a:pt x="2676456" y="3737694"/>
                </a:cubicBezTo>
                <a:lnTo>
                  <a:pt x="2696479" y="3724345"/>
                </a:lnTo>
                <a:cubicBezTo>
                  <a:pt x="2703154" y="3719895"/>
                  <a:pt x="2710831" y="3716668"/>
                  <a:pt x="2716503" y="3710996"/>
                </a:cubicBezTo>
                <a:cubicBezTo>
                  <a:pt x="2742198" y="3685301"/>
                  <a:pt x="2728672" y="3696209"/>
                  <a:pt x="2756549" y="3677624"/>
                </a:cubicBezTo>
                <a:cubicBezTo>
                  <a:pt x="2778797" y="3644250"/>
                  <a:pt x="2763223" y="3662051"/>
                  <a:pt x="2809945" y="3630903"/>
                </a:cubicBezTo>
                <a:lnTo>
                  <a:pt x="2829968" y="3617554"/>
                </a:lnTo>
                <a:cubicBezTo>
                  <a:pt x="2843095" y="3597863"/>
                  <a:pt x="2844067" y="3593569"/>
                  <a:pt x="2863341" y="3577507"/>
                </a:cubicBezTo>
                <a:cubicBezTo>
                  <a:pt x="2869503" y="3572372"/>
                  <a:pt x="2877202" y="3569293"/>
                  <a:pt x="2883364" y="3564158"/>
                </a:cubicBezTo>
                <a:cubicBezTo>
                  <a:pt x="2948975" y="3509482"/>
                  <a:pt x="2864228" y="3576619"/>
                  <a:pt x="2916736" y="3524111"/>
                </a:cubicBezTo>
                <a:cubicBezTo>
                  <a:pt x="2922408" y="3518439"/>
                  <a:pt x="2930085" y="3515212"/>
                  <a:pt x="2936760" y="3510762"/>
                </a:cubicBezTo>
                <a:cubicBezTo>
                  <a:pt x="2945659" y="3497413"/>
                  <a:pt x="2952113" y="3482060"/>
                  <a:pt x="2963457" y="3470716"/>
                </a:cubicBezTo>
                <a:cubicBezTo>
                  <a:pt x="2970132" y="3464041"/>
                  <a:pt x="2977686" y="3458143"/>
                  <a:pt x="2983481" y="3450692"/>
                </a:cubicBezTo>
                <a:cubicBezTo>
                  <a:pt x="3048525" y="3367065"/>
                  <a:pt x="2966035" y="3454789"/>
                  <a:pt x="3050225" y="3370599"/>
                </a:cubicBezTo>
                <a:cubicBezTo>
                  <a:pt x="3056900" y="3363924"/>
                  <a:pt x="3065013" y="3358430"/>
                  <a:pt x="3070249" y="3350576"/>
                </a:cubicBezTo>
                <a:cubicBezTo>
                  <a:pt x="3074699" y="3343901"/>
                  <a:pt x="3077926" y="3336224"/>
                  <a:pt x="3083598" y="3330552"/>
                </a:cubicBezTo>
                <a:cubicBezTo>
                  <a:pt x="3089270" y="3324880"/>
                  <a:pt x="3096947" y="3321653"/>
                  <a:pt x="3103621" y="3317203"/>
                </a:cubicBezTo>
                <a:cubicBezTo>
                  <a:pt x="3117938" y="3274251"/>
                  <a:pt x="3099071" y="3320903"/>
                  <a:pt x="3130319" y="3277157"/>
                </a:cubicBezTo>
                <a:cubicBezTo>
                  <a:pt x="3136102" y="3269061"/>
                  <a:pt x="3137453" y="3258229"/>
                  <a:pt x="3143668" y="3250459"/>
                </a:cubicBezTo>
                <a:cubicBezTo>
                  <a:pt x="3155461" y="3235718"/>
                  <a:pt x="3170365" y="3223761"/>
                  <a:pt x="3183714" y="3210412"/>
                </a:cubicBezTo>
                <a:lnTo>
                  <a:pt x="3203738" y="3190389"/>
                </a:lnTo>
                <a:cubicBezTo>
                  <a:pt x="3215485" y="3155144"/>
                  <a:pt x="3206509" y="3176220"/>
                  <a:pt x="3237110" y="3130319"/>
                </a:cubicBezTo>
                <a:cubicBezTo>
                  <a:pt x="3241560" y="3123644"/>
                  <a:pt x="3243784" y="3114745"/>
                  <a:pt x="3250459" y="3110295"/>
                </a:cubicBezTo>
                <a:lnTo>
                  <a:pt x="3270482" y="3096946"/>
                </a:lnTo>
                <a:cubicBezTo>
                  <a:pt x="3287260" y="3046618"/>
                  <a:pt x="3262677" y="3106702"/>
                  <a:pt x="3297180" y="3063574"/>
                </a:cubicBezTo>
                <a:cubicBezTo>
                  <a:pt x="3334025" y="3017519"/>
                  <a:pt x="3266495" y="3068458"/>
                  <a:pt x="3323878" y="3030202"/>
                </a:cubicBezTo>
                <a:cubicBezTo>
                  <a:pt x="3332271" y="3005022"/>
                  <a:pt x="3334298" y="2993085"/>
                  <a:pt x="3357250" y="2970132"/>
                </a:cubicBezTo>
                <a:cubicBezTo>
                  <a:pt x="3363924" y="2963457"/>
                  <a:pt x="3371230" y="2957359"/>
                  <a:pt x="3377273" y="2950108"/>
                </a:cubicBezTo>
                <a:cubicBezTo>
                  <a:pt x="3423721" y="2894370"/>
                  <a:pt x="3352163" y="2968542"/>
                  <a:pt x="3410646" y="2910062"/>
                </a:cubicBezTo>
                <a:cubicBezTo>
                  <a:pt x="3426515" y="2862451"/>
                  <a:pt x="3404014" y="2920009"/>
                  <a:pt x="3437344" y="2870015"/>
                </a:cubicBezTo>
                <a:cubicBezTo>
                  <a:pt x="3441247" y="2864161"/>
                  <a:pt x="3440601" y="2856142"/>
                  <a:pt x="3444018" y="2849992"/>
                </a:cubicBezTo>
                <a:cubicBezTo>
                  <a:pt x="3451809" y="2835967"/>
                  <a:pt x="3461817" y="2823294"/>
                  <a:pt x="3470716" y="2809945"/>
                </a:cubicBezTo>
                <a:lnTo>
                  <a:pt x="3484065" y="2789922"/>
                </a:lnTo>
                <a:cubicBezTo>
                  <a:pt x="3486290" y="2783247"/>
                  <a:pt x="3487968" y="2776365"/>
                  <a:pt x="3490739" y="2769898"/>
                </a:cubicBezTo>
                <a:cubicBezTo>
                  <a:pt x="3515489" y="2712146"/>
                  <a:pt x="3495105" y="2770147"/>
                  <a:pt x="3510763" y="2723177"/>
                </a:cubicBezTo>
                <a:cubicBezTo>
                  <a:pt x="3524112" y="2727627"/>
                  <a:pt x="3539101" y="2728721"/>
                  <a:pt x="3550809" y="2736526"/>
                </a:cubicBezTo>
                <a:cubicBezTo>
                  <a:pt x="3576687" y="2753777"/>
                  <a:pt x="3563223" y="2747338"/>
                  <a:pt x="3590856" y="2756549"/>
                </a:cubicBezTo>
                <a:cubicBezTo>
                  <a:pt x="3613104" y="2754324"/>
                  <a:pt x="3637602" y="2759874"/>
                  <a:pt x="3657600" y="2749875"/>
                </a:cubicBezTo>
                <a:cubicBezTo>
                  <a:pt x="3671950" y="2742700"/>
                  <a:pt x="3675399" y="2723177"/>
                  <a:pt x="3684298" y="2709828"/>
                </a:cubicBezTo>
                <a:cubicBezTo>
                  <a:pt x="3701550" y="2683950"/>
                  <a:pt x="3695110" y="2697416"/>
                  <a:pt x="3704322" y="2669781"/>
                </a:cubicBezTo>
                <a:cubicBezTo>
                  <a:pt x="3696121" y="2636979"/>
                  <a:pt x="3648702" y="2639747"/>
                  <a:pt x="3644252" y="26297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AEB277-A51F-4424-B1BB-961560BF407D}"/>
              </a:ext>
            </a:extLst>
          </p:cNvPr>
          <p:cNvSpPr txBox="1"/>
          <p:nvPr/>
        </p:nvSpPr>
        <p:spPr>
          <a:xfrm>
            <a:off x="6193050" y="173802"/>
            <a:ext cx="22076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Muralla Baix Medieval (cristiana)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4116D580-33F0-44E3-8FD6-FEDB39A994A1}"/>
              </a:ext>
            </a:extLst>
          </p:cNvPr>
          <p:cNvSpPr/>
          <p:nvPr/>
        </p:nvSpPr>
        <p:spPr>
          <a:xfrm>
            <a:off x="6043573" y="232439"/>
            <a:ext cx="149477" cy="144335"/>
          </a:xfrm>
          <a:custGeom>
            <a:avLst/>
            <a:gdLst>
              <a:gd name="connsiteX0" fmla="*/ 3644252 w 3898071"/>
              <a:gd name="connsiteY0" fmla="*/ 2629735 h 4151510"/>
              <a:gd name="connsiteX1" fmla="*/ 3677624 w 3898071"/>
              <a:gd name="connsiteY1" fmla="*/ 2609711 h 4151510"/>
              <a:gd name="connsiteX2" fmla="*/ 3697647 w 3898071"/>
              <a:gd name="connsiteY2" fmla="*/ 2603037 h 4151510"/>
              <a:gd name="connsiteX3" fmla="*/ 3757717 w 3898071"/>
              <a:gd name="connsiteY3" fmla="*/ 2569665 h 4151510"/>
              <a:gd name="connsiteX4" fmla="*/ 3764392 w 3898071"/>
              <a:gd name="connsiteY4" fmla="*/ 2549641 h 4151510"/>
              <a:gd name="connsiteX5" fmla="*/ 3784415 w 3898071"/>
              <a:gd name="connsiteY5" fmla="*/ 2542967 h 4151510"/>
              <a:gd name="connsiteX6" fmla="*/ 3824462 w 3898071"/>
              <a:gd name="connsiteY6" fmla="*/ 2516269 h 4151510"/>
              <a:gd name="connsiteX7" fmla="*/ 3844485 w 3898071"/>
              <a:gd name="connsiteY7" fmla="*/ 2496246 h 4151510"/>
              <a:gd name="connsiteX8" fmla="*/ 3884532 w 3898071"/>
              <a:gd name="connsiteY8" fmla="*/ 2482897 h 4151510"/>
              <a:gd name="connsiteX9" fmla="*/ 3897881 w 3898071"/>
              <a:gd name="connsiteY9" fmla="*/ 2462873 h 4151510"/>
              <a:gd name="connsiteX10" fmla="*/ 3871183 w 3898071"/>
              <a:gd name="connsiteY10" fmla="*/ 2422827 h 4151510"/>
              <a:gd name="connsiteX11" fmla="*/ 3857834 w 3898071"/>
              <a:gd name="connsiteY11" fmla="*/ 2402803 h 4151510"/>
              <a:gd name="connsiteX12" fmla="*/ 3844485 w 3898071"/>
              <a:gd name="connsiteY12" fmla="*/ 2382780 h 4151510"/>
              <a:gd name="connsiteX13" fmla="*/ 3831136 w 3898071"/>
              <a:gd name="connsiteY13" fmla="*/ 2362757 h 4151510"/>
              <a:gd name="connsiteX14" fmla="*/ 3777741 w 3898071"/>
              <a:gd name="connsiteY14" fmla="*/ 2282663 h 4151510"/>
              <a:gd name="connsiteX15" fmla="*/ 3710996 w 3898071"/>
              <a:gd name="connsiteY15" fmla="*/ 2182546 h 4151510"/>
              <a:gd name="connsiteX16" fmla="*/ 3697647 w 3898071"/>
              <a:gd name="connsiteY16" fmla="*/ 2162523 h 4151510"/>
              <a:gd name="connsiteX17" fmla="*/ 3684298 w 3898071"/>
              <a:gd name="connsiteY17" fmla="*/ 2142500 h 4151510"/>
              <a:gd name="connsiteX18" fmla="*/ 3664275 w 3898071"/>
              <a:gd name="connsiteY18" fmla="*/ 2122476 h 4151510"/>
              <a:gd name="connsiteX19" fmla="*/ 3637577 w 3898071"/>
              <a:gd name="connsiteY19" fmla="*/ 2082430 h 4151510"/>
              <a:gd name="connsiteX20" fmla="*/ 3610879 w 3898071"/>
              <a:gd name="connsiteY20" fmla="*/ 2022360 h 4151510"/>
              <a:gd name="connsiteX21" fmla="*/ 3604205 w 3898071"/>
              <a:gd name="connsiteY21" fmla="*/ 2002336 h 4151510"/>
              <a:gd name="connsiteX22" fmla="*/ 3584182 w 3898071"/>
              <a:gd name="connsiteY22" fmla="*/ 1988987 h 4151510"/>
              <a:gd name="connsiteX23" fmla="*/ 3550809 w 3898071"/>
              <a:gd name="connsiteY23" fmla="*/ 1935592 h 4151510"/>
              <a:gd name="connsiteX24" fmla="*/ 3517437 w 3898071"/>
              <a:gd name="connsiteY24" fmla="*/ 1875522 h 4151510"/>
              <a:gd name="connsiteX25" fmla="*/ 3510763 w 3898071"/>
              <a:gd name="connsiteY25" fmla="*/ 1855498 h 4151510"/>
              <a:gd name="connsiteX26" fmla="*/ 3464041 w 3898071"/>
              <a:gd name="connsiteY26" fmla="*/ 1795428 h 4151510"/>
              <a:gd name="connsiteX27" fmla="*/ 3437344 w 3898071"/>
              <a:gd name="connsiteY27" fmla="*/ 1762056 h 4151510"/>
              <a:gd name="connsiteX28" fmla="*/ 3423995 w 3898071"/>
              <a:gd name="connsiteY28" fmla="*/ 1722009 h 4151510"/>
              <a:gd name="connsiteX29" fmla="*/ 3397297 w 3898071"/>
              <a:gd name="connsiteY29" fmla="*/ 1681962 h 4151510"/>
              <a:gd name="connsiteX30" fmla="*/ 3383948 w 3898071"/>
              <a:gd name="connsiteY30" fmla="*/ 1661939 h 4151510"/>
              <a:gd name="connsiteX31" fmla="*/ 3377273 w 3898071"/>
              <a:gd name="connsiteY31" fmla="*/ 1641916 h 4151510"/>
              <a:gd name="connsiteX32" fmla="*/ 3323878 w 3898071"/>
              <a:gd name="connsiteY32" fmla="*/ 1595195 h 4151510"/>
              <a:gd name="connsiteX33" fmla="*/ 3303855 w 3898071"/>
              <a:gd name="connsiteY33" fmla="*/ 1581846 h 4151510"/>
              <a:gd name="connsiteX34" fmla="*/ 3290506 w 3898071"/>
              <a:gd name="connsiteY34" fmla="*/ 1561822 h 4151510"/>
              <a:gd name="connsiteX35" fmla="*/ 3250459 w 3898071"/>
              <a:gd name="connsiteY35" fmla="*/ 1548473 h 4151510"/>
              <a:gd name="connsiteX36" fmla="*/ 3217087 w 3898071"/>
              <a:gd name="connsiteY36" fmla="*/ 1521776 h 4151510"/>
              <a:gd name="connsiteX37" fmla="*/ 3157017 w 3898071"/>
              <a:gd name="connsiteY37" fmla="*/ 1475054 h 4151510"/>
              <a:gd name="connsiteX38" fmla="*/ 3136993 w 3898071"/>
              <a:gd name="connsiteY38" fmla="*/ 1435008 h 4151510"/>
              <a:gd name="connsiteX39" fmla="*/ 3116970 w 3898071"/>
              <a:gd name="connsiteY39" fmla="*/ 1394961 h 4151510"/>
              <a:gd name="connsiteX40" fmla="*/ 3096946 w 3898071"/>
              <a:gd name="connsiteY40" fmla="*/ 1381612 h 4151510"/>
              <a:gd name="connsiteX41" fmla="*/ 3090272 w 3898071"/>
              <a:gd name="connsiteY41" fmla="*/ 1361589 h 4151510"/>
              <a:gd name="connsiteX42" fmla="*/ 3083598 w 3898071"/>
              <a:gd name="connsiteY42" fmla="*/ 1328216 h 4151510"/>
              <a:gd name="connsiteX43" fmla="*/ 3063574 w 3898071"/>
              <a:gd name="connsiteY43" fmla="*/ 1308193 h 4151510"/>
              <a:gd name="connsiteX44" fmla="*/ 3023527 w 3898071"/>
              <a:gd name="connsiteY44" fmla="*/ 1281495 h 4151510"/>
              <a:gd name="connsiteX45" fmla="*/ 2983481 w 3898071"/>
              <a:gd name="connsiteY45" fmla="*/ 1248123 h 4151510"/>
              <a:gd name="connsiteX46" fmla="*/ 2970132 w 3898071"/>
              <a:gd name="connsiteY46" fmla="*/ 1228100 h 4151510"/>
              <a:gd name="connsiteX47" fmla="*/ 2930085 w 3898071"/>
              <a:gd name="connsiteY47" fmla="*/ 1201402 h 4151510"/>
              <a:gd name="connsiteX48" fmla="*/ 2916736 w 3898071"/>
              <a:gd name="connsiteY48" fmla="*/ 1181379 h 4151510"/>
              <a:gd name="connsiteX49" fmla="*/ 2876690 w 3898071"/>
              <a:gd name="connsiteY49" fmla="*/ 1154681 h 4151510"/>
              <a:gd name="connsiteX50" fmla="*/ 2836643 w 3898071"/>
              <a:gd name="connsiteY50" fmla="*/ 1114634 h 4151510"/>
              <a:gd name="connsiteX51" fmla="*/ 2803271 w 3898071"/>
              <a:gd name="connsiteY51" fmla="*/ 1087936 h 4151510"/>
              <a:gd name="connsiteX52" fmla="*/ 2789922 w 3898071"/>
              <a:gd name="connsiteY52" fmla="*/ 1067913 h 4151510"/>
              <a:gd name="connsiteX53" fmla="*/ 2769898 w 3898071"/>
              <a:gd name="connsiteY53" fmla="*/ 1061238 h 4151510"/>
              <a:gd name="connsiteX54" fmla="*/ 2729852 w 3898071"/>
              <a:gd name="connsiteY54" fmla="*/ 1034541 h 4151510"/>
              <a:gd name="connsiteX55" fmla="*/ 2716503 w 3898071"/>
              <a:gd name="connsiteY55" fmla="*/ 1014517 h 4151510"/>
              <a:gd name="connsiteX56" fmla="*/ 2676456 w 3898071"/>
              <a:gd name="connsiteY56" fmla="*/ 987819 h 4151510"/>
              <a:gd name="connsiteX57" fmla="*/ 2636409 w 3898071"/>
              <a:gd name="connsiteY57" fmla="*/ 961122 h 4151510"/>
              <a:gd name="connsiteX58" fmla="*/ 2616386 w 3898071"/>
              <a:gd name="connsiteY58" fmla="*/ 947773 h 4151510"/>
              <a:gd name="connsiteX59" fmla="*/ 2596363 w 3898071"/>
              <a:gd name="connsiteY59" fmla="*/ 934424 h 4151510"/>
              <a:gd name="connsiteX60" fmla="*/ 2583014 w 3898071"/>
              <a:gd name="connsiteY60" fmla="*/ 914400 h 4151510"/>
              <a:gd name="connsiteX61" fmla="*/ 2556316 w 3898071"/>
              <a:gd name="connsiteY61" fmla="*/ 907726 h 4151510"/>
              <a:gd name="connsiteX62" fmla="*/ 2536292 w 3898071"/>
              <a:gd name="connsiteY62" fmla="*/ 901051 h 4151510"/>
              <a:gd name="connsiteX63" fmla="*/ 2496246 w 3898071"/>
              <a:gd name="connsiteY63" fmla="*/ 874354 h 4151510"/>
              <a:gd name="connsiteX64" fmla="*/ 2476222 w 3898071"/>
              <a:gd name="connsiteY64" fmla="*/ 861005 h 4151510"/>
              <a:gd name="connsiteX65" fmla="*/ 2456199 w 3898071"/>
              <a:gd name="connsiteY65" fmla="*/ 854330 h 4151510"/>
              <a:gd name="connsiteX66" fmla="*/ 2422827 w 3898071"/>
              <a:gd name="connsiteY66" fmla="*/ 827633 h 4151510"/>
              <a:gd name="connsiteX67" fmla="*/ 2402803 w 3898071"/>
              <a:gd name="connsiteY67" fmla="*/ 807609 h 4151510"/>
              <a:gd name="connsiteX68" fmla="*/ 2342733 w 3898071"/>
              <a:gd name="connsiteY68" fmla="*/ 787586 h 4151510"/>
              <a:gd name="connsiteX69" fmla="*/ 2322710 w 3898071"/>
              <a:gd name="connsiteY69" fmla="*/ 780911 h 4151510"/>
              <a:gd name="connsiteX70" fmla="*/ 2282663 w 3898071"/>
              <a:gd name="connsiteY70" fmla="*/ 754214 h 4151510"/>
              <a:gd name="connsiteX71" fmla="*/ 2262640 w 3898071"/>
              <a:gd name="connsiteY71" fmla="*/ 747539 h 4151510"/>
              <a:gd name="connsiteX72" fmla="*/ 2222593 w 3898071"/>
              <a:gd name="connsiteY72" fmla="*/ 727516 h 4151510"/>
              <a:gd name="connsiteX73" fmla="*/ 2202570 w 3898071"/>
              <a:gd name="connsiteY73" fmla="*/ 714167 h 4151510"/>
              <a:gd name="connsiteX74" fmla="*/ 2182546 w 3898071"/>
              <a:gd name="connsiteY74" fmla="*/ 707492 h 4151510"/>
              <a:gd name="connsiteX75" fmla="*/ 2142500 w 3898071"/>
              <a:gd name="connsiteY75" fmla="*/ 680795 h 4151510"/>
              <a:gd name="connsiteX76" fmla="*/ 2122476 w 3898071"/>
              <a:gd name="connsiteY76" fmla="*/ 667446 h 4151510"/>
              <a:gd name="connsiteX77" fmla="*/ 2102453 w 3898071"/>
              <a:gd name="connsiteY77" fmla="*/ 654097 h 4151510"/>
              <a:gd name="connsiteX78" fmla="*/ 2082430 w 3898071"/>
              <a:gd name="connsiteY78" fmla="*/ 634073 h 4151510"/>
              <a:gd name="connsiteX79" fmla="*/ 2062406 w 3898071"/>
              <a:gd name="connsiteY79" fmla="*/ 627399 h 4151510"/>
              <a:gd name="connsiteX80" fmla="*/ 2022360 w 3898071"/>
              <a:gd name="connsiteY80" fmla="*/ 607376 h 4151510"/>
              <a:gd name="connsiteX81" fmla="*/ 2002336 w 3898071"/>
              <a:gd name="connsiteY81" fmla="*/ 594027 h 4151510"/>
              <a:gd name="connsiteX82" fmla="*/ 1962290 w 3898071"/>
              <a:gd name="connsiteY82" fmla="*/ 580678 h 4151510"/>
              <a:gd name="connsiteX83" fmla="*/ 1942266 w 3898071"/>
              <a:gd name="connsiteY83" fmla="*/ 574003 h 4151510"/>
              <a:gd name="connsiteX84" fmla="*/ 1922243 w 3898071"/>
              <a:gd name="connsiteY84" fmla="*/ 567329 h 4151510"/>
              <a:gd name="connsiteX85" fmla="*/ 1882196 w 3898071"/>
              <a:gd name="connsiteY85" fmla="*/ 540631 h 4151510"/>
              <a:gd name="connsiteX86" fmla="*/ 1842149 w 3898071"/>
              <a:gd name="connsiteY86" fmla="*/ 520608 h 4151510"/>
              <a:gd name="connsiteX87" fmla="*/ 1782079 w 3898071"/>
              <a:gd name="connsiteY87" fmla="*/ 487235 h 4151510"/>
              <a:gd name="connsiteX88" fmla="*/ 1742033 w 3898071"/>
              <a:gd name="connsiteY88" fmla="*/ 460538 h 4151510"/>
              <a:gd name="connsiteX89" fmla="*/ 1722009 w 3898071"/>
              <a:gd name="connsiteY89" fmla="*/ 453863 h 4151510"/>
              <a:gd name="connsiteX90" fmla="*/ 1681963 w 3898071"/>
              <a:gd name="connsiteY90" fmla="*/ 433840 h 4151510"/>
              <a:gd name="connsiteX91" fmla="*/ 1641916 w 3898071"/>
              <a:gd name="connsiteY91" fmla="*/ 400468 h 4151510"/>
              <a:gd name="connsiteX92" fmla="*/ 1621892 w 3898071"/>
              <a:gd name="connsiteY92" fmla="*/ 393793 h 4151510"/>
              <a:gd name="connsiteX93" fmla="*/ 1588520 w 3898071"/>
              <a:gd name="connsiteY93" fmla="*/ 367095 h 4151510"/>
              <a:gd name="connsiteX94" fmla="*/ 1575171 w 3898071"/>
              <a:gd name="connsiteY94" fmla="*/ 347072 h 4151510"/>
              <a:gd name="connsiteX95" fmla="*/ 1535125 w 3898071"/>
              <a:gd name="connsiteY95" fmla="*/ 333723 h 4151510"/>
              <a:gd name="connsiteX96" fmla="*/ 1495078 w 3898071"/>
              <a:gd name="connsiteY96" fmla="*/ 307025 h 4151510"/>
              <a:gd name="connsiteX97" fmla="*/ 1475055 w 3898071"/>
              <a:gd name="connsiteY97" fmla="*/ 293676 h 4151510"/>
              <a:gd name="connsiteX98" fmla="*/ 1435008 w 3898071"/>
              <a:gd name="connsiteY98" fmla="*/ 280327 h 4151510"/>
              <a:gd name="connsiteX99" fmla="*/ 1374938 w 3898071"/>
              <a:gd name="connsiteY99" fmla="*/ 240281 h 4151510"/>
              <a:gd name="connsiteX100" fmla="*/ 1214751 w 3898071"/>
              <a:gd name="connsiteY100" fmla="*/ 133489 h 4151510"/>
              <a:gd name="connsiteX101" fmla="*/ 1174704 w 3898071"/>
              <a:gd name="connsiteY101" fmla="*/ 106792 h 4151510"/>
              <a:gd name="connsiteX102" fmla="*/ 1154681 w 3898071"/>
              <a:gd name="connsiteY102" fmla="*/ 93443 h 4151510"/>
              <a:gd name="connsiteX103" fmla="*/ 1134657 w 3898071"/>
              <a:gd name="connsiteY103" fmla="*/ 86768 h 4151510"/>
              <a:gd name="connsiteX104" fmla="*/ 1094611 w 3898071"/>
              <a:gd name="connsiteY104" fmla="*/ 60070 h 4151510"/>
              <a:gd name="connsiteX105" fmla="*/ 1074587 w 3898071"/>
              <a:gd name="connsiteY105" fmla="*/ 46722 h 4151510"/>
              <a:gd name="connsiteX106" fmla="*/ 1014517 w 3898071"/>
              <a:gd name="connsiteY106" fmla="*/ 26698 h 4151510"/>
              <a:gd name="connsiteX107" fmla="*/ 994494 w 3898071"/>
              <a:gd name="connsiteY107" fmla="*/ 20024 h 4151510"/>
              <a:gd name="connsiteX108" fmla="*/ 974471 w 3898071"/>
              <a:gd name="connsiteY108" fmla="*/ 13349 h 4151510"/>
              <a:gd name="connsiteX109" fmla="*/ 867679 w 3898071"/>
              <a:gd name="connsiteY109" fmla="*/ 0 h 4151510"/>
              <a:gd name="connsiteX110" fmla="*/ 707492 w 3898071"/>
              <a:gd name="connsiteY110" fmla="*/ 13349 h 4151510"/>
              <a:gd name="connsiteX111" fmla="*/ 674120 w 3898071"/>
              <a:gd name="connsiteY111" fmla="*/ 20024 h 4151510"/>
              <a:gd name="connsiteX112" fmla="*/ 634073 w 3898071"/>
              <a:gd name="connsiteY112" fmla="*/ 33373 h 4151510"/>
              <a:gd name="connsiteX113" fmla="*/ 594027 w 3898071"/>
              <a:gd name="connsiteY113" fmla="*/ 53396 h 4151510"/>
              <a:gd name="connsiteX114" fmla="*/ 513933 w 3898071"/>
              <a:gd name="connsiteY114" fmla="*/ 106792 h 4151510"/>
              <a:gd name="connsiteX115" fmla="*/ 473887 w 3898071"/>
              <a:gd name="connsiteY115" fmla="*/ 133489 h 4151510"/>
              <a:gd name="connsiteX116" fmla="*/ 453863 w 3898071"/>
              <a:gd name="connsiteY116" fmla="*/ 140164 h 4151510"/>
              <a:gd name="connsiteX117" fmla="*/ 420491 w 3898071"/>
              <a:gd name="connsiteY117" fmla="*/ 166862 h 4151510"/>
              <a:gd name="connsiteX118" fmla="*/ 400468 w 3898071"/>
              <a:gd name="connsiteY118" fmla="*/ 186885 h 4151510"/>
              <a:gd name="connsiteX119" fmla="*/ 360421 w 3898071"/>
              <a:gd name="connsiteY119" fmla="*/ 213583 h 4151510"/>
              <a:gd name="connsiteX120" fmla="*/ 340398 w 3898071"/>
              <a:gd name="connsiteY120" fmla="*/ 226932 h 4151510"/>
              <a:gd name="connsiteX121" fmla="*/ 320374 w 3898071"/>
              <a:gd name="connsiteY121" fmla="*/ 240281 h 4151510"/>
              <a:gd name="connsiteX122" fmla="*/ 280327 w 3898071"/>
              <a:gd name="connsiteY122" fmla="*/ 280327 h 4151510"/>
              <a:gd name="connsiteX123" fmla="*/ 233606 w 3898071"/>
              <a:gd name="connsiteY123" fmla="*/ 333723 h 4151510"/>
              <a:gd name="connsiteX124" fmla="*/ 206909 w 3898071"/>
              <a:gd name="connsiteY124" fmla="*/ 373770 h 4151510"/>
              <a:gd name="connsiteX125" fmla="*/ 200234 w 3898071"/>
              <a:gd name="connsiteY125" fmla="*/ 393793 h 4151510"/>
              <a:gd name="connsiteX126" fmla="*/ 173536 w 3898071"/>
              <a:gd name="connsiteY126" fmla="*/ 433840 h 4151510"/>
              <a:gd name="connsiteX127" fmla="*/ 160187 w 3898071"/>
              <a:gd name="connsiteY127" fmla="*/ 453863 h 4151510"/>
              <a:gd name="connsiteX128" fmla="*/ 146838 w 3898071"/>
              <a:gd name="connsiteY128" fmla="*/ 493910 h 4151510"/>
              <a:gd name="connsiteX129" fmla="*/ 140164 w 3898071"/>
              <a:gd name="connsiteY129" fmla="*/ 513933 h 4151510"/>
              <a:gd name="connsiteX130" fmla="*/ 126815 w 3898071"/>
              <a:gd name="connsiteY130" fmla="*/ 560654 h 4151510"/>
              <a:gd name="connsiteX131" fmla="*/ 113466 w 3898071"/>
              <a:gd name="connsiteY131" fmla="*/ 634073 h 4151510"/>
              <a:gd name="connsiteX132" fmla="*/ 100117 w 3898071"/>
              <a:gd name="connsiteY132" fmla="*/ 687469 h 4151510"/>
              <a:gd name="connsiteX133" fmla="*/ 80094 w 3898071"/>
              <a:gd name="connsiteY133" fmla="*/ 800935 h 4151510"/>
              <a:gd name="connsiteX134" fmla="*/ 73419 w 3898071"/>
              <a:gd name="connsiteY134" fmla="*/ 820958 h 4151510"/>
              <a:gd name="connsiteX135" fmla="*/ 60071 w 3898071"/>
              <a:gd name="connsiteY135" fmla="*/ 887703 h 4151510"/>
              <a:gd name="connsiteX136" fmla="*/ 53396 w 3898071"/>
              <a:gd name="connsiteY136" fmla="*/ 921075 h 4151510"/>
              <a:gd name="connsiteX137" fmla="*/ 46722 w 3898071"/>
              <a:gd name="connsiteY137" fmla="*/ 954447 h 4151510"/>
              <a:gd name="connsiteX138" fmla="*/ 40047 w 3898071"/>
              <a:gd name="connsiteY138" fmla="*/ 981145 h 4151510"/>
              <a:gd name="connsiteX139" fmla="*/ 33373 w 3898071"/>
              <a:gd name="connsiteY139" fmla="*/ 1054564 h 4151510"/>
              <a:gd name="connsiteX140" fmla="*/ 26698 w 3898071"/>
              <a:gd name="connsiteY140" fmla="*/ 1101285 h 4151510"/>
              <a:gd name="connsiteX141" fmla="*/ 20024 w 3898071"/>
              <a:gd name="connsiteY141" fmla="*/ 1188053 h 4151510"/>
              <a:gd name="connsiteX142" fmla="*/ 0 w 3898071"/>
              <a:gd name="connsiteY142" fmla="*/ 1201402 h 4151510"/>
              <a:gd name="connsiteX143" fmla="*/ 6675 w 3898071"/>
              <a:gd name="connsiteY143" fmla="*/ 1701986 h 4151510"/>
              <a:gd name="connsiteX144" fmla="*/ 13349 w 3898071"/>
              <a:gd name="connsiteY144" fmla="*/ 1728684 h 4151510"/>
              <a:gd name="connsiteX145" fmla="*/ 20024 w 3898071"/>
              <a:gd name="connsiteY145" fmla="*/ 1802103 h 4151510"/>
              <a:gd name="connsiteX146" fmla="*/ 26698 w 3898071"/>
              <a:gd name="connsiteY146" fmla="*/ 1835475 h 4151510"/>
              <a:gd name="connsiteX147" fmla="*/ 40047 w 3898071"/>
              <a:gd name="connsiteY147" fmla="*/ 1915568 h 4151510"/>
              <a:gd name="connsiteX148" fmla="*/ 46722 w 3898071"/>
              <a:gd name="connsiteY148" fmla="*/ 2209244 h 4151510"/>
              <a:gd name="connsiteX149" fmla="*/ 53396 w 3898071"/>
              <a:gd name="connsiteY149" fmla="*/ 2242616 h 4151510"/>
              <a:gd name="connsiteX150" fmla="*/ 66745 w 3898071"/>
              <a:gd name="connsiteY150" fmla="*/ 2322710 h 4151510"/>
              <a:gd name="connsiteX151" fmla="*/ 80094 w 3898071"/>
              <a:gd name="connsiteY151" fmla="*/ 2462873 h 4151510"/>
              <a:gd name="connsiteX152" fmla="*/ 86768 w 3898071"/>
              <a:gd name="connsiteY152" fmla="*/ 2856666 h 4151510"/>
              <a:gd name="connsiteX153" fmla="*/ 93443 w 3898071"/>
              <a:gd name="connsiteY153" fmla="*/ 2876689 h 4151510"/>
              <a:gd name="connsiteX154" fmla="*/ 106792 w 3898071"/>
              <a:gd name="connsiteY154" fmla="*/ 2943434 h 4151510"/>
              <a:gd name="connsiteX155" fmla="*/ 113466 w 3898071"/>
              <a:gd name="connsiteY155" fmla="*/ 2976806 h 4151510"/>
              <a:gd name="connsiteX156" fmla="*/ 133490 w 3898071"/>
              <a:gd name="connsiteY156" fmla="*/ 3036876 h 4151510"/>
              <a:gd name="connsiteX157" fmla="*/ 146838 w 3898071"/>
              <a:gd name="connsiteY157" fmla="*/ 3076923 h 4151510"/>
              <a:gd name="connsiteX158" fmla="*/ 153513 w 3898071"/>
              <a:gd name="connsiteY158" fmla="*/ 3096946 h 4151510"/>
              <a:gd name="connsiteX159" fmla="*/ 166862 w 3898071"/>
              <a:gd name="connsiteY159" fmla="*/ 3116970 h 4151510"/>
              <a:gd name="connsiteX160" fmla="*/ 180211 w 3898071"/>
              <a:gd name="connsiteY160" fmla="*/ 3170365 h 4151510"/>
              <a:gd name="connsiteX161" fmla="*/ 186885 w 3898071"/>
              <a:gd name="connsiteY161" fmla="*/ 3197063 h 4151510"/>
              <a:gd name="connsiteX162" fmla="*/ 193560 w 3898071"/>
              <a:gd name="connsiteY162" fmla="*/ 3217087 h 4151510"/>
              <a:gd name="connsiteX163" fmla="*/ 213583 w 3898071"/>
              <a:gd name="connsiteY163" fmla="*/ 3270482 h 4151510"/>
              <a:gd name="connsiteX164" fmla="*/ 240281 w 3898071"/>
              <a:gd name="connsiteY164" fmla="*/ 3310529 h 4151510"/>
              <a:gd name="connsiteX165" fmla="*/ 273653 w 3898071"/>
              <a:gd name="connsiteY165" fmla="*/ 3343901 h 4151510"/>
              <a:gd name="connsiteX166" fmla="*/ 320374 w 3898071"/>
              <a:gd name="connsiteY166" fmla="*/ 3403971 h 4151510"/>
              <a:gd name="connsiteX167" fmla="*/ 333723 w 3898071"/>
              <a:gd name="connsiteY167" fmla="*/ 3423995 h 4151510"/>
              <a:gd name="connsiteX168" fmla="*/ 353746 w 3898071"/>
              <a:gd name="connsiteY168" fmla="*/ 3430669 h 4151510"/>
              <a:gd name="connsiteX169" fmla="*/ 367095 w 3898071"/>
              <a:gd name="connsiteY169" fmla="*/ 3450692 h 4151510"/>
              <a:gd name="connsiteX170" fmla="*/ 427165 w 3898071"/>
              <a:gd name="connsiteY170" fmla="*/ 3497414 h 4151510"/>
              <a:gd name="connsiteX171" fmla="*/ 447189 w 3898071"/>
              <a:gd name="connsiteY171" fmla="*/ 3510762 h 4151510"/>
              <a:gd name="connsiteX172" fmla="*/ 467212 w 3898071"/>
              <a:gd name="connsiteY172" fmla="*/ 3524111 h 4151510"/>
              <a:gd name="connsiteX173" fmla="*/ 500584 w 3898071"/>
              <a:gd name="connsiteY173" fmla="*/ 3564158 h 4151510"/>
              <a:gd name="connsiteX174" fmla="*/ 520608 w 3898071"/>
              <a:gd name="connsiteY174" fmla="*/ 3570833 h 4151510"/>
              <a:gd name="connsiteX175" fmla="*/ 540631 w 3898071"/>
              <a:gd name="connsiteY175" fmla="*/ 3584181 h 4151510"/>
              <a:gd name="connsiteX176" fmla="*/ 574003 w 3898071"/>
              <a:gd name="connsiteY176" fmla="*/ 3617554 h 4151510"/>
              <a:gd name="connsiteX177" fmla="*/ 607376 w 3898071"/>
              <a:gd name="connsiteY177" fmla="*/ 3644251 h 4151510"/>
              <a:gd name="connsiteX178" fmla="*/ 627399 w 3898071"/>
              <a:gd name="connsiteY178" fmla="*/ 3657600 h 4151510"/>
              <a:gd name="connsiteX179" fmla="*/ 674120 w 3898071"/>
              <a:gd name="connsiteY179" fmla="*/ 3697647 h 4151510"/>
              <a:gd name="connsiteX180" fmla="*/ 694144 w 3898071"/>
              <a:gd name="connsiteY180" fmla="*/ 3704322 h 4151510"/>
              <a:gd name="connsiteX181" fmla="*/ 714167 w 3898071"/>
              <a:gd name="connsiteY181" fmla="*/ 3717670 h 4151510"/>
              <a:gd name="connsiteX182" fmla="*/ 734190 w 3898071"/>
              <a:gd name="connsiteY182" fmla="*/ 3724345 h 4151510"/>
              <a:gd name="connsiteX183" fmla="*/ 780911 w 3898071"/>
              <a:gd name="connsiteY183" fmla="*/ 3744368 h 4151510"/>
              <a:gd name="connsiteX184" fmla="*/ 820958 w 3898071"/>
              <a:gd name="connsiteY184" fmla="*/ 3764392 h 4151510"/>
              <a:gd name="connsiteX185" fmla="*/ 861005 w 3898071"/>
              <a:gd name="connsiteY185" fmla="*/ 3784415 h 4151510"/>
              <a:gd name="connsiteX186" fmla="*/ 881028 w 3898071"/>
              <a:gd name="connsiteY186" fmla="*/ 3804438 h 4151510"/>
              <a:gd name="connsiteX187" fmla="*/ 921075 w 3898071"/>
              <a:gd name="connsiteY187" fmla="*/ 3817787 h 4151510"/>
              <a:gd name="connsiteX188" fmla="*/ 961122 w 3898071"/>
              <a:gd name="connsiteY188" fmla="*/ 3837811 h 4151510"/>
              <a:gd name="connsiteX189" fmla="*/ 981145 w 3898071"/>
              <a:gd name="connsiteY189" fmla="*/ 3851160 h 4151510"/>
              <a:gd name="connsiteX190" fmla="*/ 1027866 w 3898071"/>
              <a:gd name="connsiteY190" fmla="*/ 3864508 h 4151510"/>
              <a:gd name="connsiteX191" fmla="*/ 1067913 w 3898071"/>
              <a:gd name="connsiteY191" fmla="*/ 3877857 h 4151510"/>
              <a:gd name="connsiteX192" fmla="*/ 1087936 w 3898071"/>
              <a:gd name="connsiteY192" fmla="*/ 3891206 h 4151510"/>
              <a:gd name="connsiteX193" fmla="*/ 1127983 w 3898071"/>
              <a:gd name="connsiteY193" fmla="*/ 3904555 h 4151510"/>
              <a:gd name="connsiteX194" fmla="*/ 1168030 w 3898071"/>
              <a:gd name="connsiteY194" fmla="*/ 3917904 h 4151510"/>
              <a:gd name="connsiteX195" fmla="*/ 1188053 w 3898071"/>
              <a:gd name="connsiteY195" fmla="*/ 3924579 h 4151510"/>
              <a:gd name="connsiteX196" fmla="*/ 1208076 w 3898071"/>
              <a:gd name="connsiteY196" fmla="*/ 3931253 h 4151510"/>
              <a:gd name="connsiteX197" fmla="*/ 1261472 w 3898071"/>
              <a:gd name="connsiteY197" fmla="*/ 3951276 h 4151510"/>
              <a:gd name="connsiteX198" fmla="*/ 1301519 w 3898071"/>
              <a:gd name="connsiteY198" fmla="*/ 3964625 h 4151510"/>
              <a:gd name="connsiteX199" fmla="*/ 1435008 w 3898071"/>
              <a:gd name="connsiteY199" fmla="*/ 3977974 h 4151510"/>
              <a:gd name="connsiteX200" fmla="*/ 1501752 w 3898071"/>
              <a:gd name="connsiteY200" fmla="*/ 3991323 h 4151510"/>
              <a:gd name="connsiteX201" fmla="*/ 1561822 w 3898071"/>
              <a:gd name="connsiteY201" fmla="*/ 4004672 h 4151510"/>
              <a:gd name="connsiteX202" fmla="*/ 1635241 w 3898071"/>
              <a:gd name="connsiteY202" fmla="*/ 4011346 h 4151510"/>
              <a:gd name="connsiteX203" fmla="*/ 1742033 w 3898071"/>
              <a:gd name="connsiteY203" fmla="*/ 4031370 h 4151510"/>
              <a:gd name="connsiteX204" fmla="*/ 1782079 w 3898071"/>
              <a:gd name="connsiteY204" fmla="*/ 4044719 h 4151510"/>
              <a:gd name="connsiteX205" fmla="*/ 1802103 w 3898071"/>
              <a:gd name="connsiteY205" fmla="*/ 4051393 h 4151510"/>
              <a:gd name="connsiteX206" fmla="*/ 1835475 w 3898071"/>
              <a:gd name="connsiteY206" fmla="*/ 4058068 h 4151510"/>
              <a:gd name="connsiteX207" fmla="*/ 1855498 w 3898071"/>
              <a:gd name="connsiteY207" fmla="*/ 4064742 h 4151510"/>
              <a:gd name="connsiteX208" fmla="*/ 1888871 w 3898071"/>
              <a:gd name="connsiteY208" fmla="*/ 4071416 h 4151510"/>
              <a:gd name="connsiteX209" fmla="*/ 1908894 w 3898071"/>
              <a:gd name="connsiteY209" fmla="*/ 4078091 h 4151510"/>
              <a:gd name="connsiteX210" fmla="*/ 1935592 w 3898071"/>
              <a:gd name="connsiteY210" fmla="*/ 4084765 h 4151510"/>
              <a:gd name="connsiteX211" fmla="*/ 1955615 w 3898071"/>
              <a:gd name="connsiteY211" fmla="*/ 4091440 h 4151510"/>
              <a:gd name="connsiteX212" fmla="*/ 1988987 w 3898071"/>
              <a:gd name="connsiteY212" fmla="*/ 4098114 h 4151510"/>
              <a:gd name="connsiteX213" fmla="*/ 2029034 w 3898071"/>
              <a:gd name="connsiteY213" fmla="*/ 4111463 h 4151510"/>
              <a:gd name="connsiteX214" fmla="*/ 2049057 w 3898071"/>
              <a:gd name="connsiteY214" fmla="*/ 4118138 h 4151510"/>
              <a:gd name="connsiteX215" fmla="*/ 2069081 w 3898071"/>
              <a:gd name="connsiteY215" fmla="*/ 4131487 h 4151510"/>
              <a:gd name="connsiteX216" fmla="*/ 2155849 w 3898071"/>
              <a:gd name="connsiteY216" fmla="*/ 4151510 h 4151510"/>
              <a:gd name="connsiteX217" fmla="*/ 2215919 w 3898071"/>
              <a:gd name="connsiteY217" fmla="*/ 4144835 h 4151510"/>
              <a:gd name="connsiteX218" fmla="*/ 2235942 w 3898071"/>
              <a:gd name="connsiteY218" fmla="*/ 4138161 h 4151510"/>
              <a:gd name="connsiteX219" fmla="*/ 2249291 w 3898071"/>
              <a:gd name="connsiteY219" fmla="*/ 4118138 h 4151510"/>
              <a:gd name="connsiteX220" fmla="*/ 2275989 w 3898071"/>
              <a:gd name="connsiteY220" fmla="*/ 4098114 h 4151510"/>
              <a:gd name="connsiteX221" fmla="*/ 2309361 w 3898071"/>
              <a:gd name="connsiteY221" fmla="*/ 4058068 h 4151510"/>
              <a:gd name="connsiteX222" fmla="*/ 2349408 w 3898071"/>
              <a:gd name="connsiteY222" fmla="*/ 4031370 h 4151510"/>
              <a:gd name="connsiteX223" fmla="*/ 2369431 w 3898071"/>
              <a:gd name="connsiteY223" fmla="*/ 4018021 h 4151510"/>
              <a:gd name="connsiteX224" fmla="*/ 2409478 w 3898071"/>
              <a:gd name="connsiteY224" fmla="*/ 3984649 h 4151510"/>
              <a:gd name="connsiteX225" fmla="*/ 2442850 w 3898071"/>
              <a:gd name="connsiteY225" fmla="*/ 3944602 h 4151510"/>
              <a:gd name="connsiteX226" fmla="*/ 2462873 w 3898071"/>
              <a:gd name="connsiteY226" fmla="*/ 3931253 h 4151510"/>
              <a:gd name="connsiteX227" fmla="*/ 2476222 w 3898071"/>
              <a:gd name="connsiteY227" fmla="*/ 3911230 h 4151510"/>
              <a:gd name="connsiteX228" fmla="*/ 2496246 w 3898071"/>
              <a:gd name="connsiteY228" fmla="*/ 3897881 h 4151510"/>
              <a:gd name="connsiteX229" fmla="*/ 2522944 w 3898071"/>
              <a:gd name="connsiteY229" fmla="*/ 3864508 h 4151510"/>
              <a:gd name="connsiteX230" fmla="*/ 2556316 w 3898071"/>
              <a:gd name="connsiteY230" fmla="*/ 3831136 h 4151510"/>
              <a:gd name="connsiteX231" fmla="*/ 2596363 w 3898071"/>
              <a:gd name="connsiteY231" fmla="*/ 3797764 h 4151510"/>
              <a:gd name="connsiteX232" fmla="*/ 2609711 w 3898071"/>
              <a:gd name="connsiteY232" fmla="*/ 3777741 h 4151510"/>
              <a:gd name="connsiteX233" fmla="*/ 2636409 w 3898071"/>
              <a:gd name="connsiteY233" fmla="*/ 3764392 h 4151510"/>
              <a:gd name="connsiteX234" fmla="*/ 2676456 w 3898071"/>
              <a:gd name="connsiteY234" fmla="*/ 3737694 h 4151510"/>
              <a:gd name="connsiteX235" fmla="*/ 2696479 w 3898071"/>
              <a:gd name="connsiteY235" fmla="*/ 3724345 h 4151510"/>
              <a:gd name="connsiteX236" fmla="*/ 2716503 w 3898071"/>
              <a:gd name="connsiteY236" fmla="*/ 3710996 h 4151510"/>
              <a:gd name="connsiteX237" fmla="*/ 2756549 w 3898071"/>
              <a:gd name="connsiteY237" fmla="*/ 3677624 h 4151510"/>
              <a:gd name="connsiteX238" fmla="*/ 2809945 w 3898071"/>
              <a:gd name="connsiteY238" fmla="*/ 3630903 h 4151510"/>
              <a:gd name="connsiteX239" fmla="*/ 2829968 w 3898071"/>
              <a:gd name="connsiteY239" fmla="*/ 3617554 h 4151510"/>
              <a:gd name="connsiteX240" fmla="*/ 2863341 w 3898071"/>
              <a:gd name="connsiteY240" fmla="*/ 3577507 h 4151510"/>
              <a:gd name="connsiteX241" fmla="*/ 2883364 w 3898071"/>
              <a:gd name="connsiteY241" fmla="*/ 3564158 h 4151510"/>
              <a:gd name="connsiteX242" fmla="*/ 2916736 w 3898071"/>
              <a:gd name="connsiteY242" fmla="*/ 3524111 h 4151510"/>
              <a:gd name="connsiteX243" fmla="*/ 2936760 w 3898071"/>
              <a:gd name="connsiteY243" fmla="*/ 3510762 h 4151510"/>
              <a:gd name="connsiteX244" fmla="*/ 2963457 w 3898071"/>
              <a:gd name="connsiteY244" fmla="*/ 3470716 h 4151510"/>
              <a:gd name="connsiteX245" fmla="*/ 2983481 w 3898071"/>
              <a:gd name="connsiteY245" fmla="*/ 3450692 h 4151510"/>
              <a:gd name="connsiteX246" fmla="*/ 3050225 w 3898071"/>
              <a:gd name="connsiteY246" fmla="*/ 3370599 h 4151510"/>
              <a:gd name="connsiteX247" fmla="*/ 3070249 w 3898071"/>
              <a:gd name="connsiteY247" fmla="*/ 3350576 h 4151510"/>
              <a:gd name="connsiteX248" fmla="*/ 3083598 w 3898071"/>
              <a:gd name="connsiteY248" fmla="*/ 3330552 h 4151510"/>
              <a:gd name="connsiteX249" fmla="*/ 3103621 w 3898071"/>
              <a:gd name="connsiteY249" fmla="*/ 3317203 h 4151510"/>
              <a:gd name="connsiteX250" fmla="*/ 3130319 w 3898071"/>
              <a:gd name="connsiteY250" fmla="*/ 3277157 h 4151510"/>
              <a:gd name="connsiteX251" fmla="*/ 3143668 w 3898071"/>
              <a:gd name="connsiteY251" fmla="*/ 3250459 h 4151510"/>
              <a:gd name="connsiteX252" fmla="*/ 3183714 w 3898071"/>
              <a:gd name="connsiteY252" fmla="*/ 3210412 h 4151510"/>
              <a:gd name="connsiteX253" fmla="*/ 3203738 w 3898071"/>
              <a:gd name="connsiteY253" fmla="*/ 3190389 h 4151510"/>
              <a:gd name="connsiteX254" fmla="*/ 3237110 w 3898071"/>
              <a:gd name="connsiteY254" fmla="*/ 3130319 h 4151510"/>
              <a:gd name="connsiteX255" fmla="*/ 3250459 w 3898071"/>
              <a:gd name="connsiteY255" fmla="*/ 3110295 h 4151510"/>
              <a:gd name="connsiteX256" fmla="*/ 3270482 w 3898071"/>
              <a:gd name="connsiteY256" fmla="*/ 3096946 h 4151510"/>
              <a:gd name="connsiteX257" fmla="*/ 3297180 w 3898071"/>
              <a:gd name="connsiteY257" fmla="*/ 3063574 h 4151510"/>
              <a:gd name="connsiteX258" fmla="*/ 3323878 w 3898071"/>
              <a:gd name="connsiteY258" fmla="*/ 3030202 h 4151510"/>
              <a:gd name="connsiteX259" fmla="*/ 3357250 w 3898071"/>
              <a:gd name="connsiteY259" fmla="*/ 2970132 h 4151510"/>
              <a:gd name="connsiteX260" fmla="*/ 3377273 w 3898071"/>
              <a:gd name="connsiteY260" fmla="*/ 2950108 h 4151510"/>
              <a:gd name="connsiteX261" fmla="*/ 3410646 w 3898071"/>
              <a:gd name="connsiteY261" fmla="*/ 2910062 h 4151510"/>
              <a:gd name="connsiteX262" fmla="*/ 3437344 w 3898071"/>
              <a:gd name="connsiteY262" fmla="*/ 2870015 h 4151510"/>
              <a:gd name="connsiteX263" fmla="*/ 3444018 w 3898071"/>
              <a:gd name="connsiteY263" fmla="*/ 2849992 h 4151510"/>
              <a:gd name="connsiteX264" fmla="*/ 3470716 w 3898071"/>
              <a:gd name="connsiteY264" fmla="*/ 2809945 h 4151510"/>
              <a:gd name="connsiteX265" fmla="*/ 3484065 w 3898071"/>
              <a:gd name="connsiteY265" fmla="*/ 2789922 h 4151510"/>
              <a:gd name="connsiteX266" fmla="*/ 3490739 w 3898071"/>
              <a:gd name="connsiteY266" fmla="*/ 2769898 h 4151510"/>
              <a:gd name="connsiteX267" fmla="*/ 3510763 w 3898071"/>
              <a:gd name="connsiteY267" fmla="*/ 2723177 h 4151510"/>
              <a:gd name="connsiteX268" fmla="*/ 3550809 w 3898071"/>
              <a:gd name="connsiteY268" fmla="*/ 2736526 h 4151510"/>
              <a:gd name="connsiteX269" fmla="*/ 3590856 w 3898071"/>
              <a:gd name="connsiteY269" fmla="*/ 2756549 h 4151510"/>
              <a:gd name="connsiteX270" fmla="*/ 3657600 w 3898071"/>
              <a:gd name="connsiteY270" fmla="*/ 2749875 h 4151510"/>
              <a:gd name="connsiteX271" fmla="*/ 3684298 w 3898071"/>
              <a:gd name="connsiteY271" fmla="*/ 2709828 h 4151510"/>
              <a:gd name="connsiteX272" fmla="*/ 3704322 w 3898071"/>
              <a:gd name="connsiteY272" fmla="*/ 2669781 h 4151510"/>
              <a:gd name="connsiteX273" fmla="*/ 3644252 w 3898071"/>
              <a:gd name="connsiteY273" fmla="*/ 2629735 h 4151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</a:cxnLst>
            <a:rect l="l" t="t" r="r" b="b"/>
            <a:pathLst>
              <a:path w="3898071" h="4151510">
                <a:moveTo>
                  <a:pt x="3644252" y="2629735"/>
                </a:moveTo>
                <a:cubicBezTo>
                  <a:pt x="3639802" y="2619723"/>
                  <a:pt x="3666021" y="2615513"/>
                  <a:pt x="3677624" y="2609711"/>
                </a:cubicBezTo>
                <a:cubicBezTo>
                  <a:pt x="3683917" y="2606565"/>
                  <a:pt x="3691497" y="2606454"/>
                  <a:pt x="3697647" y="2603037"/>
                </a:cubicBezTo>
                <a:cubicBezTo>
                  <a:pt x="3766498" y="2564787"/>
                  <a:pt x="3712410" y="2584767"/>
                  <a:pt x="3757717" y="2569665"/>
                </a:cubicBezTo>
                <a:cubicBezTo>
                  <a:pt x="3759942" y="2562990"/>
                  <a:pt x="3759417" y="2554616"/>
                  <a:pt x="3764392" y="2549641"/>
                </a:cubicBezTo>
                <a:cubicBezTo>
                  <a:pt x="3769367" y="2544666"/>
                  <a:pt x="3778265" y="2546384"/>
                  <a:pt x="3784415" y="2542967"/>
                </a:cubicBezTo>
                <a:cubicBezTo>
                  <a:pt x="3798440" y="2535176"/>
                  <a:pt x="3813118" y="2527613"/>
                  <a:pt x="3824462" y="2516269"/>
                </a:cubicBezTo>
                <a:cubicBezTo>
                  <a:pt x="3831136" y="2509595"/>
                  <a:pt x="3836234" y="2500830"/>
                  <a:pt x="3844485" y="2496246"/>
                </a:cubicBezTo>
                <a:cubicBezTo>
                  <a:pt x="3856785" y="2489413"/>
                  <a:pt x="3884532" y="2482897"/>
                  <a:pt x="3884532" y="2482897"/>
                </a:cubicBezTo>
                <a:cubicBezTo>
                  <a:pt x="3888982" y="2476222"/>
                  <a:pt x="3899621" y="2470704"/>
                  <a:pt x="3897881" y="2462873"/>
                </a:cubicBezTo>
                <a:cubicBezTo>
                  <a:pt x="3894401" y="2447212"/>
                  <a:pt x="3880082" y="2436176"/>
                  <a:pt x="3871183" y="2422827"/>
                </a:cubicBezTo>
                <a:lnTo>
                  <a:pt x="3857834" y="2402803"/>
                </a:lnTo>
                <a:lnTo>
                  <a:pt x="3844485" y="2382780"/>
                </a:lnTo>
                <a:lnTo>
                  <a:pt x="3831136" y="2362757"/>
                </a:lnTo>
                <a:cubicBezTo>
                  <a:pt x="3799396" y="2267538"/>
                  <a:pt x="3844401" y="2382653"/>
                  <a:pt x="3777741" y="2282663"/>
                </a:cubicBezTo>
                <a:lnTo>
                  <a:pt x="3710996" y="2182546"/>
                </a:lnTo>
                <a:lnTo>
                  <a:pt x="3697647" y="2162523"/>
                </a:lnTo>
                <a:cubicBezTo>
                  <a:pt x="3693197" y="2155849"/>
                  <a:pt x="3689970" y="2148172"/>
                  <a:pt x="3684298" y="2142500"/>
                </a:cubicBezTo>
                <a:cubicBezTo>
                  <a:pt x="3677624" y="2135825"/>
                  <a:pt x="3670070" y="2129927"/>
                  <a:pt x="3664275" y="2122476"/>
                </a:cubicBezTo>
                <a:cubicBezTo>
                  <a:pt x="3654425" y="2109812"/>
                  <a:pt x="3637577" y="2082430"/>
                  <a:pt x="3637577" y="2082430"/>
                </a:cubicBezTo>
                <a:cubicBezTo>
                  <a:pt x="3621691" y="2034773"/>
                  <a:pt x="3632033" y="2054091"/>
                  <a:pt x="3610879" y="2022360"/>
                </a:cubicBezTo>
                <a:cubicBezTo>
                  <a:pt x="3608654" y="2015685"/>
                  <a:pt x="3608600" y="2007830"/>
                  <a:pt x="3604205" y="2002336"/>
                </a:cubicBezTo>
                <a:cubicBezTo>
                  <a:pt x="3599194" y="1996072"/>
                  <a:pt x="3588433" y="1995789"/>
                  <a:pt x="3584182" y="1988987"/>
                </a:cubicBezTo>
                <a:cubicBezTo>
                  <a:pt x="3544469" y="1925446"/>
                  <a:pt x="3596125" y="1965802"/>
                  <a:pt x="3550809" y="1935592"/>
                </a:cubicBezTo>
                <a:cubicBezTo>
                  <a:pt x="3534475" y="1886590"/>
                  <a:pt x="3547410" y="1905495"/>
                  <a:pt x="3517437" y="1875522"/>
                </a:cubicBezTo>
                <a:cubicBezTo>
                  <a:pt x="3515212" y="1868847"/>
                  <a:pt x="3514180" y="1861648"/>
                  <a:pt x="3510763" y="1855498"/>
                </a:cubicBezTo>
                <a:cubicBezTo>
                  <a:pt x="3490805" y="1819572"/>
                  <a:pt x="3488364" y="1819750"/>
                  <a:pt x="3464041" y="1795428"/>
                </a:cubicBezTo>
                <a:cubicBezTo>
                  <a:pt x="3439702" y="1722406"/>
                  <a:pt x="3480470" y="1831059"/>
                  <a:pt x="3437344" y="1762056"/>
                </a:cubicBezTo>
                <a:cubicBezTo>
                  <a:pt x="3429886" y="1750124"/>
                  <a:pt x="3431800" y="1733717"/>
                  <a:pt x="3423995" y="1722009"/>
                </a:cubicBezTo>
                <a:lnTo>
                  <a:pt x="3397297" y="1681962"/>
                </a:lnTo>
                <a:cubicBezTo>
                  <a:pt x="3392847" y="1675288"/>
                  <a:pt x="3386485" y="1669549"/>
                  <a:pt x="3383948" y="1661939"/>
                </a:cubicBezTo>
                <a:cubicBezTo>
                  <a:pt x="3381723" y="1655265"/>
                  <a:pt x="3380419" y="1648209"/>
                  <a:pt x="3377273" y="1641916"/>
                </a:cubicBezTo>
                <a:cubicBezTo>
                  <a:pt x="3363367" y="1614102"/>
                  <a:pt x="3353919" y="1615222"/>
                  <a:pt x="3323878" y="1595195"/>
                </a:cubicBezTo>
                <a:lnTo>
                  <a:pt x="3303855" y="1581846"/>
                </a:lnTo>
                <a:cubicBezTo>
                  <a:pt x="3299405" y="1575171"/>
                  <a:pt x="3297309" y="1566074"/>
                  <a:pt x="3290506" y="1561822"/>
                </a:cubicBezTo>
                <a:cubicBezTo>
                  <a:pt x="3278574" y="1554364"/>
                  <a:pt x="3250459" y="1548473"/>
                  <a:pt x="3250459" y="1548473"/>
                </a:cubicBezTo>
                <a:cubicBezTo>
                  <a:pt x="3225793" y="1511475"/>
                  <a:pt x="3251223" y="1540740"/>
                  <a:pt x="3217087" y="1521776"/>
                </a:cubicBezTo>
                <a:cubicBezTo>
                  <a:pt x="3181160" y="1501817"/>
                  <a:pt x="3181339" y="1499377"/>
                  <a:pt x="3157017" y="1475054"/>
                </a:cubicBezTo>
                <a:cubicBezTo>
                  <a:pt x="3140236" y="1424715"/>
                  <a:pt x="3162875" y="1486773"/>
                  <a:pt x="3136993" y="1435008"/>
                </a:cubicBezTo>
                <a:cubicBezTo>
                  <a:pt x="3126135" y="1413292"/>
                  <a:pt x="3136100" y="1414090"/>
                  <a:pt x="3116970" y="1394961"/>
                </a:cubicBezTo>
                <a:cubicBezTo>
                  <a:pt x="3111298" y="1389289"/>
                  <a:pt x="3103621" y="1386062"/>
                  <a:pt x="3096946" y="1381612"/>
                </a:cubicBezTo>
                <a:cubicBezTo>
                  <a:pt x="3094721" y="1374938"/>
                  <a:pt x="3091978" y="1368414"/>
                  <a:pt x="3090272" y="1361589"/>
                </a:cubicBezTo>
                <a:cubicBezTo>
                  <a:pt x="3087521" y="1350583"/>
                  <a:pt x="3088671" y="1338363"/>
                  <a:pt x="3083598" y="1328216"/>
                </a:cubicBezTo>
                <a:cubicBezTo>
                  <a:pt x="3079377" y="1319773"/>
                  <a:pt x="3071025" y="1313988"/>
                  <a:pt x="3063574" y="1308193"/>
                </a:cubicBezTo>
                <a:cubicBezTo>
                  <a:pt x="3050910" y="1298343"/>
                  <a:pt x="3034871" y="1292839"/>
                  <a:pt x="3023527" y="1281495"/>
                </a:cubicBezTo>
                <a:cubicBezTo>
                  <a:pt x="2997832" y="1255800"/>
                  <a:pt x="3011358" y="1266708"/>
                  <a:pt x="2983481" y="1248123"/>
                </a:cubicBezTo>
                <a:cubicBezTo>
                  <a:pt x="2979031" y="1241449"/>
                  <a:pt x="2976396" y="1233111"/>
                  <a:pt x="2970132" y="1228100"/>
                </a:cubicBezTo>
                <a:cubicBezTo>
                  <a:pt x="2916661" y="1185323"/>
                  <a:pt x="2987945" y="1270831"/>
                  <a:pt x="2930085" y="1201402"/>
                </a:cubicBezTo>
                <a:cubicBezTo>
                  <a:pt x="2924950" y="1195240"/>
                  <a:pt x="2922773" y="1186661"/>
                  <a:pt x="2916736" y="1181379"/>
                </a:cubicBezTo>
                <a:cubicBezTo>
                  <a:pt x="2904662" y="1170814"/>
                  <a:pt x="2886316" y="1167515"/>
                  <a:pt x="2876690" y="1154681"/>
                </a:cubicBezTo>
                <a:cubicBezTo>
                  <a:pt x="2851853" y="1121566"/>
                  <a:pt x="2865922" y="1134154"/>
                  <a:pt x="2836643" y="1114634"/>
                </a:cubicBezTo>
                <a:cubicBezTo>
                  <a:pt x="2798387" y="1057251"/>
                  <a:pt x="2849326" y="1124781"/>
                  <a:pt x="2803271" y="1087936"/>
                </a:cubicBezTo>
                <a:cubicBezTo>
                  <a:pt x="2797007" y="1082925"/>
                  <a:pt x="2796186" y="1072924"/>
                  <a:pt x="2789922" y="1067913"/>
                </a:cubicBezTo>
                <a:cubicBezTo>
                  <a:pt x="2784428" y="1063518"/>
                  <a:pt x="2776048" y="1064655"/>
                  <a:pt x="2769898" y="1061238"/>
                </a:cubicBezTo>
                <a:cubicBezTo>
                  <a:pt x="2755874" y="1053447"/>
                  <a:pt x="2729852" y="1034541"/>
                  <a:pt x="2729852" y="1034541"/>
                </a:cubicBezTo>
                <a:cubicBezTo>
                  <a:pt x="2725402" y="1027866"/>
                  <a:pt x="2722540" y="1019799"/>
                  <a:pt x="2716503" y="1014517"/>
                </a:cubicBezTo>
                <a:cubicBezTo>
                  <a:pt x="2704429" y="1003952"/>
                  <a:pt x="2689805" y="996718"/>
                  <a:pt x="2676456" y="987819"/>
                </a:cubicBezTo>
                <a:lnTo>
                  <a:pt x="2636409" y="961122"/>
                </a:lnTo>
                <a:lnTo>
                  <a:pt x="2616386" y="947773"/>
                </a:lnTo>
                <a:lnTo>
                  <a:pt x="2596363" y="934424"/>
                </a:lnTo>
                <a:cubicBezTo>
                  <a:pt x="2591913" y="927749"/>
                  <a:pt x="2589689" y="918850"/>
                  <a:pt x="2583014" y="914400"/>
                </a:cubicBezTo>
                <a:cubicBezTo>
                  <a:pt x="2575381" y="909312"/>
                  <a:pt x="2565136" y="910246"/>
                  <a:pt x="2556316" y="907726"/>
                </a:cubicBezTo>
                <a:cubicBezTo>
                  <a:pt x="2549551" y="905793"/>
                  <a:pt x="2542442" y="904468"/>
                  <a:pt x="2536292" y="901051"/>
                </a:cubicBezTo>
                <a:cubicBezTo>
                  <a:pt x="2522268" y="893260"/>
                  <a:pt x="2509595" y="883253"/>
                  <a:pt x="2496246" y="874354"/>
                </a:cubicBezTo>
                <a:cubicBezTo>
                  <a:pt x="2489571" y="869904"/>
                  <a:pt x="2483832" y="863542"/>
                  <a:pt x="2476222" y="861005"/>
                </a:cubicBezTo>
                <a:lnTo>
                  <a:pt x="2456199" y="854330"/>
                </a:lnTo>
                <a:cubicBezTo>
                  <a:pt x="2426343" y="809548"/>
                  <a:pt x="2461514" y="853425"/>
                  <a:pt x="2422827" y="827633"/>
                </a:cubicBezTo>
                <a:cubicBezTo>
                  <a:pt x="2414973" y="822397"/>
                  <a:pt x="2411054" y="812193"/>
                  <a:pt x="2402803" y="807609"/>
                </a:cubicBezTo>
                <a:cubicBezTo>
                  <a:pt x="2402791" y="807602"/>
                  <a:pt x="2352751" y="790925"/>
                  <a:pt x="2342733" y="787586"/>
                </a:cubicBezTo>
                <a:cubicBezTo>
                  <a:pt x="2336059" y="785361"/>
                  <a:pt x="2328564" y="784813"/>
                  <a:pt x="2322710" y="780911"/>
                </a:cubicBezTo>
                <a:cubicBezTo>
                  <a:pt x="2309361" y="772012"/>
                  <a:pt x="2297883" y="759288"/>
                  <a:pt x="2282663" y="754214"/>
                </a:cubicBezTo>
                <a:cubicBezTo>
                  <a:pt x="2275989" y="751989"/>
                  <a:pt x="2268933" y="750685"/>
                  <a:pt x="2262640" y="747539"/>
                </a:cubicBezTo>
                <a:cubicBezTo>
                  <a:pt x="2210896" y="721666"/>
                  <a:pt x="2272914" y="744288"/>
                  <a:pt x="2222593" y="727516"/>
                </a:cubicBezTo>
                <a:cubicBezTo>
                  <a:pt x="2215919" y="723066"/>
                  <a:pt x="2209745" y="717754"/>
                  <a:pt x="2202570" y="714167"/>
                </a:cubicBezTo>
                <a:cubicBezTo>
                  <a:pt x="2196277" y="711020"/>
                  <a:pt x="2188696" y="710909"/>
                  <a:pt x="2182546" y="707492"/>
                </a:cubicBezTo>
                <a:cubicBezTo>
                  <a:pt x="2168522" y="699701"/>
                  <a:pt x="2155849" y="689694"/>
                  <a:pt x="2142500" y="680795"/>
                </a:cubicBezTo>
                <a:lnTo>
                  <a:pt x="2122476" y="667446"/>
                </a:lnTo>
                <a:cubicBezTo>
                  <a:pt x="2115802" y="662996"/>
                  <a:pt x="2108125" y="659769"/>
                  <a:pt x="2102453" y="654097"/>
                </a:cubicBezTo>
                <a:cubicBezTo>
                  <a:pt x="2095779" y="647422"/>
                  <a:pt x="2090284" y="639309"/>
                  <a:pt x="2082430" y="634073"/>
                </a:cubicBezTo>
                <a:cubicBezTo>
                  <a:pt x="2076576" y="630170"/>
                  <a:pt x="2069081" y="629624"/>
                  <a:pt x="2062406" y="627399"/>
                </a:cubicBezTo>
                <a:cubicBezTo>
                  <a:pt x="2005027" y="589145"/>
                  <a:pt x="2077622" y="635006"/>
                  <a:pt x="2022360" y="607376"/>
                </a:cubicBezTo>
                <a:cubicBezTo>
                  <a:pt x="2015185" y="603789"/>
                  <a:pt x="2009666" y="597285"/>
                  <a:pt x="2002336" y="594027"/>
                </a:cubicBezTo>
                <a:cubicBezTo>
                  <a:pt x="1989478" y="588312"/>
                  <a:pt x="1975639" y="585128"/>
                  <a:pt x="1962290" y="580678"/>
                </a:cubicBezTo>
                <a:lnTo>
                  <a:pt x="1942266" y="574003"/>
                </a:lnTo>
                <a:lnTo>
                  <a:pt x="1922243" y="567329"/>
                </a:lnTo>
                <a:cubicBezTo>
                  <a:pt x="1884283" y="529371"/>
                  <a:pt x="1920834" y="559951"/>
                  <a:pt x="1882196" y="540631"/>
                </a:cubicBezTo>
                <a:cubicBezTo>
                  <a:pt x="1830452" y="514758"/>
                  <a:pt x="1892470" y="537380"/>
                  <a:pt x="1842149" y="520608"/>
                </a:cubicBezTo>
                <a:cubicBezTo>
                  <a:pt x="1779312" y="457768"/>
                  <a:pt x="1880073" y="552563"/>
                  <a:pt x="1782079" y="487235"/>
                </a:cubicBezTo>
                <a:cubicBezTo>
                  <a:pt x="1768730" y="478336"/>
                  <a:pt x="1757253" y="465611"/>
                  <a:pt x="1742033" y="460538"/>
                </a:cubicBezTo>
                <a:cubicBezTo>
                  <a:pt x="1735358" y="458313"/>
                  <a:pt x="1728302" y="457010"/>
                  <a:pt x="1722009" y="453863"/>
                </a:cubicBezTo>
                <a:cubicBezTo>
                  <a:pt x="1670259" y="427988"/>
                  <a:pt x="1732288" y="450614"/>
                  <a:pt x="1681963" y="433840"/>
                </a:cubicBezTo>
                <a:cubicBezTo>
                  <a:pt x="1667200" y="419077"/>
                  <a:pt x="1660502" y="409761"/>
                  <a:pt x="1641916" y="400468"/>
                </a:cubicBezTo>
                <a:cubicBezTo>
                  <a:pt x="1635623" y="397322"/>
                  <a:pt x="1628567" y="396018"/>
                  <a:pt x="1621892" y="393793"/>
                </a:cubicBezTo>
                <a:cubicBezTo>
                  <a:pt x="1583642" y="336415"/>
                  <a:pt x="1634573" y="403937"/>
                  <a:pt x="1588520" y="367095"/>
                </a:cubicBezTo>
                <a:cubicBezTo>
                  <a:pt x="1582256" y="362084"/>
                  <a:pt x="1581973" y="351323"/>
                  <a:pt x="1575171" y="347072"/>
                </a:cubicBezTo>
                <a:cubicBezTo>
                  <a:pt x="1563239" y="339614"/>
                  <a:pt x="1535125" y="333723"/>
                  <a:pt x="1535125" y="333723"/>
                </a:cubicBezTo>
                <a:cubicBezTo>
                  <a:pt x="1497165" y="295765"/>
                  <a:pt x="1533716" y="326345"/>
                  <a:pt x="1495078" y="307025"/>
                </a:cubicBezTo>
                <a:cubicBezTo>
                  <a:pt x="1487903" y="303437"/>
                  <a:pt x="1482385" y="296934"/>
                  <a:pt x="1475055" y="293676"/>
                </a:cubicBezTo>
                <a:cubicBezTo>
                  <a:pt x="1462197" y="287961"/>
                  <a:pt x="1446716" y="288132"/>
                  <a:pt x="1435008" y="280327"/>
                </a:cubicBezTo>
                <a:lnTo>
                  <a:pt x="1374938" y="240281"/>
                </a:lnTo>
                <a:lnTo>
                  <a:pt x="1214751" y="133489"/>
                </a:lnTo>
                <a:lnTo>
                  <a:pt x="1174704" y="106792"/>
                </a:lnTo>
                <a:cubicBezTo>
                  <a:pt x="1168030" y="102342"/>
                  <a:pt x="1162291" y="95980"/>
                  <a:pt x="1154681" y="93443"/>
                </a:cubicBezTo>
                <a:cubicBezTo>
                  <a:pt x="1148006" y="91218"/>
                  <a:pt x="1140807" y="90185"/>
                  <a:pt x="1134657" y="86768"/>
                </a:cubicBezTo>
                <a:cubicBezTo>
                  <a:pt x="1120633" y="78977"/>
                  <a:pt x="1107960" y="68969"/>
                  <a:pt x="1094611" y="60070"/>
                </a:cubicBezTo>
                <a:cubicBezTo>
                  <a:pt x="1087937" y="55620"/>
                  <a:pt x="1082197" y="49259"/>
                  <a:pt x="1074587" y="46722"/>
                </a:cubicBezTo>
                <a:lnTo>
                  <a:pt x="1014517" y="26698"/>
                </a:lnTo>
                <a:lnTo>
                  <a:pt x="994494" y="20024"/>
                </a:lnTo>
                <a:cubicBezTo>
                  <a:pt x="987820" y="17799"/>
                  <a:pt x="981411" y="14506"/>
                  <a:pt x="974471" y="13349"/>
                </a:cubicBezTo>
                <a:cubicBezTo>
                  <a:pt x="912369" y="2999"/>
                  <a:pt x="947890" y="8022"/>
                  <a:pt x="867679" y="0"/>
                </a:cubicBezTo>
                <a:cubicBezTo>
                  <a:pt x="762366" y="5851"/>
                  <a:pt x="777540" y="613"/>
                  <a:pt x="707492" y="13349"/>
                </a:cubicBezTo>
                <a:cubicBezTo>
                  <a:pt x="696331" y="15378"/>
                  <a:pt x="685065" y="17039"/>
                  <a:pt x="674120" y="20024"/>
                </a:cubicBezTo>
                <a:cubicBezTo>
                  <a:pt x="660545" y="23726"/>
                  <a:pt x="645781" y="25568"/>
                  <a:pt x="634073" y="33373"/>
                </a:cubicBezTo>
                <a:cubicBezTo>
                  <a:pt x="608196" y="50625"/>
                  <a:pt x="621660" y="44185"/>
                  <a:pt x="594027" y="53396"/>
                </a:cubicBezTo>
                <a:lnTo>
                  <a:pt x="513933" y="106792"/>
                </a:lnTo>
                <a:lnTo>
                  <a:pt x="473887" y="133489"/>
                </a:lnTo>
                <a:lnTo>
                  <a:pt x="453863" y="140164"/>
                </a:lnTo>
                <a:cubicBezTo>
                  <a:pt x="424009" y="184944"/>
                  <a:pt x="459177" y="141071"/>
                  <a:pt x="420491" y="166862"/>
                </a:cubicBezTo>
                <a:cubicBezTo>
                  <a:pt x="412637" y="172098"/>
                  <a:pt x="407919" y="181090"/>
                  <a:pt x="400468" y="186885"/>
                </a:cubicBezTo>
                <a:cubicBezTo>
                  <a:pt x="387804" y="196735"/>
                  <a:pt x="373770" y="204684"/>
                  <a:pt x="360421" y="213583"/>
                </a:cubicBezTo>
                <a:lnTo>
                  <a:pt x="340398" y="226932"/>
                </a:lnTo>
                <a:cubicBezTo>
                  <a:pt x="333723" y="231382"/>
                  <a:pt x="326046" y="234609"/>
                  <a:pt x="320374" y="240281"/>
                </a:cubicBezTo>
                <a:cubicBezTo>
                  <a:pt x="307025" y="253630"/>
                  <a:pt x="290798" y="264619"/>
                  <a:pt x="280327" y="280327"/>
                </a:cubicBezTo>
                <a:cubicBezTo>
                  <a:pt x="249180" y="327049"/>
                  <a:pt x="266979" y="311475"/>
                  <a:pt x="233606" y="333723"/>
                </a:cubicBezTo>
                <a:cubicBezTo>
                  <a:pt x="217738" y="381330"/>
                  <a:pt x="240237" y="323777"/>
                  <a:pt x="206909" y="373770"/>
                </a:cubicBezTo>
                <a:cubicBezTo>
                  <a:pt x="203006" y="379624"/>
                  <a:pt x="203651" y="387643"/>
                  <a:pt x="200234" y="393793"/>
                </a:cubicBezTo>
                <a:cubicBezTo>
                  <a:pt x="192442" y="407817"/>
                  <a:pt x="182435" y="420491"/>
                  <a:pt x="173536" y="433840"/>
                </a:cubicBezTo>
                <a:lnTo>
                  <a:pt x="160187" y="453863"/>
                </a:lnTo>
                <a:lnTo>
                  <a:pt x="146838" y="493910"/>
                </a:lnTo>
                <a:cubicBezTo>
                  <a:pt x="144613" y="500584"/>
                  <a:pt x="141870" y="507108"/>
                  <a:pt x="140164" y="513933"/>
                </a:cubicBezTo>
                <a:cubicBezTo>
                  <a:pt x="131784" y="547456"/>
                  <a:pt x="136391" y="531929"/>
                  <a:pt x="126815" y="560654"/>
                </a:cubicBezTo>
                <a:cubicBezTo>
                  <a:pt x="115243" y="641663"/>
                  <a:pt x="126056" y="577417"/>
                  <a:pt x="113466" y="634073"/>
                </a:cubicBezTo>
                <a:cubicBezTo>
                  <a:pt x="102726" y="682404"/>
                  <a:pt x="112046" y="651686"/>
                  <a:pt x="100117" y="687469"/>
                </a:cubicBezTo>
                <a:cubicBezTo>
                  <a:pt x="99203" y="692954"/>
                  <a:pt x="86082" y="776983"/>
                  <a:pt x="80094" y="800935"/>
                </a:cubicBezTo>
                <a:cubicBezTo>
                  <a:pt x="78388" y="807760"/>
                  <a:pt x="75001" y="814103"/>
                  <a:pt x="73419" y="820958"/>
                </a:cubicBezTo>
                <a:cubicBezTo>
                  <a:pt x="68317" y="843066"/>
                  <a:pt x="64521" y="865455"/>
                  <a:pt x="60071" y="887703"/>
                </a:cubicBezTo>
                <a:lnTo>
                  <a:pt x="53396" y="921075"/>
                </a:lnTo>
                <a:cubicBezTo>
                  <a:pt x="51171" y="932199"/>
                  <a:pt x="49474" y="943441"/>
                  <a:pt x="46722" y="954447"/>
                </a:cubicBezTo>
                <a:lnTo>
                  <a:pt x="40047" y="981145"/>
                </a:lnTo>
                <a:cubicBezTo>
                  <a:pt x="37822" y="1005618"/>
                  <a:pt x="36087" y="1030140"/>
                  <a:pt x="33373" y="1054564"/>
                </a:cubicBezTo>
                <a:cubicBezTo>
                  <a:pt x="31636" y="1070200"/>
                  <a:pt x="28263" y="1085631"/>
                  <a:pt x="26698" y="1101285"/>
                </a:cubicBezTo>
                <a:cubicBezTo>
                  <a:pt x="23812" y="1130149"/>
                  <a:pt x="27498" y="1160024"/>
                  <a:pt x="20024" y="1188053"/>
                </a:cubicBezTo>
                <a:cubicBezTo>
                  <a:pt x="17957" y="1195804"/>
                  <a:pt x="6675" y="1196952"/>
                  <a:pt x="0" y="1201402"/>
                </a:cubicBezTo>
                <a:cubicBezTo>
                  <a:pt x="2225" y="1368263"/>
                  <a:pt x="2452" y="1535163"/>
                  <a:pt x="6675" y="1701986"/>
                </a:cubicBezTo>
                <a:cubicBezTo>
                  <a:pt x="6907" y="1711156"/>
                  <a:pt x="12137" y="1719591"/>
                  <a:pt x="13349" y="1728684"/>
                </a:cubicBezTo>
                <a:cubicBezTo>
                  <a:pt x="16597" y="1753042"/>
                  <a:pt x="16976" y="1777719"/>
                  <a:pt x="20024" y="1802103"/>
                </a:cubicBezTo>
                <a:cubicBezTo>
                  <a:pt x="21431" y="1813360"/>
                  <a:pt x="24973" y="1824263"/>
                  <a:pt x="26698" y="1835475"/>
                </a:cubicBezTo>
                <a:cubicBezTo>
                  <a:pt x="39197" y="1916720"/>
                  <a:pt x="26626" y="1861881"/>
                  <a:pt x="40047" y="1915568"/>
                </a:cubicBezTo>
                <a:cubicBezTo>
                  <a:pt x="42272" y="2013460"/>
                  <a:pt x="42729" y="2111408"/>
                  <a:pt x="46722" y="2209244"/>
                </a:cubicBezTo>
                <a:cubicBezTo>
                  <a:pt x="47185" y="2220579"/>
                  <a:pt x="51792" y="2231386"/>
                  <a:pt x="53396" y="2242616"/>
                </a:cubicBezTo>
                <a:cubicBezTo>
                  <a:pt x="64573" y="2320855"/>
                  <a:pt x="52399" y="2279671"/>
                  <a:pt x="66745" y="2322710"/>
                </a:cubicBezTo>
                <a:cubicBezTo>
                  <a:pt x="72927" y="2372171"/>
                  <a:pt x="78657" y="2411135"/>
                  <a:pt x="80094" y="2462873"/>
                </a:cubicBezTo>
                <a:cubicBezTo>
                  <a:pt x="83739" y="2594106"/>
                  <a:pt x="82535" y="2725451"/>
                  <a:pt x="86768" y="2856666"/>
                </a:cubicBezTo>
                <a:cubicBezTo>
                  <a:pt x="86995" y="2863698"/>
                  <a:pt x="91861" y="2869834"/>
                  <a:pt x="93443" y="2876689"/>
                </a:cubicBezTo>
                <a:cubicBezTo>
                  <a:pt x="98545" y="2898797"/>
                  <a:pt x="102342" y="2921186"/>
                  <a:pt x="106792" y="2943434"/>
                </a:cubicBezTo>
                <a:cubicBezTo>
                  <a:pt x="109017" y="2954558"/>
                  <a:pt x="109879" y="2966044"/>
                  <a:pt x="113466" y="2976806"/>
                </a:cubicBezTo>
                <a:lnTo>
                  <a:pt x="133490" y="3036876"/>
                </a:lnTo>
                <a:lnTo>
                  <a:pt x="146838" y="3076923"/>
                </a:lnTo>
                <a:cubicBezTo>
                  <a:pt x="149063" y="3083597"/>
                  <a:pt x="149611" y="3091092"/>
                  <a:pt x="153513" y="3096946"/>
                </a:cubicBezTo>
                <a:lnTo>
                  <a:pt x="166862" y="3116970"/>
                </a:lnTo>
                <a:cubicBezTo>
                  <a:pt x="178787" y="3152747"/>
                  <a:pt x="169473" y="3122045"/>
                  <a:pt x="180211" y="3170365"/>
                </a:cubicBezTo>
                <a:cubicBezTo>
                  <a:pt x="182201" y="3179320"/>
                  <a:pt x="184365" y="3188243"/>
                  <a:pt x="186885" y="3197063"/>
                </a:cubicBezTo>
                <a:cubicBezTo>
                  <a:pt x="188818" y="3203828"/>
                  <a:pt x="191854" y="3210261"/>
                  <a:pt x="193560" y="3217087"/>
                </a:cubicBezTo>
                <a:cubicBezTo>
                  <a:pt x="205107" y="3263274"/>
                  <a:pt x="191608" y="3237520"/>
                  <a:pt x="213583" y="3270482"/>
                </a:cubicBezTo>
                <a:cubicBezTo>
                  <a:pt x="225312" y="3305672"/>
                  <a:pt x="212505" y="3277199"/>
                  <a:pt x="240281" y="3310529"/>
                </a:cubicBezTo>
                <a:cubicBezTo>
                  <a:pt x="268093" y="3343902"/>
                  <a:pt x="236942" y="3319427"/>
                  <a:pt x="273653" y="3343901"/>
                </a:cubicBezTo>
                <a:cubicBezTo>
                  <a:pt x="291889" y="3398613"/>
                  <a:pt x="260345" y="3313925"/>
                  <a:pt x="320374" y="3403971"/>
                </a:cubicBezTo>
                <a:cubicBezTo>
                  <a:pt x="324824" y="3410646"/>
                  <a:pt x="327459" y="3418984"/>
                  <a:pt x="333723" y="3423995"/>
                </a:cubicBezTo>
                <a:cubicBezTo>
                  <a:pt x="339217" y="3428390"/>
                  <a:pt x="347072" y="3428444"/>
                  <a:pt x="353746" y="3430669"/>
                </a:cubicBezTo>
                <a:cubicBezTo>
                  <a:pt x="358196" y="3437343"/>
                  <a:pt x="361960" y="3444530"/>
                  <a:pt x="367095" y="3450692"/>
                </a:cubicBezTo>
                <a:cubicBezTo>
                  <a:pt x="386700" y="3474217"/>
                  <a:pt x="399259" y="3478810"/>
                  <a:pt x="427165" y="3497414"/>
                </a:cubicBezTo>
                <a:lnTo>
                  <a:pt x="447189" y="3510762"/>
                </a:lnTo>
                <a:lnTo>
                  <a:pt x="467212" y="3524111"/>
                </a:lnTo>
                <a:cubicBezTo>
                  <a:pt x="477062" y="3538886"/>
                  <a:pt x="485166" y="3553880"/>
                  <a:pt x="500584" y="3564158"/>
                </a:cubicBezTo>
                <a:cubicBezTo>
                  <a:pt x="506438" y="3568061"/>
                  <a:pt x="514315" y="3567687"/>
                  <a:pt x="520608" y="3570833"/>
                </a:cubicBezTo>
                <a:cubicBezTo>
                  <a:pt x="527783" y="3574420"/>
                  <a:pt x="533957" y="3579732"/>
                  <a:pt x="540631" y="3584181"/>
                </a:cubicBezTo>
                <a:cubicBezTo>
                  <a:pt x="576226" y="3637575"/>
                  <a:pt x="529509" y="3573060"/>
                  <a:pt x="574003" y="3617554"/>
                </a:cubicBezTo>
                <a:cubicBezTo>
                  <a:pt x="604192" y="3647743"/>
                  <a:pt x="568395" y="3631259"/>
                  <a:pt x="607376" y="3644251"/>
                </a:cubicBezTo>
                <a:cubicBezTo>
                  <a:pt x="614050" y="3648701"/>
                  <a:pt x="621237" y="3652465"/>
                  <a:pt x="627399" y="3657600"/>
                </a:cubicBezTo>
                <a:cubicBezTo>
                  <a:pt x="653224" y="3679121"/>
                  <a:pt x="642303" y="3679466"/>
                  <a:pt x="674120" y="3697647"/>
                </a:cubicBezTo>
                <a:cubicBezTo>
                  <a:pt x="680229" y="3701138"/>
                  <a:pt x="687851" y="3701176"/>
                  <a:pt x="694144" y="3704322"/>
                </a:cubicBezTo>
                <a:cubicBezTo>
                  <a:pt x="701319" y="3707909"/>
                  <a:pt x="706992" y="3714083"/>
                  <a:pt x="714167" y="3717670"/>
                </a:cubicBezTo>
                <a:cubicBezTo>
                  <a:pt x="720460" y="3720816"/>
                  <a:pt x="727897" y="3721199"/>
                  <a:pt x="734190" y="3724345"/>
                </a:cubicBezTo>
                <a:cubicBezTo>
                  <a:pt x="780279" y="3747390"/>
                  <a:pt x="725354" y="3730479"/>
                  <a:pt x="780911" y="3744368"/>
                </a:cubicBezTo>
                <a:cubicBezTo>
                  <a:pt x="838298" y="3782625"/>
                  <a:pt x="765690" y="3736757"/>
                  <a:pt x="820958" y="3764392"/>
                </a:cubicBezTo>
                <a:cubicBezTo>
                  <a:pt x="872705" y="3790266"/>
                  <a:pt x="810684" y="3767642"/>
                  <a:pt x="861005" y="3784415"/>
                </a:cubicBezTo>
                <a:cubicBezTo>
                  <a:pt x="867679" y="3791089"/>
                  <a:pt x="872777" y="3799854"/>
                  <a:pt x="881028" y="3804438"/>
                </a:cubicBezTo>
                <a:cubicBezTo>
                  <a:pt x="893328" y="3811271"/>
                  <a:pt x="921075" y="3817787"/>
                  <a:pt x="921075" y="3817787"/>
                </a:cubicBezTo>
                <a:cubicBezTo>
                  <a:pt x="978457" y="3856042"/>
                  <a:pt x="905856" y="3810177"/>
                  <a:pt x="961122" y="3837811"/>
                </a:cubicBezTo>
                <a:cubicBezTo>
                  <a:pt x="968297" y="3841398"/>
                  <a:pt x="973970" y="3847573"/>
                  <a:pt x="981145" y="3851160"/>
                </a:cubicBezTo>
                <a:cubicBezTo>
                  <a:pt x="992360" y="3856767"/>
                  <a:pt x="1017174" y="3861301"/>
                  <a:pt x="1027866" y="3864508"/>
                </a:cubicBezTo>
                <a:cubicBezTo>
                  <a:pt x="1041344" y="3868551"/>
                  <a:pt x="1067913" y="3877857"/>
                  <a:pt x="1067913" y="3877857"/>
                </a:cubicBezTo>
                <a:cubicBezTo>
                  <a:pt x="1074587" y="3882307"/>
                  <a:pt x="1080606" y="3887948"/>
                  <a:pt x="1087936" y="3891206"/>
                </a:cubicBezTo>
                <a:cubicBezTo>
                  <a:pt x="1100794" y="3896921"/>
                  <a:pt x="1114634" y="3900105"/>
                  <a:pt x="1127983" y="3904555"/>
                </a:cubicBezTo>
                <a:lnTo>
                  <a:pt x="1168030" y="3917904"/>
                </a:lnTo>
                <a:lnTo>
                  <a:pt x="1188053" y="3924579"/>
                </a:lnTo>
                <a:lnTo>
                  <a:pt x="1208076" y="3931253"/>
                </a:lnTo>
                <a:cubicBezTo>
                  <a:pt x="1242923" y="3954484"/>
                  <a:pt x="1212620" y="3937953"/>
                  <a:pt x="1261472" y="3951276"/>
                </a:cubicBezTo>
                <a:cubicBezTo>
                  <a:pt x="1275047" y="3954978"/>
                  <a:pt x="1287518" y="3963225"/>
                  <a:pt x="1301519" y="3964625"/>
                </a:cubicBezTo>
                <a:lnTo>
                  <a:pt x="1435008" y="3977974"/>
                </a:lnTo>
                <a:cubicBezTo>
                  <a:pt x="1476127" y="3991682"/>
                  <a:pt x="1434267" y="3979054"/>
                  <a:pt x="1501752" y="3991323"/>
                </a:cubicBezTo>
                <a:cubicBezTo>
                  <a:pt x="1539464" y="3998179"/>
                  <a:pt x="1519444" y="3999375"/>
                  <a:pt x="1561822" y="4004672"/>
                </a:cubicBezTo>
                <a:cubicBezTo>
                  <a:pt x="1586206" y="4007720"/>
                  <a:pt x="1610768" y="4009121"/>
                  <a:pt x="1635241" y="4011346"/>
                </a:cubicBezTo>
                <a:cubicBezTo>
                  <a:pt x="1696500" y="4031766"/>
                  <a:pt x="1661287" y="4023295"/>
                  <a:pt x="1742033" y="4031370"/>
                </a:cubicBezTo>
                <a:lnTo>
                  <a:pt x="1782079" y="4044719"/>
                </a:lnTo>
                <a:cubicBezTo>
                  <a:pt x="1788754" y="4046944"/>
                  <a:pt x="1795204" y="4050013"/>
                  <a:pt x="1802103" y="4051393"/>
                </a:cubicBezTo>
                <a:cubicBezTo>
                  <a:pt x="1813227" y="4053618"/>
                  <a:pt x="1824469" y="4055317"/>
                  <a:pt x="1835475" y="4058068"/>
                </a:cubicBezTo>
                <a:cubicBezTo>
                  <a:pt x="1842300" y="4059774"/>
                  <a:pt x="1848673" y="4063036"/>
                  <a:pt x="1855498" y="4064742"/>
                </a:cubicBezTo>
                <a:cubicBezTo>
                  <a:pt x="1866504" y="4067493"/>
                  <a:pt x="1877865" y="4068665"/>
                  <a:pt x="1888871" y="4071416"/>
                </a:cubicBezTo>
                <a:cubicBezTo>
                  <a:pt x="1895696" y="4073122"/>
                  <a:pt x="1902129" y="4076158"/>
                  <a:pt x="1908894" y="4078091"/>
                </a:cubicBezTo>
                <a:cubicBezTo>
                  <a:pt x="1917714" y="4080611"/>
                  <a:pt x="1926772" y="4082245"/>
                  <a:pt x="1935592" y="4084765"/>
                </a:cubicBezTo>
                <a:cubicBezTo>
                  <a:pt x="1942357" y="4086698"/>
                  <a:pt x="1948790" y="4089734"/>
                  <a:pt x="1955615" y="4091440"/>
                </a:cubicBezTo>
                <a:cubicBezTo>
                  <a:pt x="1966621" y="4094191"/>
                  <a:pt x="1978042" y="4095129"/>
                  <a:pt x="1988987" y="4098114"/>
                </a:cubicBezTo>
                <a:cubicBezTo>
                  <a:pt x="2002562" y="4101816"/>
                  <a:pt x="2015685" y="4107013"/>
                  <a:pt x="2029034" y="4111463"/>
                </a:cubicBezTo>
                <a:cubicBezTo>
                  <a:pt x="2035708" y="4113688"/>
                  <a:pt x="2043203" y="4114236"/>
                  <a:pt x="2049057" y="4118138"/>
                </a:cubicBezTo>
                <a:cubicBezTo>
                  <a:pt x="2055732" y="4122588"/>
                  <a:pt x="2061750" y="4128229"/>
                  <a:pt x="2069081" y="4131487"/>
                </a:cubicBezTo>
                <a:cubicBezTo>
                  <a:pt x="2103797" y="4146916"/>
                  <a:pt x="2117844" y="4146080"/>
                  <a:pt x="2155849" y="4151510"/>
                </a:cubicBezTo>
                <a:cubicBezTo>
                  <a:pt x="2175872" y="4149285"/>
                  <a:pt x="2196047" y="4148147"/>
                  <a:pt x="2215919" y="4144835"/>
                </a:cubicBezTo>
                <a:cubicBezTo>
                  <a:pt x="2222859" y="4143678"/>
                  <a:pt x="2230448" y="4142556"/>
                  <a:pt x="2235942" y="4138161"/>
                </a:cubicBezTo>
                <a:cubicBezTo>
                  <a:pt x="2242206" y="4133150"/>
                  <a:pt x="2243619" y="4123810"/>
                  <a:pt x="2249291" y="4118138"/>
                </a:cubicBezTo>
                <a:cubicBezTo>
                  <a:pt x="2257157" y="4110272"/>
                  <a:pt x="2268123" y="4105980"/>
                  <a:pt x="2275989" y="4098114"/>
                </a:cubicBezTo>
                <a:cubicBezTo>
                  <a:pt x="2314550" y="4059553"/>
                  <a:pt x="2260161" y="4096335"/>
                  <a:pt x="2309361" y="4058068"/>
                </a:cubicBezTo>
                <a:cubicBezTo>
                  <a:pt x="2322025" y="4048218"/>
                  <a:pt x="2336059" y="4040269"/>
                  <a:pt x="2349408" y="4031370"/>
                </a:cubicBezTo>
                <a:cubicBezTo>
                  <a:pt x="2356082" y="4026920"/>
                  <a:pt x="2363759" y="4023693"/>
                  <a:pt x="2369431" y="4018021"/>
                </a:cubicBezTo>
                <a:cubicBezTo>
                  <a:pt x="2427942" y="3959510"/>
                  <a:pt x="2353715" y="4031118"/>
                  <a:pt x="2409478" y="3984649"/>
                </a:cubicBezTo>
                <a:cubicBezTo>
                  <a:pt x="2475077" y="3929983"/>
                  <a:pt x="2390354" y="3997098"/>
                  <a:pt x="2442850" y="3944602"/>
                </a:cubicBezTo>
                <a:cubicBezTo>
                  <a:pt x="2448522" y="3938930"/>
                  <a:pt x="2456199" y="3935703"/>
                  <a:pt x="2462873" y="3931253"/>
                </a:cubicBezTo>
                <a:cubicBezTo>
                  <a:pt x="2467323" y="3924579"/>
                  <a:pt x="2470550" y="3916902"/>
                  <a:pt x="2476222" y="3911230"/>
                </a:cubicBezTo>
                <a:cubicBezTo>
                  <a:pt x="2481894" y="3905558"/>
                  <a:pt x="2491235" y="3904145"/>
                  <a:pt x="2496246" y="3897881"/>
                </a:cubicBezTo>
                <a:cubicBezTo>
                  <a:pt x="2533091" y="3851824"/>
                  <a:pt x="2465558" y="3902764"/>
                  <a:pt x="2522944" y="3864508"/>
                </a:cubicBezTo>
                <a:cubicBezTo>
                  <a:pt x="2547415" y="3827800"/>
                  <a:pt x="2522944" y="3858946"/>
                  <a:pt x="2556316" y="3831136"/>
                </a:cubicBezTo>
                <a:cubicBezTo>
                  <a:pt x="2607708" y="3788310"/>
                  <a:pt x="2546646" y="3830908"/>
                  <a:pt x="2596363" y="3797764"/>
                </a:cubicBezTo>
                <a:cubicBezTo>
                  <a:pt x="2600812" y="3791090"/>
                  <a:pt x="2603549" y="3782876"/>
                  <a:pt x="2609711" y="3777741"/>
                </a:cubicBezTo>
                <a:cubicBezTo>
                  <a:pt x="2617355" y="3771371"/>
                  <a:pt x="2627877" y="3769511"/>
                  <a:pt x="2636409" y="3764392"/>
                </a:cubicBezTo>
                <a:cubicBezTo>
                  <a:pt x="2650166" y="3756138"/>
                  <a:pt x="2663107" y="3746593"/>
                  <a:pt x="2676456" y="3737694"/>
                </a:cubicBezTo>
                <a:lnTo>
                  <a:pt x="2696479" y="3724345"/>
                </a:lnTo>
                <a:cubicBezTo>
                  <a:pt x="2703154" y="3719895"/>
                  <a:pt x="2710831" y="3716668"/>
                  <a:pt x="2716503" y="3710996"/>
                </a:cubicBezTo>
                <a:cubicBezTo>
                  <a:pt x="2742198" y="3685301"/>
                  <a:pt x="2728672" y="3696209"/>
                  <a:pt x="2756549" y="3677624"/>
                </a:cubicBezTo>
                <a:cubicBezTo>
                  <a:pt x="2778797" y="3644250"/>
                  <a:pt x="2763223" y="3662051"/>
                  <a:pt x="2809945" y="3630903"/>
                </a:cubicBezTo>
                <a:lnTo>
                  <a:pt x="2829968" y="3617554"/>
                </a:lnTo>
                <a:cubicBezTo>
                  <a:pt x="2843095" y="3597863"/>
                  <a:pt x="2844067" y="3593569"/>
                  <a:pt x="2863341" y="3577507"/>
                </a:cubicBezTo>
                <a:cubicBezTo>
                  <a:pt x="2869503" y="3572372"/>
                  <a:pt x="2877202" y="3569293"/>
                  <a:pt x="2883364" y="3564158"/>
                </a:cubicBezTo>
                <a:cubicBezTo>
                  <a:pt x="2948975" y="3509482"/>
                  <a:pt x="2864228" y="3576619"/>
                  <a:pt x="2916736" y="3524111"/>
                </a:cubicBezTo>
                <a:cubicBezTo>
                  <a:pt x="2922408" y="3518439"/>
                  <a:pt x="2930085" y="3515212"/>
                  <a:pt x="2936760" y="3510762"/>
                </a:cubicBezTo>
                <a:cubicBezTo>
                  <a:pt x="2945659" y="3497413"/>
                  <a:pt x="2952113" y="3482060"/>
                  <a:pt x="2963457" y="3470716"/>
                </a:cubicBezTo>
                <a:cubicBezTo>
                  <a:pt x="2970132" y="3464041"/>
                  <a:pt x="2977686" y="3458143"/>
                  <a:pt x="2983481" y="3450692"/>
                </a:cubicBezTo>
                <a:cubicBezTo>
                  <a:pt x="3048525" y="3367065"/>
                  <a:pt x="2966035" y="3454789"/>
                  <a:pt x="3050225" y="3370599"/>
                </a:cubicBezTo>
                <a:cubicBezTo>
                  <a:pt x="3056900" y="3363924"/>
                  <a:pt x="3065013" y="3358430"/>
                  <a:pt x="3070249" y="3350576"/>
                </a:cubicBezTo>
                <a:cubicBezTo>
                  <a:pt x="3074699" y="3343901"/>
                  <a:pt x="3077926" y="3336224"/>
                  <a:pt x="3083598" y="3330552"/>
                </a:cubicBezTo>
                <a:cubicBezTo>
                  <a:pt x="3089270" y="3324880"/>
                  <a:pt x="3096947" y="3321653"/>
                  <a:pt x="3103621" y="3317203"/>
                </a:cubicBezTo>
                <a:cubicBezTo>
                  <a:pt x="3117938" y="3274251"/>
                  <a:pt x="3099071" y="3320903"/>
                  <a:pt x="3130319" y="3277157"/>
                </a:cubicBezTo>
                <a:cubicBezTo>
                  <a:pt x="3136102" y="3269061"/>
                  <a:pt x="3137453" y="3258229"/>
                  <a:pt x="3143668" y="3250459"/>
                </a:cubicBezTo>
                <a:cubicBezTo>
                  <a:pt x="3155461" y="3235718"/>
                  <a:pt x="3170365" y="3223761"/>
                  <a:pt x="3183714" y="3210412"/>
                </a:cubicBezTo>
                <a:lnTo>
                  <a:pt x="3203738" y="3190389"/>
                </a:lnTo>
                <a:cubicBezTo>
                  <a:pt x="3215485" y="3155144"/>
                  <a:pt x="3206509" y="3176220"/>
                  <a:pt x="3237110" y="3130319"/>
                </a:cubicBezTo>
                <a:cubicBezTo>
                  <a:pt x="3241560" y="3123644"/>
                  <a:pt x="3243784" y="3114745"/>
                  <a:pt x="3250459" y="3110295"/>
                </a:cubicBezTo>
                <a:lnTo>
                  <a:pt x="3270482" y="3096946"/>
                </a:lnTo>
                <a:cubicBezTo>
                  <a:pt x="3287260" y="3046618"/>
                  <a:pt x="3262677" y="3106702"/>
                  <a:pt x="3297180" y="3063574"/>
                </a:cubicBezTo>
                <a:cubicBezTo>
                  <a:pt x="3334025" y="3017519"/>
                  <a:pt x="3266495" y="3068458"/>
                  <a:pt x="3323878" y="3030202"/>
                </a:cubicBezTo>
                <a:cubicBezTo>
                  <a:pt x="3332271" y="3005022"/>
                  <a:pt x="3334298" y="2993085"/>
                  <a:pt x="3357250" y="2970132"/>
                </a:cubicBezTo>
                <a:cubicBezTo>
                  <a:pt x="3363924" y="2963457"/>
                  <a:pt x="3371230" y="2957359"/>
                  <a:pt x="3377273" y="2950108"/>
                </a:cubicBezTo>
                <a:cubicBezTo>
                  <a:pt x="3423721" y="2894370"/>
                  <a:pt x="3352163" y="2968542"/>
                  <a:pt x="3410646" y="2910062"/>
                </a:cubicBezTo>
                <a:cubicBezTo>
                  <a:pt x="3426515" y="2862451"/>
                  <a:pt x="3404014" y="2920009"/>
                  <a:pt x="3437344" y="2870015"/>
                </a:cubicBezTo>
                <a:cubicBezTo>
                  <a:pt x="3441247" y="2864161"/>
                  <a:pt x="3440601" y="2856142"/>
                  <a:pt x="3444018" y="2849992"/>
                </a:cubicBezTo>
                <a:cubicBezTo>
                  <a:pt x="3451809" y="2835967"/>
                  <a:pt x="3461817" y="2823294"/>
                  <a:pt x="3470716" y="2809945"/>
                </a:cubicBezTo>
                <a:lnTo>
                  <a:pt x="3484065" y="2789922"/>
                </a:lnTo>
                <a:cubicBezTo>
                  <a:pt x="3486290" y="2783247"/>
                  <a:pt x="3487968" y="2776365"/>
                  <a:pt x="3490739" y="2769898"/>
                </a:cubicBezTo>
                <a:cubicBezTo>
                  <a:pt x="3515489" y="2712146"/>
                  <a:pt x="3495105" y="2770147"/>
                  <a:pt x="3510763" y="2723177"/>
                </a:cubicBezTo>
                <a:cubicBezTo>
                  <a:pt x="3524112" y="2727627"/>
                  <a:pt x="3539101" y="2728721"/>
                  <a:pt x="3550809" y="2736526"/>
                </a:cubicBezTo>
                <a:cubicBezTo>
                  <a:pt x="3576687" y="2753777"/>
                  <a:pt x="3563223" y="2747338"/>
                  <a:pt x="3590856" y="2756549"/>
                </a:cubicBezTo>
                <a:cubicBezTo>
                  <a:pt x="3613104" y="2754324"/>
                  <a:pt x="3637602" y="2759874"/>
                  <a:pt x="3657600" y="2749875"/>
                </a:cubicBezTo>
                <a:cubicBezTo>
                  <a:pt x="3671950" y="2742700"/>
                  <a:pt x="3675399" y="2723177"/>
                  <a:pt x="3684298" y="2709828"/>
                </a:cubicBezTo>
                <a:cubicBezTo>
                  <a:pt x="3701550" y="2683950"/>
                  <a:pt x="3695110" y="2697416"/>
                  <a:pt x="3704322" y="2669781"/>
                </a:cubicBezTo>
                <a:cubicBezTo>
                  <a:pt x="3696121" y="2636979"/>
                  <a:pt x="3648702" y="2639747"/>
                  <a:pt x="3644252" y="2629735"/>
                </a:cubicBezTo>
                <a:close/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FDC4136-0FA7-4EC8-9797-1F274EBF0D0C}"/>
              </a:ext>
            </a:extLst>
          </p:cNvPr>
          <p:cNvSpPr/>
          <p:nvPr/>
        </p:nvSpPr>
        <p:spPr>
          <a:xfrm>
            <a:off x="3150342" y="1314867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8B026FE-CD1E-44C4-983B-F8C25EDE0968}"/>
              </a:ext>
            </a:extLst>
          </p:cNvPr>
          <p:cNvSpPr/>
          <p:nvPr/>
        </p:nvSpPr>
        <p:spPr>
          <a:xfrm>
            <a:off x="6048229" y="494049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94D9C2-DD9E-4A79-B96B-D98B9A0A5523}"/>
              </a:ext>
            </a:extLst>
          </p:cNvPr>
          <p:cNvSpPr txBox="1"/>
          <p:nvPr/>
        </p:nvSpPr>
        <p:spPr>
          <a:xfrm>
            <a:off x="5997124" y="45974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1</a:t>
            </a:r>
            <a:endParaRPr lang="es-ES" b="1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6C1E4AD-0536-4797-924D-F45F2C748960}"/>
              </a:ext>
            </a:extLst>
          </p:cNvPr>
          <p:cNvSpPr txBox="1"/>
          <p:nvPr/>
        </p:nvSpPr>
        <p:spPr>
          <a:xfrm>
            <a:off x="3101729" y="1280051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1</a:t>
            </a:r>
            <a:endParaRPr lang="es-ES" b="1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481D75-345E-4A3C-8699-2D79FEC9624F}"/>
              </a:ext>
            </a:extLst>
          </p:cNvPr>
          <p:cNvSpPr txBox="1"/>
          <p:nvPr/>
        </p:nvSpPr>
        <p:spPr>
          <a:xfrm>
            <a:off x="6188393" y="436663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Torres de Serrans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4845B5C2-1D58-486E-8F2A-A9BDBE5A6EBB}"/>
              </a:ext>
            </a:extLst>
          </p:cNvPr>
          <p:cNvSpPr/>
          <p:nvPr/>
        </p:nvSpPr>
        <p:spPr>
          <a:xfrm>
            <a:off x="1338227" y="2390609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43DB646-F808-4E5E-9C76-2B24A7BA5532}"/>
              </a:ext>
            </a:extLst>
          </p:cNvPr>
          <p:cNvSpPr txBox="1"/>
          <p:nvPr/>
        </p:nvSpPr>
        <p:spPr>
          <a:xfrm>
            <a:off x="1287122" y="235630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2</a:t>
            </a:r>
            <a:endParaRPr lang="es-ES" b="1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EC6546E3-861A-4CB4-83EA-67525C259DFB}"/>
              </a:ext>
            </a:extLst>
          </p:cNvPr>
          <p:cNvSpPr/>
          <p:nvPr/>
        </p:nvSpPr>
        <p:spPr>
          <a:xfrm>
            <a:off x="6053920" y="742642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39B3BEC-6CED-46AA-AECC-E7FF86DB911A}"/>
              </a:ext>
            </a:extLst>
          </p:cNvPr>
          <p:cNvSpPr txBox="1"/>
          <p:nvPr/>
        </p:nvSpPr>
        <p:spPr>
          <a:xfrm>
            <a:off x="6002815" y="708339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2</a:t>
            </a:r>
            <a:endParaRPr lang="es-ES" b="1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DD3ECC11-71C2-488C-8EDD-1DBF1B23A544}"/>
              </a:ext>
            </a:extLst>
          </p:cNvPr>
          <p:cNvSpPr txBox="1"/>
          <p:nvPr/>
        </p:nvSpPr>
        <p:spPr>
          <a:xfrm>
            <a:off x="6188393" y="675190"/>
            <a:ext cx="11769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Torres de Quart</a:t>
            </a:r>
          </a:p>
        </p:txBody>
      </p:sp>
      <p:sp>
        <p:nvSpPr>
          <p:cNvPr id="12" name="Cerrar llave 11">
            <a:extLst>
              <a:ext uri="{FF2B5EF4-FFF2-40B4-BE49-F238E27FC236}">
                <a16:creationId xmlns:a16="http://schemas.microsoft.com/office/drawing/2014/main" id="{C56D5B98-D4C9-4CB0-9144-5A4FE030B70E}"/>
              </a:ext>
            </a:extLst>
          </p:cNvPr>
          <p:cNvSpPr/>
          <p:nvPr/>
        </p:nvSpPr>
        <p:spPr>
          <a:xfrm>
            <a:off x="7418042" y="494049"/>
            <a:ext cx="73555" cy="39543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3D650DC7-FF65-4583-A123-A35E1D3D1D65}"/>
              </a:ext>
            </a:extLst>
          </p:cNvPr>
          <p:cNvSpPr txBox="1"/>
          <p:nvPr/>
        </p:nvSpPr>
        <p:spPr>
          <a:xfrm>
            <a:off x="7454819" y="563585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portes</a:t>
            </a: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3B911141-098B-4E5A-8B53-A45007FB4BC8}"/>
              </a:ext>
            </a:extLst>
          </p:cNvPr>
          <p:cNvSpPr/>
          <p:nvPr/>
        </p:nvSpPr>
        <p:spPr>
          <a:xfrm>
            <a:off x="6053920" y="981169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D6118C36-1973-484E-A574-ED211D376F50}"/>
              </a:ext>
            </a:extLst>
          </p:cNvPr>
          <p:cNvSpPr txBox="1"/>
          <p:nvPr/>
        </p:nvSpPr>
        <p:spPr>
          <a:xfrm>
            <a:off x="6002815" y="94686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3</a:t>
            </a:r>
            <a:endParaRPr lang="es-ES" b="1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B5BE6721-ED8C-4FAC-8045-DFF4265D8B31}"/>
              </a:ext>
            </a:extLst>
          </p:cNvPr>
          <p:cNvSpPr/>
          <p:nvPr/>
        </p:nvSpPr>
        <p:spPr>
          <a:xfrm>
            <a:off x="6048229" y="1219696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E00C08FE-C28E-4801-9F49-C8C85BD87564}"/>
              </a:ext>
            </a:extLst>
          </p:cNvPr>
          <p:cNvSpPr txBox="1"/>
          <p:nvPr/>
        </p:nvSpPr>
        <p:spPr>
          <a:xfrm>
            <a:off x="5997124" y="1185393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4</a:t>
            </a:r>
            <a:endParaRPr lang="es-ES" b="1"/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6C963A62-2426-43B9-9B0A-72E327F6FFE2}"/>
              </a:ext>
            </a:extLst>
          </p:cNvPr>
          <p:cNvSpPr/>
          <p:nvPr/>
        </p:nvSpPr>
        <p:spPr>
          <a:xfrm>
            <a:off x="3344103" y="2424912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DD03A65-B0A8-4A92-9C68-10849D63D520}"/>
              </a:ext>
            </a:extLst>
          </p:cNvPr>
          <p:cNvSpPr txBox="1"/>
          <p:nvPr/>
        </p:nvSpPr>
        <p:spPr>
          <a:xfrm>
            <a:off x="3292998" y="2390609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3</a:t>
            </a:r>
            <a:endParaRPr lang="es-ES" b="1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9159542-3EEA-4572-8813-C16303E39F45}"/>
              </a:ext>
            </a:extLst>
          </p:cNvPr>
          <p:cNvSpPr txBox="1"/>
          <p:nvPr/>
        </p:nvSpPr>
        <p:spPr>
          <a:xfrm>
            <a:off x="6206435" y="938037"/>
            <a:ext cx="14959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Catedral de València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CFA69CC-7970-4A01-BF99-99EAA2F74BC7}"/>
              </a:ext>
            </a:extLst>
          </p:cNvPr>
          <p:cNvSpPr txBox="1"/>
          <p:nvPr/>
        </p:nvSpPr>
        <p:spPr>
          <a:xfrm>
            <a:off x="6206435" y="1186693"/>
            <a:ext cx="18549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Antic Ajuntament Medieval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B04A368E-28F6-4E9A-92A5-746171E97C3D}"/>
              </a:ext>
            </a:extLst>
          </p:cNvPr>
          <p:cNvSpPr/>
          <p:nvPr/>
        </p:nvSpPr>
        <p:spPr>
          <a:xfrm>
            <a:off x="3099237" y="2088180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B2BC044A-F818-46F0-8180-97616D833A08}"/>
              </a:ext>
            </a:extLst>
          </p:cNvPr>
          <p:cNvSpPr txBox="1"/>
          <p:nvPr/>
        </p:nvSpPr>
        <p:spPr>
          <a:xfrm>
            <a:off x="3048132" y="205387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4</a:t>
            </a:r>
            <a:endParaRPr lang="es-ES" b="1"/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179E8A77-A385-4B89-8F65-3A41D8E12C07}"/>
              </a:ext>
            </a:extLst>
          </p:cNvPr>
          <p:cNvSpPr/>
          <p:nvPr/>
        </p:nvSpPr>
        <p:spPr>
          <a:xfrm>
            <a:off x="6048229" y="1467714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770E853-AC62-40D4-A149-76B8BF54796D}"/>
              </a:ext>
            </a:extLst>
          </p:cNvPr>
          <p:cNvSpPr txBox="1"/>
          <p:nvPr/>
        </p:nvSpPr>
        <p:spPr>
          <a:xfrm>
            <a:off x="5997124" y="1433411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5</a:t>
            </a:r>
            <a:endParaRPr lang="es-ES" b="1"/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7C495443-F08D-45FB-A500-1CB31207F75D}"/>
              </a:ext>
            </a:extLst>
          </p:cNvPr>
          <p:cNvSpPr/>
          <p:nvPr/>
        </p:nvSpPr>
        <p:spPr>
          <a:xfrm>
            <a:off x="6053920" y="1716307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F1AAED5D-989B-479C-9C58-106777A22DEA}"/>
              </a:ext>
            </a:extLst>
          </p:cNvPr>
          <p:cNvSpPr txBox="1"/>
          <p:nvPr/>
        </p:nvSpPr>
        <p:spPr>
          <a:xfrm>
            <a:off x="6002815" y="168200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6</a:t>
            </a:r>
            <a:endParaRPr lang="es-ES" b="1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1200695-419A-4541-A6E9-0A90449AD9DF}"/>
              </a:ext>
            </a:extLst>
          </p:cNvPr>
          <p:cNvSpPr txBox="1"/>
          <p:nvPr/>
        </p:nvSpPr>
        <p:spPr>
          <a:xfrm>
            <a:off x="6188393" y="1648855"/>
            <a:ext cx="6960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Hospital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4D607216-AA69-4FE4-B35E-639A611542E9}"/>
              </a:ext>
            </a:extLst>
          </p:cNvPr>
          <p:cNvSpPr/>
          <p:nvPr/>
        </p:nvSpPr>
        <p:spPr>
          <a:xfrm>
            <a:off x="6053920" y="1954834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25E0BF9-A823-40F9-9503-61C33D737E26}"/>
              </a:ext>
            </a:extLst>
          </p:cNvPr>
          <p:cNvSpPr txBox="1"/>
          <p:nvPr/>
        </p:nvSpPr>
        <p:spPr>
          <a:xfrm>
            <a:off x="6002815" y="1920531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7</a:t>
            </a:r>
            <a:endParaRPr lang="es-ES" b="1"/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A2B11A14-9659-4178-9A97-95BFC8173796}"/>
              </a:ext>
            </a:extLst>
          </p:cNvPr>
          <p:cNvSpPr/>
          <p:nvPr/>
        </p:nvSpPr>
        <p:spPr>
          <a:xfrm>
            <a:off x="6048229" y="2193361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C30F68FD-25FE-41C4-9294-52857AD98CD3}"/>
              </a:ext>
            </a:extLst>
          </p:cNvPr>
          <p:cNvSpPr txBox="1"/>
          <p:nvPr/>
        </p:nvSpPr>
        <p:spPr>
          <a:xfrm>
            <a:off x="6003798" y="2159058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8</a:t>
            </a:r>
            <a:endParaRPr lang="es-ES" b="1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A37F703D-F82F-45F8-8326-B3C25C2D05BC}"/>
              </a:ext>
            </a:extLst>
          </p:cNvPr>
          <p:cNvSpPr txBox="1"/>
          <p:nvPr/>
        </p:nvSpPr>
        <p:spPr>
          <a:xfrm>
            <a:off x="6188393" y="1918422"/>
            <a:ext cx="203132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Almudí (magatzem de cereal)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2ED7A062-64C0-4B5F-AA1A-2B3E201009BC}"/>
              </a:ext>
            </a:extLst>
          </p:cNvPr>
          <p:cNvSpPr txBox="1"/>
          <p:nvPr/>
        </p:nvSpPr>
        <p:spPr>
          <a:xfrm>
            <a:off x="6188393" y="2159058"/>
            <a:ext cx="8531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Palau reial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A3AF700B-AFC4-445E-949D-7167565A2E23}"/>
              </a:ext>
            </a:extLst>
          </p:cNvPr>
          <p:cNvSpPr txBox="1"/>
          <p:nvPr/>
        </p:nvSpPr>
        <p:spPr>
          <a:xfrm>
            <a:off x="6188393" y="1412437"/>
            <a:ext cx="17972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Llotja de la Seda (mercat)</a:t>
            </a: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74BEA7CC-DB3C-46C1-89D5-9F0E33CE47E8}"/>
              </a:ext>
            </a:extLst>
          </p:cNvPr>
          <p:cNvSpPr/>
          <p:nvPr/>
        </p:nvSpPr>
        <p:spPr>
          <a:xfrm>
            <a:off x="2645575" y="2728533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91043897-F546-43D5-A2D7-4EA7477C1356}"/>
              </a:ext>
            </a:extLst>
          </p:cNvPr>
          <p:cNvSpPr txBox="1"/>
          <p:nvPr/>
        </p:nvSpPr>
        <p:spPr>
          <a:xfrm>
            <a:off x="2594470" y="269423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5</a:t>
            </a:r>
            <a:endParaRPr lang="es-ES" b="1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CEE26EE7-5D51-436C-BA89-09B5F7F9C86C}"/>
              </a:ext>
            </a:extLst>
          </p:cNvPr>
          <p:cNvSpPr/>
          <p:nvPr/>
        </p:nvSpPr>
        <p:spPr>
          <a:xfrm>
            <a:off x="2017194" y="3904875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84382EF-3D8C-4F93-996E-074A08FA1449}"/>
              </a:ext>
            </a:extLst>
          </p:cNvPr>
          <p:cNvSpPr txBox="1"/>
          <p:nvPr/>
        </p:nvSpPr>
        <p:spPr>
          <a:xfrm>
            <a:off x="1966089" y="3870572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6</a:t>
            </a:r>
            <a:endParaRPr lang="es-ES" b="1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2C1D7B1-52C0-46A0-8C82-8588C79C05B2}"/>
              </a:ext>
            </a:extLst>
          </p:cNvPr>
          <p:cNvSpPr/>
          <p:nvPr/>
        </p:nvSpPr>
        <p:spPr>
          <a:xfrm>
            <a:off x="3559384" y="2167733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6F5CD867-A282-4257-AEDE-6CA236D35333}"/>
              </a:ext>
            </a:extLst>
          </p:cNvPr>
          <p:cNvSpPr txBox="1"/>
          <p:nvPr/>
        </p:nvSpPr>
        <p:spPr>
          <a:xfrm>
            <a:off x="3508279" y="2133430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7</a:t>
            </a:r>
            <a:endParaRPr lang="es-ES" b="1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A5C65F44-47B9-4686-B046-4CB6916E9C51}"/>
              </a:ext>
            </a:extLst>
          </p:cNvPr>
          <p:cNvSpPr/>
          <p:nvPr/>
        </p:nvSpPr>
        <p:spPr>
          <a:xfrm>
            <a:off x="5243139" y="1321336"/>
            <a:ext cx="140164" cy="14683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420C51F-4D03-4188-BA4F-7CBD0C3788DA}"/>
              </a:ext>
            </a:extLst>
          </p:cNvPr>
          <p:cNvSpPr txBox="1"/>
          <p:nvPr/>
        </p:nvSpPr>
        <p:spPr>
          <a:xfrm>
            <a:off x="5198708" y="1287033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/>
              <a:t>8</a:t>
            </a:r>
            <a:endParaRPr lang="es-ES" b="1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B414DE8D-CC1D-4E2F-A2EC-B37EA03B5C0F}"/>
              </a:ext>
            </a:extLst>
          </p:cNvPr>
          <p:cNvSpPr/>
          <p:nvPr/>
        </p:nvSpPr>
        <p:spPr>
          <a:xfrm>
            <a:off x="4164858" y="46721"/>
            <a:ext cx="1548647" cy="1875626"/>
          </a:xfrm>
          <a:custGeom>
            <a:avLst/>
            <a:gdLst>
              <a:gd name="connsiteX0" fmla="*/ 1548473 w 1548647"/>
              <a:gd name="connsiteY0" fmla="*/ 186885 h 1875626"/>
              <a:gd name="connsiteX1" fmla="*/ 1515101 w 1548647"/>
              <a:gd name="connsiteY1" fmla="*/ 173536 h 1875626"/>
              <a:gd name="connsiteX2" fmla="*/ 1475054 w 1548647"/>
              <a:gd name="connsiteY2" fmla="*/ 160187 h 1875626"/>
              <a:gd name="connsiteX3" fmla="*/ 1435008 w 1548647"/>
              <a:gd name="connsiteY3" fmla="*/ 140164 h 1875626"/>
              <a:gd name="connsiteX4" fmla="*/ 1414984 w 1548647"/>
              <a:gd name="connsiteY4" fmla="*/ 126815 h 1875626"/>
              <a:gd name="connsiteX5" fmla="*/ 1374938 w 1548647"/>
              <a:gd name="connsiteY5" fmla="*/ 113466 h 1875626"/>
              <a:gd name="connsiteX6" fmla="*/ 1354914 w 1548647"/>
              <a:gd name="connsiteY6" fmla="*/ 106791 h 1875626"/>
              <a:gd name="connsiteX7" fmla="*/ 1334891 w 1548647"/>
              <a:gd name="connsiteY7" fmla="*/ 93443 h 1875626"/>
              <a:gd name="connsiteX8" fmla="*/ 1294844 w 1548647"/>
              <a:gd name="connsiteY8" fmla="*/ 80094 h 1875626"/>
              <a:gd name="connsiteX9" fmla="*/ 1274821 w 1548647"/>
              <a:gd name="connsiteY9" fmla="*/ 73419 h 1875626"/>
              <a:gd name="connsiteX10" fmla="*/ 1174704 w 1548647"/>
              <a:gd name="connsiteY10" fmla="*/ 40047 h 1875626"/>
              <a:gd name="connsiteX11" fmla="*/ 1134657 w 1548647"/>
              <a:gd name="connsiteY11" fmla="*/ 26698 h 1875626"/>
              <a:gd name="connsiteX12" fmla="*/ 1067913 w 1548647"/>
              <a:gd name="connsiteY12" fmla="*/ 13349 h 1875626"/>
              <a:gd name="connsiteX13" fmla="*/ 1027866 w 1548647"/>
              <a:gd name="connsiteY13" fmla="*/ 0 h 1875626"/>
              <a:gd name="connsiteX14" fmla="*/ 961122 w 1548647"/>
              <a:gd name="connsiteY14" fmla="*/ 6675 h 1875626"/>
              <a:gd name="connsiteX15" fmla="*/ 947773 w 1548647"/>
              <a:gd name="connsiteY15" fmla="*/ 46721 h 1875626"/>
              <a:gd name="connsiteX16" fmla="*/ 921075 w 1548647"/>
              <a:gd name="connsiteY16" fmla="*/ 80094 h 1875626"/>
              <a:gd name="connsiteX17" fmla="*/ 901051 w 1548647"/>
              <a:gd name="connsiteY17" fmla="*/ 120140 h 1875626"/>
              <a:gd name="connsiteX18" fmla="*/ 874354 w 1548647"/>
              <a:gd name="connsiteY18" fmla="*/ 166861 h 1875626"/>
              <a:gd name="connsiteX19" fmla="*/ 807609 w 1548647"/>
              <a:gd name="connsiteY19" fmla="*/ 173536 h 1875626"/>
              <a:gd name="connsiteX20" fmla="*/ 780911 w 1548647"/>
              <a:gd name="connsiteY20" fmla="*/ 206908 h 1875626"/>
              <a:gd name="connsiteX21" fmla="*/ 760888 w 1548647"/>
              <a:gd name="connsiteY21" fmla="*/ 200234 h 1875626"/>
              <a:gd name="connsiteX22" fmla="*/ 740865 w 1548647"/>
              <a:gd name="connsiteY22" fmla="*/ 260304 h 1875626"/>
              <a:gd name="connsiteX23" fmla="*/ 734190 w 1548647"/>
              <a:gd name="connsiteY23" fmla="*/ 280327 h 1875626"/>
              <a:gd name="connsiteX24" fmla="*/ 720841 w 1548647"/>
              <a:gd name="connsiteY24" fmla="*/ 300351 h 1875626"/>
              <a:gd name="connsiteX25" fmla="*/ 707492 w 1548647"/>
              <a:gd name="connsiteY25" fmla="*/ 347072 h 1875626"/>
              <a:gd name="connsiteX26" fmla="*/ 694143 w 1548647"/>
              <a:gd name="connsiteY26" fmla="*/ 387118 h 1875626"/>
              <a:gd name="connsiteX27" fmla="*/ 687469 w 1548647"/>
              <a:gd name="connsiteY27" fmla="*/ 407142 h 1875626"/>
              <a:gd name="connsiteX28" fmla="*/ 674120 w 1548647"/>
              <a:gd name="connsiteY28" fmla="*/ 427165 h 1875626"/>
              <a:gd name="connsiteX29" fmla="*/ 654097 w 1548647"/>
              <a:gd name="connsiteY29" fmla="*/ 487235 h 1875626"/>
              <a:gd name="connsiteX30" fmla="*/ 640748 w 1548647"/>
              <a:gd name="connsiteY30" fmla="*/ 527282 h 1875626"/>
              <a:gd name="connsiteX31" fmla="*/ 620724 w 1548647"/>
              <a:gd name="connsiteY31" fmla="*/ 600701 h 1875626"/>
              <a:gd name="connsiteX32" fmla="*/ 614050 w 1548647"/>
              <a:gd name="connsiteY32" fmla="*/ 620724 h 1875626"/>
              <a:gd name="connsiteX33" fmla="*/ 607376 w 1548647"/>
              <a:gd name="connsiteY33" fmla="*/ 640748 h 1875626"/>
              <a:gd name="connsiteX34" fmla="*/ 594027 w 1548647"/>
              <a:gd name="connsiteY34" fmla="*/ 660771 h 1875626"/>
              <a:gd name="connsiteX35" fmla="*/ 567329 w 1548647"/>
              <a:gd name="connsiteY35" fmla="*/ 700818 h 1875626"/>
              <a:gd name="connsiteX36" fmla="*/ 547306 w 1548647"/>
              <a:gd name="connsiteY36" fmla="*/ 787586 h 1875626"/>
              <a:gd name="connsiteX37" fmla="*/ 533957 w 1548647"/>
              <a:gd name="connsiteY37" fmla="*/ 827632 h 1875626"/>
              <a:gd name="connsiteX38" fmla="*/ 520608 w 1548647"/>
              <a:gd name="connsiteY38" fmla="*/ 887702 h 1875626"/>
              <a:gd name="connsiteX39" fmla="*/ 473887 w 1548647"/>
              <a:gd name="connsiteY39" fmla="*/ 947772 h 1875626"/>
              <a:gd name="connsiteX40" fmla="*/ 467212 w 1548647"/>
              <a:gd name="connsiteY40" fmla="*/ 967796 h 1875626"/>
              <a:gd name="connsiteX41" fmla="*/ 447189 w 1548647"/>
              <a:gd name="connsiteY41" fmla="*/ 974470 h 1875626"/>
              <a:gd name="connsiteX42" fmla="*/ 387119 w 1548647"/>
              <a:gd name="connsiteY42" fmla="*/ 947772 h 1875626"/>
              <a:gd name="connsiteX43" fmla="*/ 347072 w 1548647"/>
              <a:gd name="connsiteY43" fmla="*/ 934424 h 1875626"/>
              <a:gd name="connsiteX44" fmla="*/ 327049 w 1548647"/>
              <a:gd name="connsiteY44" fmla="*/ 927749 h 1875626"/>
              <a:gd name="connsiteX45" fmla="*/ 307025 w 1548647"/>
              <a:gd name="connsiteY45" fmla="*/ 921075 h 1875626"/>
              <a:gd name="connsiteX46" fmla="*/ 293676 w 1548647"/>
              <a:gd name="connsiteY46" fmla="*/ 941098 h 1875626"/>
              <a:gd name="connsiteX47" fmla="*/ 313700 w 1548647"/>
              <a:gd name="connsiteY47" fmla="*/ 981145 h 1875626"/>
              <a:gd name="connsiteX48" fmla="*/ 307025 w 1548647"/>
              <a:gd name="connsiteY48" fmla="*/ 1041215 h 1875626"/>
              <a:gd name="connsiteX49" fmla="*/ 300351 w 1548647"/>
              <a:gd name="connsiteY49" fmla="*/ 1061238 h 1875626"/>
              <a:gd name="connsiteX50" fmla="*/ 273653 w 1548647"/>
              <a:gd name="connsiteY50" fmla="*/ 1101285 h 1875626"/>
              <a:gd name="connsiteX51" fmla="*/ 253630 w 1548647"/>
              <a:gd name="connsiteY51" fmla="*/ 1094610 h 1875626"/>
              <a:gd name="connsiteX52" fmla="*/ 266978 w 1548647"/>
              <a:gd name="connsiteY52" fmla="*/ 1074587 h 1875626"/>
              <a:gd name="connsiteX53" fmla="*/ 287002 w 1548647"/>
              <a:gd name="connsiteY53" fmla="*/ 1034540 h 1875626"/>
              <a:gd name="connsiteX54" fmla="*/ 293676 w 1548647"/>
              <a:gd name="connsiteY54" fmla="*/ 1014517 h 1875626"/>
              <a:gd name="connsiteX55" fmla="*/ 313700 w 1548647"/>
              <a:gd name="connsiteY55" fmla="*/ 974470 h 1875626"/>
              <a:gd name="connsiteX56" fmla="*/ 240281 w 1548647"/>
              <a:gd name="connsiteY56" fmla="*/ 947772 h 1875626"/>
              <a:gd name="connsiteX57" fmla="*/ 226932 w 1548647"/>
              <a:gd name="connsiteY57" fmla="*/ 987819 h 1875626"/>
              <a:gd name="connsiteX58" fmla="*/ 206908 w 1548647"/>
              <a:gd name="connsiteY58" fmla="*/ 1001168 h 1875626"/>
              <a:gd name="connsiteX59" fmla="*/ 186885 w 1548647"/>
              <a:gd name="connsiteY59" fmla="*/ 994494 h 1875626"/>
              <a:gd name="connsiteX60" fmla="*/ 186885 w 1548647"/>
              <a:gd name="connsiteY60" fmla="*/ 954447 h 1875626"/>
              <a:gd name="connsiteX61" fmla="*/ 206908 w 1548647"/>
              <a:gd name="connsiteY61" fmla="*/ 934424 h 1875626"/>
              <a:gd name="connsiteX62" fmla="*/ 200234 w 1548647"/>
              <a:gd name="connsiteY62" fmla="*/ 914400 h 1875626"/>
              <a:gd name="connsiteX63" fmla="*/ 160187 w 1548647"/>
              <a:gd name="connsiteY63" fmla="*/ 901051 h 1875626"/>
              <a:gd name="connsiteX64" fmla="*/ 140164 w 1548647"/>
              <a:gd name="connsiteY64" fmla="*/ 914400 h 1875626"/>
              <a:gd name="connsiteX65" fmla="*/ 133489 w 1548647"/>
              <a:gd name="connsiteY65" fmla="*/ 934424 h 1875626"/>
              <a:gd name="connsiteX66" fmla="*/ 120141 w 1548647"/>
              <a:gd name="connsiteY66" fmla="*/ 954447 h 1875626"/>
              <a:gd name="connsiteX67" fmla="*/ 86768 w 1548647"/>
              <a:gd name="connsiteY67" fmla="*/ 1021191 h 1875626"/>
              <a:gd name="connsiteX68" fmla="*/ 60070 w 1548647"/>
              <a:gd name="connsiteY68" fmla="*/ 1061238 h 1875626"/>
              <a:gd name="connsiteX69" fmla="*/ 40047 w 1548647"/>
              <a:gd name="connsiteY69" fmla="*/ 1074587 h 1875626"/>
              <a:gd name="connsiteX70" fmla="*/ 33373 w 1548647"/>
              <a:gd name="connsiteY70" fmla="*/ 1094610 h 1875626"/>
              <a:gd name="connsiteX71" fmla="*/ 0 w 1548647"/>
              <a:gd name="connsiteY71" fmla="*/ 1154680 h 1875626"/>
              <a:gd name="connsiteX72" fmla="*/ 73419 w 1548647"/>
              <a:gd name="connsiteY72" fmla="*/ 1154680 h 1875626"/>
              <a:gd name="connsiteX73" fmla="*/ 93443 w 1548647"/>
              <a:gd name="connsiteY73" fmla="*/ 1141332 h 1875626"/>
              <a:gd name="connsiteX74" fmla="*/ 133489 w 1548647"/>
              <a:gd name="connsiteY74" fmla="*/ 1127983 h 1875626"/>
              <a:gd name="connsiteX75" fmla="*/ 153513 w 1548647"/>
              <a:gd name="connsiteY75" fmla="*/ 1121308 h 1875626"/>
              <a:gd name="connsiteX76" fmla="*/ 193560 w 1548647"/>
              <a:gd name="connsiteY76" fmla="*/ 1101285 h 1875626"/>
              <a:gd name="connsiteX77" fmla="*/ 280327 w 1548647"/>
              <a:gd name="connsiteY77" fmla="*/ 1094610 h 1875626"/>
              <a:gd name="connsiteX78" fmla="*/ 313700 w 1548647"/>
              <a:gd name="connsiteY78" fmla="*/ 1087936 h 1875626"/>
              <a:gd name="connsiteX79" fmla="*/ 353746 w 1548647"/>
              <a:gd name="connsiteY79" fmla="*/ 1074587 h 1875626"/>
              <a:gd name="connsiteX80" fmla="*/ 400468 w 1548647"/>
              <a:gd name="connsiteY80" fmla="*/ 1067913 h 1875626"/>
              <a:gd name="connsiteX81" fmla="*/ 453863 w 1548647"/>
              <a:gd name="connsiteY81" fmla="*/ 1067913 h 1875626"/>
              <a:gd name="connsiteX82" fmla="*/ 433840 w 1548647"/>
              <a:gd name="connsiteY82" fmla="*/ 1081261 h 1875626"/>
              <a:gd name="connsiteX83" fmla="*/ 313700 w 1548647"/>
              <a:gd name="connsiteY83" fmla="*/ 1087936 h 1875626"/>
              <a:gd name="connsiteX84" fmla="*/ 287002 w 1548647"/>
              <a:gd name="connsiteY84" fmla="*/ 1094610 h 1875626"/>
              <a:gd name="connsiteX85" fmla="*/ 246955 w 1548647"/>
              <a:gd name="connsiteY85" fmla="*/ 1107959 h 1875626"/>
              <a:gd name="connsiteX86" fmla="*/ 226932 w 1548647"/>
              <a:gd name="connsiteY86" fmla="*/ 1121308 h 1875626"/>
              <a:gd name="connsiteX87" fmla="*/ 206908 w 1548647"/>
              <a:gd name="connsiteY87" fmla="*/ 1127983 h 1875626"/>
              <a:gd name="connsiteX88" fmla="*/ 193560 w 1548647"/>
              <a:gd name="connsiteY88" fmla="*/ 1148006 h 1875626"/>
              <a:gd name="connsiteX89" fmla="*/ 166862 w 1548647"/>
              <a:gd name="connsiteY89" fmla="*/ 1154680 h 1875626"/>
              <a:gd name="connsiteX90" fmla="*/ 106792 w 1548647"/>
              <a:gd name="connsiteY90" fmla="*/ 1168029 h 1875626"/>
              <a:gd name="connsiteX91" fmla="*/ 86768 w 1548647"/>
              <a:gd name="connsiteY91" fmla="*/ 1174704 h 1875626"/>
              <a:gd name="connsiteX92" fmla="*/ 46722 w 1548647"/>
              <a:gd name="connsiteY92" fmla="*/ 1201402 h 1875626"/>
              <a:gd name="connsiteX93" fmla="*/ 40047 w 1548647"/>
              <a:gd name="connsiteY93" fmla="*/ 1228099 h 1875626"/>
              <a:gd name="connsiteX94" fmla="*/ 40047 w 1548647"/>
              <a:gd name="connsiteY94" fmla="*/ 1281495 h 1875626"/>
              <a:gd name="connsiteX95" fmla="*/ 60070 w 1548647"/>
              <a:gd name="connsiteY95" fmla="*/ 1301518 h 1875626"/>
              <a:gd name="connsiteX96" fmla="*/ 100117 w 1548647"/>
              <a:gd name="connsiteY96" fmla="*/ 1328216 h 1875626"/>
              <a:gd name="connsiteX97" fmla="*/ 140164 w 1548647"/>
              <a:gd name="connsiteY97" fmla="*/ 1354914 h 1875626"/>
              <a:gd name="connsiteX98" fmla="*/ 180211 w 1548647"/>
              <a:gd name="connsiteY98" fmla="*/ 1374937 h 1875626"/>
              <a:gd name="connsiteX99" fmla="*/ 200234 w 1548647"/>
              <a:gd name="connsiteY99" fmla="*/ 1388286 h 1875626"/>
              <a:gd name="connsiteX100" fmla="*/ 240281 w 1548647"/>
              <a:gd name="connsiteY100" fmla="*/ 1408310 h 1875626"/>
              <a:gd name="connsiteX101" fmla="*/ 266978 w 1548647"/>
              <a:gd name="connsiteY101" fmla="*/ 1448356 h 1875626"/>
              <a:gd name="connsiteX102" fmla="*/ 327049 w 1548647"/>
              <a:gd name="connsiteY102" fmla="*/ 1488403 h 1875626"/>
              <a:gd name="connsiteX103" fmla="*/ 347072 w 1548647"/>
              <a:gd name="connsiteY103" fmla="*/ 1501752 h 1875626"/>
              <a:gd name="connsiteX104" fmla="*/ 367095 w 1548647"/>
              <a:gd name="connsiteY104" fmla="*/ 1515101 h 1875626"/>
              <a:gd name="connsiteX105" fmla="*/ 400468 w 1548647"/>
              <a:gd name="connsiteY105" fmla="*/ 1568497 h 1875626"/>
              <a:gd name="connsiteX106" fmla="*/ 407142 w 1548647"/>
              <a:gd name="connsiteY106" fmla="*/ 1588520 h 1875626"/>
              <a:gd name="connsiteX107" fmla="*/ 447189 w 1548647"/>
              <a:gd name="connsiteY107" fmla="*/ 1615218 h 1875626"/>
              <a:gd name="connsiteX108" fmla="*/ 467212 w 1548647"/>
              <a:gd name="connsiteY108" fmla="*/ 1628567 h 1875626"/>
              <a:gd name="connsiteX109" fmla="*/ 587352 w 1548647"/>
              <a:gd name="connsiteY109" fmla="*/ 1708660 h 1875626"/>
              <a:gd name="connsiteX110" fmla="*/ 627399 w 1548647"/>
              <a:gd name="connsiteY110" fmla="*/ 1735358 h 1875626"/>
              <a:gd name="connsiteX111" fmla="*/ 647422 w 1548647"/>
              <a:gd name="connsiteY111" fmla="*/ 1748707 h 1875626"/>
              <a:gd name="connsiteX112" fmla="*/ 667446 w 1548647"/>
              <a:gd name="connsiteY112" fmla="*/ 1755381 h 1875626"/>
              <a:gd name="connsiteX113" fmla="*/ 727516 w 1548647"/>
              <a:gd name="connsiteY113" fmla="*/ 1795428 h 1875626"/>
              <a:gd name="connsiteX114" fmla="*/ 747539 w 1548647"/>
              <a:gd name="connsiteY114" fmla="*/ 1808777 h 1875626"/>
              <a:gd name="connsiteX115" fmla="*/ 787586 w 1548647"/>
              <a:gd name="connsiteY115" fmla="*/ 1822126 h 1875626"/>
              <a:gd name="connsiteX116" fmla="*/ 827633 w 1548647"/>
              <a:gd name="connsiteY116" fmla="*/ 1848824 h 1875626"/>
              <a:gd name="connsiteX117" fmla="*/ 840981 w 1548647"/>
              <a:gd name="connsiteY117" fmla="*/ 1868847 h 1875626"/>
              <a:gd name="connsiteX118" fmla="*/ 907726 w 1548647"/>
              <a:gd name="connsiteY118" fmla="*/ 1868847 h 1875626"/>
              <a:gd name="connsiteX119" fmla="*/ 927749 w 1548647"/>
              <a:gd name="connsiteY119" fmla="*/ 1862172 h 1875626"/>
              <a:gd name="connsiteX120" fmla="*/ 967796 w 1548647"/>
              <a:gd name="connsiteY120" fmla="*/ 1842149 h 1875626"/>
              <a:gd name="connsiteX121" fmla="*/ 974470 w 1548647"/>
              <a:gd name="connsiteY121" fmla="*/ 1822126 h 1875626"/>
              <a:gd name="connsiteX122" fmla="*/ 994494 w 1548647"/>
              <a:gd name="connsiteY122" fmla="*/ 1802102 h 1875626"/>
              <a:gd name="connsiteX123" fmla="*/ 1007843 w 1548647"/>
              <a:gd name="connsiteY123" fmla="*/ 1782079 h 1875626"/>
              <a:gd name="connsiteX124" fmla="*/ 1014517 w 1548647"/>
              <a:gd name="connsiteY124" fmla="*/ 1748707 h 1875626"/>
              <a:gd name="connsiteX125" fmla="*/ 1041215 w 1548647"/>
              <a:gd name="connsiteY125" fmla="*/ 1708660 h 1875626"/>
              <a:gd name="connsiteX126" fmla="*/ 1067913 w 1548647"/>
              <a:gd name="connsiteY126" fmla="*/ 1648590 h 1875626"/>
              <a:gd name="connsiteX127" fmla="*/ 1074587 w 1548647"/>
              <a:gd name="connsiteY127" fmla="*/ 1608543 h 1875626"/>
              <a:gd name="connsiteX128" fmla="*/ 1081262 w 1548647"/>
              <a:gd name="connsiteY128" fmla="*/ 1555148 h 1875626"/>
              <a:gd name="connsiteX129" fmla="*/ 1101285 w 1548647"/>
              <a:gd name="connsiteY129" fmla="*/ 1515101 h 1875626"/>
              <a:gd name="connsiteX130" fmla="*/ 1121308 w 1548647"/>
              <a:gd name="connsiteY130" fmla="*/ 1475054 h 1875626"/>
              <a:gd name="connsiteX131" fmla="*/ 1127983 w 1548647"/>
              <a:gd name="connsiteY131" fmla="*/ 1448356 h 1875626"/>
              <a:gd name="connsiteX132" fmla="*/ 1094611 w 1548647"/>
              <a:gd name="connsiteY132" fmla="*/ 1421659 h 1875626"/>
              <a:gd name="connsiteX133" fmla="*/ 1054564 w 1548647"/>
              <a:gd name="connsiteY133" fmla="*/ 1394961 h 1875626"/>
              <a:gd name="connsiteX134" fmla="*/ 1067913 w 1548647"/>
              <a:gd name="connsiteY134" fmla="*/ 1314867 h 1875626"/>
              <a:gd name="connsiteX135" fmla="*/ 1094611 w 1548647"/>
              <a:gd name="connsiteY135" fmla="*/ 1274821 h 1875626"/>
              <a:gd name="connsiteX136" fmla="*/ 1188053 w 1548647"/>
              <a:gd name="connsiteY136" fmla="*/ 1261472 h 1875626"/>
              <a:gd name="connsiteX137" fmla="*/ 1208076 w 1548647"/>
              <a:gd name="connsiteY137" fmla="*/ 1161355 h 1875626"/>
              <a:gd name="connsiteX138" fmla="*/ 1214751 w 1548647"/>
              <a:gd name="connsiteY138" fmla="*/ 1141332 h 1875626"/>
              <a:gd name="connsiteX139" fmla="*/ 1241449 w 1548647"/>
              <a:gd name="connsiteY139" fmla="*/ 1101285 h 1875626"/>
              <a:gd name="connsiteX140" fmla="*/ 1254797 w 1548647"/>
              <a:gd name="connsiteY140" fmla="*/ 1081261 h 1875626"/>
              <a:gd name="connsiteX141" fmla="*/ 1274821 w 1548647"/>
              <a:gd name="connsiteY141" fmla="*/ 1041215 h 1875626"/>
              <a:gd name="connsiteX142" fmla="*/ 1308193 w 1548647"/>
              <a:gd name="connsiteY142" fmla="*/ 941098 h 1875626"/>
              <a:gd name="connsiteX143" fmla="*/ 1321542 w 1548647"/>
              <a:gd name="connsiteY143" fmla="*/ 901051 h 1875626"/>
              <a:gd name="connsiteX144" fmla="*/ 1328216 w 1548647"/>
              <a:gd name="connsiteY144" fmla="*/ 881028 h 1875626"/>
              <a:gd name="connsiteX145" fmla="*/ 1334891 w 1548647"/>
              <a:gd name="connsiteY145" fmla="*/ 854330 h 1875626"/>
              <a:gd name="connsiteX146" fmla="*/ 1348240 w 1548647"/>
              <a:gd name="connsiteY146" fmla="*/ 814283 h 1875626"/>
              <a:gd name="connsiteX147" fmla="*/ 1361589 w 1548647"/>
              <a:gd name="connsiteY147" fmla="*/ 774237 h 1875626"/>
              <a:gd name="connsiteX148" fmla="*/ 1374938 w 1548647"/>
              <a:gd name="connsiteY148" fmla="*/ 727515 h 1875626"/>
              <a:gd name="connsiteX149" fmla="*/ 1381612 w 1548647"/>
              <a:gd name="connsiteY149" fmla="*/ 680794 h 1875626"/>
              <a:gd name="connsiteX150" fmla="*/ 1388287 w 1548647"/>
              <a:gd name="connsiteY150" fmla="*/ 620724 h 1875626"/>
              <a:gd name="connsiteX151" fmla="*/ 1401635 w 1548647"/>
              <a:gd name="connsiteY151" fmla="*/ 594026 h 1875626"/>
              <a:gd name="connsiteX152" fmla="*/ 1421659 w 1548647"/>
              <a:gd name="connsiteY152" fmla="*/ 553980 h 1875626"/>
              <a:gd name="connsiteX153" fmla="*/ 1441682 w 1548647"/>
              <a:gd name="connsiteY153" fmla="*/ 493910 h 1875626"/>
              <a:gd name="connsiteX154" fmla="*/ 1448357 w 1548647"/>
              <a:gd name="connsiteY154" fmla="*/ 473886 h 1875626"/>
              <a:gd name="connsiteX155" fmla="*/ 1461706 w 1548647"/>
              <a:gd name="connsiteY155" fmla="*/ 420491 h 1875626"/>
              <a:gd name="connsiteX156" fmla="*/ 1481729 w 1548647"/>
              <a:gd name="connsiteY156" fmla="*/ 380444 h 1875626"/>
              <a:gd name="connsiteX157" fmla="*/ 1495078 w 1548647"/>
              <a:gd name="connsiteY157" fmla="*/ 360421 h 1875626"/>
              <a:gd name="connsiteX158" fmla="*/ 1508427 w 1548647"/>
              <a:gd name="connsiteY158" fmla="*/ 287002 h 1875626"/>
              <a:gd name="connsiteX159" fmla="*/ 1528450 w 1548647"/>
              <a:gd name="connsiteY159" fmla="*/ 246955 h 1875626"/>
              <a:gd name="connsiteX160" fmla="*/ 1548473 w 1548647"/>
              <a:gd name="connsiteY160" fmla="*/ 186885 h 18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48647" h="1875626">
                <a:moveTo>
                  <a:pt x="1548473" y="186885"/>
                </a:moveTo>
                <a:cubicBezTo>
                  <a:pt x="1546248" y="174648"/>
                  <a:pt x="1526361" y="177630"/>
                  <a:pt x="1515101" y="173536"/>
                </a:cubicBezTo>
                <a:cubicBezTo>
                  <a:pt x="1501877" y="168727"/>
                  <a:pt x="1475054" y="160187"/>
                  <a:pt x="1475054" y="160187"/>
                </a:cubicBezTo>
                <a:cubicBezTo>
                  <a:pt x="1417675" y="121933"/>
                  <a:pt x="1490270" y="167794"/>
                  <a:pt x="1435008" y="140164"/>
                </a:cubicBezTo>
                <a:cubicBezTo>
                  <a:pt x="1427833" y="136577"/>
                  <a:pt x="1422314" y="130073"/>
                  <a:pt x="1414984" y="126815"/>
                </a:cubicBezTo>
                <a:cubicBezTo>
                  <a:pt x="1402126" y="121100"/>
                  <a:pt x="1388287" y="117916"/>
                  <a:pt x="1374938" y="113466"/>
                </a:cubicBezTo>
                <a:cubicBezTo>
                  <a:pt x="1368263" y="111241"/>
                  <a:pt x="1360768" y="110694"/>
                  <a:pt x="1354914" y="106791"/>
                </a:cubicBezTo>
                <a:cubicBezTo>
                  <a:pt x="1348240" y="102342"/>
                  <a:pt x="1342221" y="96701"/>
                  <a:pt x="1334891" y="93443"/>
                </a:cubicBezTo>
                <a:cubicBezTo>
                  <a:pt x="1322033" y="87728"/>
                  <a:pt x="1308193" y="84544"/>
                  <a:pt x="1294844" y="80094"/>
                </a:cubicBezTo>
                <a:lnTo>
                  <a:pt x="1274821" y="73419"/>
                </a:lnTo>
                <a:lnTo>
                  <a:pt x="1174704" y="40047"/>
                </a:lnTo>
                <a:cubicBezTo>
                  <a:pt x="1174691" y="40043"/>
                  <a:pt x="1134670" y="26701"/>
                  <a:pt x="1134657" y="26698"/>
                </a:cubicBezTo>
                <a:cubicBezTo>
                  <a:pt x="1112409" y="22248"/>
                  <a:pt x="1089437" y="20524"/>
                  <a:pt x="1067913" y="13349"/>
                </a:cubicBezTo>
                <a:lnTo>
                  <a:pt x="1027866" y="0"/>
                </a:lnTo>
                <a:lnTo>
                  <a:pt x="961122" y="6675"/>
                </a:lnTo>
                <a:cubicBezTo>
                  <a:pt x="948968" y="13765"/>
                  <a:pt x="952223" y="33372"/>
                  <a:pt x="947773" y="46721"/>
                </a:cubicBezTo>
                <a:cubicBezTo>
                  <a:pt x="938561" y="74355"/>
                  <a:pt x="946952" y="62842"/>
                  <a:pt x="921075" y="80094"/>
                </a:cubicBezTo>
                <a:cubicBezTo>
                  <a:pt x="908026" y="99667"/>
                  <a:pt x="906577" y="98036"/>
                  <a:pt x="901051" y="120140"/>
                </a:cubicBezTo>
                <a:cubicBezTo>
                  <a:pt x="895434" y="142610"/>
                  <a:pt x="901957" y="160491"/>
                  <a:pt x="874354" y="166861"/>
                </a:cubicBezTo>
                <a:cubicBezTo>
                  <a:pt x="852567" y="171889"/>
                  <a:pt x="829857" y="171311"/>
                  <a:pt x="807609" y="173536"/>
                </a:cubicBezTo>
                <a:cubicBezTo>
                  <a:pt x="802403" y="189155"/>
                  <a:pt x="802223" y="203356"/>
                  <a:pt x="780911" y="206908"/>
                </a:cubicBezTo>
                <a:cubicBezTo>
                  <a:pt x="773971" y="208065"/>
                  <a:pt x="767562" y="202459"/>
                  <a:pt x="760888" y="200234"/>
                </a:cubicBezTo>
                <a:lnTo>
                  <a:pt x="740865" y="260304"/>
                </a:lnTo>
                <a:cubicBezTo>
                  <a:pt x="738640" y="266978"/>
                  <a:pt x="738092" y="274473"/>
                  <a:pt x="734190" y="280327"/>
                </a:cubicBezTo>
                <a:lnTo>
                  <a:pt x="720841" y="300351"/>
                </a:lnTo>
                <a:cubicBezTo>
                  <a:pt x="698402" y="367670"/>
                  <a:pt x="732646" y="263227"/>
                  <a:pt x="707492" y="347072"/>
                </a:cubicBezTo>
                <a:cubicBezTo>
                  <a:pt x="703449" y="360549"/>
                  <a:pt x="698593" y="373769"/>
                  <a:pt x="694143" y="387118"/>
                </a:cubicBezTo>
                <a:cubicBezTo>
                  <a:pt x="691918" y="393793"/>
                  <a:pt x="691372" y="401288"/>
                  <a:pt x="687469" y="407142"/>
                </a:cubicBezTo>
                <a:lnTo>
                  <a:pt x="674120" y="427165"/>
                </a:lnTo>
                <a:lnTo>
                  <a:pt x="654097" y="487235"/>
                </a:lnTo>
                <a:lnTo>
                  <a:pt x="640748" y="527282"/>
                </a:lnTo>
                <a:cubicBezTo>
                  <a:pt x="631313" y="574453"/>
                  <a:pt x="637661" y="549890"/>
                  <a:pt x="620724" y="600701"/>
                </a:cubicBezTo>
                <a:lnTo>
                  <a:pt x="614050" y="620724"/>
                </a:lnTo>
                <a:cubicBezTo>
                  <a:pt x="611825" y="627399"/>
                  <a:pt x="611279" y="634894"/>
                  <a:pt x="607376" y="640748"/>
                </a:cubicBezTo>
                <a:cubicBezTo>
                  <a:pt x="602926" y="647422"/>
                  <a:pt x="597615" y="653596"/>
                  <a:pt x="594027" y="660771"/>
                </a:cubicBezTo>
                <a:cubicBezTo>
                  <a:pt x="574707" y="699409"/>
                  <a:pt x="605287" y="662858"/>
                  <a:pt x="567329" y="700818"/>
                </a:cubicBezTo>
                <a:cubicBezTo>
                  <a:pt x="533506" y="802284"/>
                  <a:pt x="573299" y="674950"/>
                  <a:pt x="547306" y="787586"/>
                </a:cubicBezTo>
                <a:cubicBezTo>
                  <a:pt x="544142" y="801296"/>
                  <a:pt x="536270" y="813753"/>
                  <a:pt x="533957" y="827632"/>
                </a:cubicBezTo>
                <a:cubicBezTo>
                  <a:pt x="532147" y="838493"/>
                  <a:pt x="528431" y="873620"/>
                  <a:pt x="520608" y="887702"/>
                </a:cubicBezTo>
                <a:cubicBezTo>
                  <a:pt x="500650" y="923627"/>
                  <a:pt x="498209" y="923450"/>
                  <a:pt x="473887" y="947772"/>
                </a:cubicBezTo>
                <a:cubicBezTo>
                  <a:pt x="471662" y="954447"/>
                  <a:pt x="472187" y="962821"/>
                  <a:pt x="467212" y="967796"/>
                </a:cubicBezTo>
                <a:cubicBezTo>
                  <a:pt x="462237" y="972771"/>
                  <a:pt x="454181" y="975247"/>
                  <a:pt x="447189" y="974470"/>
                </a:cubicBezTo>
                <a:cubicBezTo>
                  <a:pt x="394190" y="968581"/>
                  <a:pt x="421895" y="963228"/>
                  <a:pt x="387119" y="947772"/>
                </a:cubicBezTo>
                <a:cubicBezTo>
                  <a:pt x="374261" y="942057"/>
                  <a:pt x="360421" y="938874"/>
                  <a:pt x="347072" y="934424"/>
                </a:cubicBezTo>
                <a:lnTo>
                  <a:pt x="327049" y="927749"/>
                </a:lnTo>
                <a:lnTo>
                  <a:pt x="307025" y="921075"/>
                </a:lnTo>
                <a:cubicBezTo>
                  <a:pt x="302575" y="927749"/>
                  <a:pt x="294995" y="933186"/>
                  <a:pt x="293676" y="941098"/>
                </a:cubicBezTo>
                <a:cubicBezTo>
                  <a:pt x="291834" y="952150"/>
                  <a:pt x="309052" y="974173"/>
                  <a:pt x="313700" y="981145"/>
                </a:cubicBezTo>
                <a:cubicBezTo>
                  <a:pt x="324824" y="1014517"/>
                  <a:pt x="322599" y="994493"/>
                  <a:pt x="307025" y="1041215"/>
                </a:cubicBezTo>
                <a:cubicBezTo>
                  <a:pt x="304800" y="1047889"/>
                  <a:pt x="304253" y="1055384"/>
                  <a:pt x="300351" y="1061238"/>
                </a:cubicBezTo>
                <a:lnTo>
                  <a:pt x="273653" y="1101285"/>
                </a:lnTo>
                <a:cubicBezTo>
                  <a:pt x="266979" y="1099060"/>
                  <a:pt x="255336" y="1101435"/>
                  <a:pt x="253630" y="1094610"/>
                </a:cubicBezTo>
                <a:cubicBezTo>
                  <a:pt x="251684" y="1086828"/>
                  <a:pt x="263391" y="1081762"/>
                  <a:pt x="266978" y="1074587"/>
                </a:cubicBezTo>
                <a:cubicBezTo>
                  <a:pt x="294610" y="1019323"/>
                  <a:pt x="248748" y="1091922"/>
                  <a:pt x="287002" y="1034540"/>
                </a:cubicBezTo>
                <a:cubicBezTo>
                  <a:pt x="289227" y="1027866"/>
                  <a:pt x="290530" y="1020810"/>
                  <a:pt x="293676" y="1014517"/>
                </a:cubicBezTo>
                <a:cubicBezTo>
                  <a:pt x="319556" y="962758"/>
                  <a:pt x="296921" y="1024805"/>
                  <a:pt x="313700" y="974470"/>
                </a:cubicBezTo>
                <a:cubicBezTo>
                  <a:pt x="306067" y="936310"/>
                  <a:pt x="311557" y="906194"/>
                  <a:pt x="240281" y="947772"/>
                </a:cubicBezTo>
                <a:cubicBezTo>
                  <a:pt x="228127" y="954862"/>
                  <a:pt x="238640" y="980014"/>
                  <a:pt x="226932" y="987819"/>
                </a:cubicBezTo>
                <a:lnTo>
                  <a:pt x="206908" y="1001168"/>
                </a:lnTo>
                <a:cubicBezTo>
                  <a:pt x="200234" y="998943"/>
                  <a:pt x="191860" y="999469"/>
                  <a:pt x="186885" y="994494"/>
                </a:cubicBezTo>
                <a:cubicBezTo>
                  <a:pt x="176207" y="983815"/>
                  <a:pt x="179766" y="965126"/>
                  <a:pt x="186885" y="954447"/>
                </a:cubicBezTo>
                <a:cubicBezTo>
                  <a:pt x="192121" y="946593"/>
                  <a:pt x="200234" y="941098"/>
                  <a:pt x="206908" y="934424"/>
                </a:cubicBezTo>
                <a:cubicBezTo>
                  <a:pt x="204683" y="927749"/>
                  <a:pt x="205959" y="918489"/>
                  <a:pt x="200234" y="914400"/>
                </a:cubicBezTo>
                <a:cubicBezTo>
                  <a:pt x="188784" y="906221"/>
                  <a:pt x="160187" y="901051"/>
                  <a:pt x="160187" y="901051"/>
                </a:cubicBezTo>
                <a:cubicBezTo>
                  <a:pt x="153513" y="905501"/>
                  <a:pt x="145175" y="908136"/>
                  <a:pt x="140164" y="914400"/>
                </a:cubicBezTo>
                <a:cubicBezTo>
                  <a:pt x="135769" y="919894"/>
                  <a:pt x="136635" y="928131"/>
                  <a:pt x="133489" y="934424"/>
                </a:cubicBezTo>
                <a:cubicBezTo>
                  <a:pt x="129902" y="941599"/>
                  <a:pt x="124590" y="947773"/>
                  <a:pt x="120141" y="954447"/>
                </a:cubicBezTo>
                <a:cubicBezTo>
                  <a:pt x="109574" y="996710"/>
                  <a:pt x="118555" y="973511"/>
                  <a:pt x="86768" y="1021191"/>
                </a:cubicBezTo>
                <a:cubicBezTo>
                  <a:pt x="86767" y="1021192"/>
                  <a:pt x="60072" y="1061237"/>
                  <a:pt x="60070" y="1061238"/>
                </a:cubicBezTo>
                <a:lnTo>
                  <a:pt x="40047" y="1074587"/>
                </a:lnTo>
                <a:cubicBezTo>
                  <a:pt x="37822" y="1081261"/>
                  <a:pt x="36790" y="1088460"/>
                  <a:pt x="33373" y="1094610"/>
                </a:cubicBezTo>
                <a:cubicBezTo>
                  <a:pt x="-4880" y="1163466"/>
                  <a:pt x="15105" y="1109371"/>
                  <a:pt x="0" y="1154680"/>
                </a:cubicBezTo>
                <a:cubicBezTo>
                  <a:pt x="31268" y="1165103"/>
                  <a:pt x="27757" y="1167133"/>
                  <a:pt x="73419" y="1154680"/>
                </a:cubicBezTo>
                <a:cubicBezTo>
                  <a:pt x="81158" y="1152569"/>
                  <a:pt x="86113" y="1144590"/>
                  <a:pt x="93443" y="1141332"/>
                </a:cubicBezTo>
                <a:cubicBezTo>
                  <a:pt x="106301" y="1135617"/>
                  <a:pt x="120140" y="1132433"/>
                  <a:pt x="133489" y="1127983"/>
                </a:cubicBezTo>
                <a:cubicBezTo>
                  <a:pt x="140164" y="1125758"/>
                  <a:pt x="147659" y="1125211"/>
                  <a:pt x="153513" y="1121308"/>
                </a:cubicBezTo>
                <a:cubicBezTo>
                  <a:pt x="167274" y="1112134"/>
                  <a:pt x="176552" y="1103411"/>
                  <a:pt x="193560" y="1101285"/>
                </a:cubicBezTo>
                <a:cubicBezTo>
                  <a:pt x="222344" y="1097687"/>
                  <a:pt x="251405" y="1096835"/>
                  <a:pt x="280327" y="1094610"/>
                </a:cubicBezTo>
                <a:cubicBezTo>
                  <a:pt x="291451" y="1092385"/>
                  <a:pt x="302755" y="1090921"/>
                  <a:pt x="313700" y="1087936"/>
                </a:cubicBezTo>
                <a:cubicBezTo>
                  <a:pt x="327275" y="1084234"/>
                  <a:pt x="339817" y="1076577"/>
                  <a:pt x="353746" y="1074587"/>
                </a:cubicBezTo>
                <a:lnTo>
                  <a:pt x="400468" y="1067913"/>
                </a:lnTo>
                <a:cubicBezTo>
                  <a:pt x="413544" y="1063554"/>
                  <a:pt x="442147" y="1050339"/>
                  <a:pt x="453863" y="1067913"/>
                </a:cubicBezTo>
                <a:cubicBezTo>
                  <a:pt x="458313" y="1074587"/>
                  <a:pt x="441781" y="1080127"/>
                  <a:pt x="433840" y="1081261"/>
                </a:cubicBezTo>
                <a:cubicBezTo>
                  <a:pt x="394135" y="1086933"/>
                  <a:pt x="353747" y="1085711"/>
                  <a:pt x="313700" y="1087936"/>
                </a:cubicBezTo>
                <a:cubicBezTo>
                  <a:pt x="304801" y="1090161"/>
                  <a:pt x="295788" y="1091974"/>
                  <a:pt x="287002" y="1094610"/>
                </a:cubicBezTo>
                <a:cubicBezTo>
                  <a:pt x="273524" y="1098653"/>
                  <a:pt x="246955" y="1107959"/>
                  <a:pt x="246955" y="1107959"/>
                </a:cubicBezTo>
                <a:cubicBezTo>
                  <a:pt x="240281" y="1112409"/>
                  <a:pt x="234107" y="1117721"/>
                  <a:pt x="226932" y="1121308"/>
                </a:cubicBezTo>
                <a:cubicBezTo>
                  <a:pt x="220639" y="1124455"/>
                  <a:pt x="212402" y="1123588"/>
                  <a:pt x="206908" y="1127983"/>
                </a:cubicBezTo>
                <a:cubicBezTo>
                  <a:pt x="200644" y="1132994"/>
                  <a:pt x="200234" y="1143557"/>
                  <a:pt x="193560" y="1148006"/>
                </a:cubicBezTo>
                <a:cubicBezTo>
                  <a:pt x="185927" y="1153094"/>
                  <a:pt x="175682" y="1152160"/>
                  <a:pt x="166862" y="1154680"/>
                </a:cubicBezTo>
                <a:cubicBezTo>
                  <a:pt x="120850" y="1167826"/>
                  <a:pt x="179071" y="1155983"/>
                  <a:pt x="106792" y="1168029"/>
                </a:cubicBezTo>
                <a:cubicBezTo>
                  <a:pt x="100117" y="1170254"/>
                  <a:pt x="92918" y="1171287"/>
                  <a:pt x="86768" y="1174704"/>
                </a:cubicBezTo>
                <a:cubicBezTo>
                  <a:pt x="72744" y="1182495"/>
                  <a:pt x="46722" y="1201402"/>
                  <a:pt x="46722" y="1201402"/>
                </a:cubicBezTo>
                <a:cubicBezTo>
                  <a:pt x="44497" y="1210301"/>
                  <a:pt x="42567" y="1219279"/>
                  <a:pt x="40047" y="1228099"/>
                </a:cubicBezTo>
                <a:cubicBezTo>
                  <a:pt x="33443" y="1251213"/>
                  <a:pt x="26097" y="1253594"/>
                  <a:pt x="40047" y="1281495"/>
                </a:cubicBezTo>
                <a:cubicBezTo>
                  <a:pt x="44268" y="1289937"/>
                  <a:pt x="52619" y="1295723"/>
                  <a:pt x="60070" y="1301518"/>
                </a:cubicBezTo>
                <a:cubicBezTo>
                  <a:pt x="72734" y="1311368"/>
                  <a:pt x="88773" y="1316872"/>
                  <a:pt x="100117" y="1328216"/>
                </a:cubicBezTo>
                <a:cubicBezTo>
                  <a:pt x="125116" y="1353215"/>
                  <a:pt x="111186" y="1345255"/>
                  <a:pt x="140164" y="1354914"/>
                </a:cubicBezTo>
                <a:cubicBezTo>
                  <a:pt x="197546" y="1393170"/>
                  <a:pt x="124944" y="1347304"/>
                  <a:pt x="180211" y="1374937"/>
                </a:cubicBezTo>
                <a:cubicBezTo>
                  <a:pt x="187386" y="1378524"/>
                  <a:pt x="193059" y="1384698"/>
                  <a:pt x="200234" y="1388286"/>
                </a:cubicBezTo>
                <a:cubicBezTo>
                  <a:pt x="255506" y="1415923"/>
                  <a:pt x="182889" y="1370050"/>
                  <a:pt x="240281" y="1408310"/>
                </a:cubicBezTo>
                <a:cubicBezTo>
                  <a:pt x="249180" y="1421659"/>
                  <a:pt x="253629" y="1439457"/>
                  <a:pt x="266978" y="1448356"/>
                </a:cubicBezTo>
                <a:lnTo>
                  <a:pt x="327049" y="1488403"/>
                </a:lnTo>
                <a:lnTo>
                  <a:pt x="347072" y="1501752"/>
                </a:lnTo>
                <a:lnTo>
                  <a:pt x="367095" y="1515101"/>
                </a:lnTo>
                <a:cubicBezTo>
                  <a:pt x="382981" y="1562758"/>
                  <a:pt x="368736" y="1547343"/>
                  <a:pt x="400468" y="1568497"/>
                </a:cubicBezTo>
                <a:cubicBezTo>
                  <a:pt x="402693" y="1575171"/>
                  <a:pt x="402167" y="1583545"/>
                  <a:pt x="407142" y="1588520"/>
                </a:cubicBezTo>
                <a:cubicBezTo>
                  <a:pt x="418486" y="1599864"/>
                  <a:pt x="433840" y="1606319"/>
                  <a:pt x="447189" y="1615218"/>
                </a:cubicBezTo>
                <a:lnTo>
                  <a:pt x="467212" y="1628567"/>
                </a:lnTo>
                <a:lnTo>
                  <a:pt x="587352" y="1708660"/>
                </a:lnTo>
                <a:lnTo>
                  <a:pt x="627399" y="1735358"/>
                </a:lnTo>
                <a:cubicBezTo>
                  <a:pt x="634073" y="1739808"/>
                  <a:pt x="639812" y="1746171"/>
                  <a:pt x="647422" y="1748707"/>
                </a:cubicBezTo>
                <a:lnTo>
                  <a:pt x="667446" y="1755381"/>
                </a:lnTo>
                <a:lnTo>
                  <a:pt x="727516" y="1795428"/>
                </a:lnTo>
                <a:cubicBezTo>
                  <a:pt x="734190" y="1799878"/>
                  <a:pt x="739929" y="1806240"/>
                  <a:pt x="747539" y="1808777"/>
                </a:cubicBezTo>
                <a:cubicBezTo>
                  <a:pt x="760888" y="1813227"/>
                  <a:pt x="775878" y="1814321"/>
                  <a:pt x="787586" y="1822126"/>
                </a:cubicBezTo>
                <a:lnTo>
                  <a:pt x="827633" y="1848824"/>
                </a:lnTo>
                <a:cubicBezTo>
                  <a:pt x="832082" y="1855498"/>
                  <a:pt x="834717" y="1863836"/>
                  <a:pt x="840981" y="1868847"/>
                </a:cubicBezTo>
                <a:cubicBezTo>
                  <a:pt x="858631" y="1882966"/>
                  <a:pt x="892720" y="1870991"/>
                  <a:pt x="907726" y="1868847"/>
                </a:cubicBezTo>
                <a:cubicBezTo>
                  <a:pt x="914400" y="1866622"/>
                  <a:pt x="921456" y="1865318"/>
                  <a:pt x="927749" y="1862172"/>
                </a:cubicBezTo>
                <a:cubicBezTo>
                  <a:pt x="979504" y="1836295"/>
                  <a:pt x="917468" y="1858927"/>
                  <a:pt x="967796" y="1842149"/>
                </a:cubicBezTo>
                <a:cubicBezTo>
                  <a:pt x="970021" y="1835475"/>
                  <a:pt x="970568" y="1827980"/>
                  <a:pt x="974470" y="1822126"/>
                </a:cubicBezTo>
                <a:cubicBezTo>
                  <a:pt x="979706" y="1814272"/>
                  <a:pt x="988451" y="1809354"/>
                  <a:pt x="994494" y="1802102"/>
                </a:cubicBezTo>
                <a:cubicBezTo>
                  <a:pt x="999629" y="1795940"/>
                  <a:pt x="1003393" y="1788753"/>
                  <a:pt x="1007843" y="1782079"/>
                </a:cubicBezTo>
                <a:cubicBezTo>
                  <a:pt x="1010068" y="1770955"/>
                  <a:pt x="1009823" y="1759034"/>
                  <a:pt x="1014517" y="1748707"/>
                </a:cubicBezTo>
                <a:cubicBezTo>
                  <a:pt x="1021156" y="1734102"/>
                  <a:pt x="1041215" y="1708660"/>
                  <a:pt x="1041215" y="1708660"/>
                </a:cubicBezTo>
                <a:cubicBezTo>
                  <a:pt x="1057101" y="1661003"/>
                  <a:pt x="1046759" y="1680321"/>
                  <a:pt x="1067913" y="1648590"/>
                </a:cubicBezTo>
                <a:cubicBezTo>
                  <a:pt x="1070138" y="1635241"/>
                  <a:pt x="1072673" y="1621940"/>
                  <a:pt x="1074587" y="1608543"/>
                </a:cubicBezTo>
                <a:cubicBezTo>
                  <a:pt x="1077124" y="1590786"/>
                  <a:pt x="1078053" y="1572796"/>
                  <a:pt x="1081262" y="1555148"/>
                </a:cubicBezTo>
                <a:cubicBezTo>
                  <a:pt x="1086056" y="1528782"/>
                  <a:pt x="1089069" y="1539532"/>
                  <a:pt x="1101285" y="1515101"/>
                </a:cubicBezTo>
                <a:cubicBezTo>
                  <a:pt x="1128926" y="1459821"/>
                  <a:pt x="1083045" y="1532454"/>
                  <a:pt x="1121308" y="1475054"/>
                </a:cubicBezTo>
                <a:cubicBezTo>
                  <a:pt x="1123533" y="1466155"/>
                  <a:pt x="1129280" y="1457437"/>
                  <a:pt x="1127983" y="1448356"/>
                </a:cubicBezTo>
                <a:cubicBezTo>
                  <a:pt x="1124964" y="1427223"/>
                  <a:pt x="1109761" y="1426709"/>
                  <a:pt x="1094611" y="1421659"/>
                </a:cubicBezTo>
                <a:cubicBezTo>
                  <a:pt x="1081262" y="1412760"/>
                  <a:pt x="1052792" y="1410906"/>
                  <a:pt x="1054564" y="1394961"/>
                </a:cubicBezTo>
                <a:cubicBezTo>
                  <a:pt x="1055790" y="1383928"/>
                  <a:pt x="1057041" y="1334437"/>
                  <a:pt x="1067913" y="1314867"/>
                </a:cubicBezTo>
                <a:cubicBezTo>
                  <a:pt x="1075704" y="1300843"/>
                  <a:pt x="1079391" y="1279895"/>
                  <a:pt x="1094611" y="1274821"/>
                </a:cubicBezTo>
                <a:cubicBezTo>
                  <a:pt x="1137947" y="1260374"/>
                  <a:pt x="1107627" y="1268783"/>
                  <a:pt x="1188053" y="1261472"/>
                </a:cubicBezTo>
                <a:cubicBezTo>
                  <a:pt x="1196280" y="1187421"/>
                  <a:pt x="1188356" y="1220512"/>
                  <a:pt x="1208076" y="1161355"/>
                </a:cubicBezTo>
                <a:cubicBezTo>
                  <a:pt x="1210301" y="1154681"/>
                  <a:pt x="1210848" y="1147186"/>
                  <a:pt x="1214751" y="1141332"/>
                </a:cubicBezTo>
                <a:lnTo>
                  <a:pt x="1241449" y="1101285"/>
                </a:lnTo>
                <a:cubicBezTo>
                  <a:pt x="1245899" y="1094610"/>
                  <a:pt x="1252260" y="1088871"/>
                  <a:pt x="1254797" y="1081261"/>
                </a:cubicBezTo>
                <a:cubicBezTo>
                  <a:pt x="1264009" y="1053628"/>
                  <a:pt x="1257569" y="1067092"/>
                  <a:pt x="1274821" y="1041215"/>
                </a:cubicBezTo>
                <a:lnTo>
                  <a:pt x="1308193" y="941098"/>
                </a:lnTo>
                <a:lnTo>
                  <a:pt x="1321542" y="901051"/>
                </a:lnTo>
                <a:cubicBezTo>
                  <a:pt x="1323767" y="894377"/>
                  <a:pt x="1326510" y="887853"/>
                  <a:pt x="1328216" y="881028"/>
                </a:cubicBezTo>
                <a:cubicBezTo>
                  <a:pt x="1330441" y="872129"/>
                  <a:pt x="1332255" y="863116"/>
                  <a:pt x="1334891" y="854330"/>
                </a:cubicBezTo>
                <a:cubicBezTo>
                  <a:pt x="1338934" y="840852"/>
                  <a:pt x="1343790" y="827632"/>
                  <a:pt x="1348240" y="814283"/>
                </a:cubicBezTo>
                <a:lnTo>
                  <a:pt x="1361589" y="774237"/>
                </a:lnTo>
                <a:cubicBezTo>
                  <a:pt x="1367305" y="757090"/>
                  <a:pt x="1371588" y="745941"/>
                  <a:pt x="1374938" y="727515"/>
                </a:cubicBezTo>
                <a:cubicBezTo>
                  <a:pt x="1377752" y="712037"/>
                  <a:pt x="1379661" y="696404"/>
                  <a:pt x="1381612" y="680794"/>
                </a:cubicBezTo>
                <a:cubicBezTo>
                  <a:pt x="1384111" y="660803"/>
                  <a:pt x="1383757" y="640355"/>
                  <a:pt x="1388287" y="620724"/>
                </a:cubicBezTo>
                <a:cubicBezTo>
                  <a:pt x="1390524" y="611029"/>
                  <a:pt x="1397716" y="603171"/>
                  <a:pt x="1401635" y="594026"/>
                </a:cubicBezTo>
                <a:cubicBezTo>
                  <a:pt x="1418212" y="555346"/>
                  <a:pt x="1396010" y="592453"/>
                  <a:pt x="1421659" y="553980"/>
                </a:cubicBezTo>
                <a:lnTo>
                  <a:pt x="1441682" y="493910"/>
                </a:lnTo>
                <a:cubicBezTo>
                  <a:pt x="1443907" y="487235"/>
                  <a:pt x="1446651" y="480712"/>
                  <a:pt x="1448357" y="473886"/>
                </a:cubicBezTo>
                <a:cubicBezTo>
                  <a:pt x="1452807" y="456088"/>
                  <a:pt x="1451530" y="435756"/>
                  <a:pt x="1461706" y="420491"/>
                </a:cubicBezTo>
                <a:cubicBezTo>
                  <a:pt x="1499969" y="363091"/>
                  <a:pt x="1454088" y="435724"/>
                  <a:pt x="1481729" y="380444"/>
                </a:cubicBezTo>
                <a:cubicBezTo>
                  <a:pt x="1485317" y="373269"/>
                  <a:pt x="1490628" y="367095"/>
                  <a:pt x="1495078" y="360421"/>
                </a:cubicBezTo>
                <a:cubicBezTo>
                  <a:pt x="1510384" y="314499"/>
                  <a:pt x="1493333" y="370020"/>
                  <a:pt x="1508427" y="287002"/>
                </a:cubicBezTo>
                <a:cubicBezTo>
                  <a:pt x="1512289" y="265759"/>
                  <a:pt x="1517296" y="265546"/>
                  <a:pt x="1528450" y="246955"/>
                </a:cubicBezTo>
                <a:cubicBezTo>
                  <a:pt x="1531009" y="242689"/>
                  <a:pt x="1550698" y="199122"/>
                  <a:pt x="1548473" y="1868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DCD8A0D0-1A59-4FAF-896A-85CE5CA9C2A1}"/>
              </a:ext>
            </a:extLst>
          </p:cNvPr>
          <p:cNvSpPr/>
          <p:nvPr/>
        </p:nvSpPr>
        <p:spPr>
          <a:xfrm>
            <a:off x="5976193" y="2432893"/>
            <a:ext cx="252577" cy="215444"/>
          </a:xfrm>
          <a:custGeom>
            <a:avLst/>
            <a:gdLst>
              <a:gd name="connsiteX0" fmla="*/ 1548473 w 1548647"/>
              <a:gd name="connsiteY0" fmla="*/ 186885 h 1875626"/>
              <a:gd name="connsiteX1" fmla="*/ 1515101 w 1548647"/>
              <a:gd name="connsiteY1" fmla="*/ 173536 h 1875626"/>
              <a:gd name="connsiteX2" fmla="*/ 1475054 w 1548647"/>
              <a:gd name="connsiteY2" fmla="*/ 160187 h 1875626"/>
              <a:gd name="connsiteX3" fmla="*/ 1435008 w 1548647"/>
              <a:gd name="connsiteY3" fmla="*/ 140164 h 1875626"/>
              <a:gd name="connsiteX4" fmla="*/ 1414984 w 1548647"/>
              <a:gd name="connsiteY4" fmla="*/ 126815 h 1875626"/>
              <a:gd name="connsiteX5" fmla="*/ 1374938 w 1548647"/>
              <a:gd name="connsiteY5" fmla="*/ 113466 h 1875626"/>
              <a:gd name="connsiteX6" fmla="*/ 1354914 w 1548647"/>
              <a:gd name="connsiteY6" fmla="*/ 106791 h 1875626"/>
              <a:gd name="connsiteX7" fmla="*/ 1334891 w 1548647"/>
              <a:gd name="connsiteY7" fmla="*/ 93443 h 1875626"/>
              <a:gd name="connsiteX8" fmla="*/ 1294844 w 1548647"/>
              <a:gd name="connsiteY8" fmla="*/ 80094 h 1875626"/>
              <a:gd name="connsiteX9" fmla="*/ 1274821 w 1548647"/>
              <a:gd name="connsiteY9" fmla="*/ 73419 h 1875626"/>
              <a:gd name="connsiteX10" fmla="*/ 1174704 w 1548647"/>
              <a:gd name="connsiteY10" fmla="*/ 40047 h 1875626"/>
              <a:gd name="connsiteX11" fmla="*/ 1134657 w 1548647"/>
              <a:gd name="connsiteY11" fmla="*/ 26698 h 1875626"/>
              <a:gd name="connsiteX12" fmla="*/ 1067913 w 1548647"/>
              <a:gd name="connsiteY12" fmla="*/ 13349 h 1875626"/>
              <a:gd name="connsiteX13" fmla="*/ 1027866 w 1548647"/>
              <a:gd name="connsiteY13" fmla="*/ 0 h 1875626"/>
              <a:gd name="connsiteX14" fmla="*/ 961122 w 1548647"/>
              <a:gd name="connsiteY14" fmla="*/ 6675 h 1875626"/>
              <a:gd name="connsiteX15" fmla="*/ 947773 w 1548647"/>
              <a:gd name="connsiteY15" fmla="*/ 46721 h 1875626"/>
              <a:gd name="connsiteX16" fmla="*/ 921075 w 1548647"/>
              <a:gd name="connsiteY16" fmla="*/ 80094 h 1875626"/>
              <a:gd name="connsiteX17" fmla="*/ 901051 w 1548647"/>
              <a:gd name="connsiteY17" fmla="*/ 120140 h 1875626"/>
              <a:gd name="connsiteX18" fmla="*/ 874354 w 1548647"/>
              <a:gd name="connsiteY18" fmla="*/ 166861 h 1875626"/>
              <a:gd name="connsiteX19" fmla="*/ 807609 w 1548647"/>
              <a:gd name="connsiteY19" fmla="*/ 173536 h 1875626"/>
              <a:gd name="connsiteX20" fmla="*/ 780911 w 1548647"/>
              <a:gd name="connsiteY20" fmla="*/ 206908 h 1875626"/>
              <a:gd name="connsiteX21" fmla="*/ 760888 w 1548647"/>
              <a:gd name="connsiteY21" fmla="*/ 200234 h 1875626"/>
              <a:gd name="connsiteX22" fmla="*/ 740865 w 1548647"/>
              <a:gd name="connsiteY22" fmla="*/ 260304 h 1875626"/>
              <a:gd name="connsiteX23" fmla="*/ 734190 w 1548647"/>
              <a:gd name="connsiteY23" fmla="*/ 280327 h 1875626"/>
              <a:gd name="connsiteX24" fmla="*/ 720841 w 1548647"/>
              <a:gd name="connsiteY24" fmla="*/ 300351 h 1875626"/>
              <a:gd name="connsiteX25" fmla="*/ 707492 w 1548647"/>
              <a:gd name="connsiteY25" fmla="*/ 347072 h 1875626"/>
              <a:gd name="connsiteX26" fmla="*/ 694143 w 1548647"/>
              <a:gd name="connsiteY26" fmla="*/ 387118 h 1875626"/>
              <a:gd name="connsiteX27" fmla="*/ 687469 w 1548647"/>
              <a:gd name="connsiteY27" fmla="*/ 407142 h 1875626"/>
              <a:gd name="connsiteX28" fmla="*/ 674120 w 1548647"/>
              <a:gd name="connsiteY28" fmla="*/ 427165 h 1875626"/>
              <a:gd name="connsiteX29" fmla="*/ 654097 w 1548647"/>
              <a:gd name="connsiteY29" fmla="*/ 487235 h 1875626"/>
              <a:gd name="connsiteX30" fmla="*/ 640748 w 1548647"/>
              <a:gd name="connsiteY30" fmla="*/ 527282 h 1875626"/>
              <a:gd name="connsiteX31" fmla="*/ 620724 w 1548647"/>
              <a:gd name="connsiteY31" fmla="*/ 600701 h 1875626"/>
              <a:gd name="connsiteX32" fmla="*/ 614050 w 1548647"/>
              <a:gd name="connsiteY32" fmla="*/ 620724 h 1875626"/>
              <a:gd name="connsiteX33" fmla="*/ 607376 w 1548647"/>
              <a:gd name="connsiteY33" fmla="*/ 640748 h 1875626"/>
              <a:gd name="connsiteX34" fmla="*/ 594027 w 1548647"/>
              <a:gd name="connsiteY34" fmla="*/ 660771 h 1875626"/>
              <a:gd name="connsiteX35" fmla="*/ 567329 w 1548647"/>
              <a:gd name="connsiteY35" fmla="*/ 700818 h 1875626"/>
              <a:gd name="connsiteX36" fmla="*/ 547306 w 1548647"/>
              <a:gd name="connsiteY36" fmla="*/ 787586 h 1875626"/>
              <a:gd name="connsiteX37" fmla="*/ 533957 w 1548647"/>
              <a:gd name="connsiteY37" fmla="*/ 827632 h 1875626"/>
              <a:gd name="connsiteX38" fmla="*/ 520608 w 1548647"/>
              <a:gd name="connsiteY38" fmla="*/ 887702 h 1875626"/>
              <a:gd name="connsiteX39" fmla="*/ 473887 w 1548647"/>
              <a:gd name="connsiteY39" fmla="*/ 947772 h 1875626"/>
              <a:gd name="connsiteX40" fmla="*/ 467212 w 1548647"/>
              <a:gd name="connsiteY40" fmla="*/ 967796 h 1875626"/>
              <a:gd name="connsiteX41" fmla="*/ 447189 w 1548647"/>
              <a:gd name="connsiteY41" fmla="*/ 974470 h 1875626"/>
              <a:gd name="connsiteX42" fmla="*/ 387119 w 1548647"/>
              <a:gd name="connsiteY42" fmla="*/ 947772 h 1875626"/>
              <a:gd name="connsiteX43" fmla="*/ 347072 w 1548647"/>
              <a:gd name="connsiteY43" fmla="*/ 934424 h 1875626"/>
              <a:gd name="connsiteX44" fmla="*/ 327049 w 1548647"/>
              <a:gd name="connsiteY44" fmla="*/ 927749 h 1875626"/>
              <a:gd name="connsiteX45" fmla="*/ 307025 w 1548647"/>
              <a:gd name="connsiteY45" fmla="*/ 921075 h 1875626"/>
              <a:gd name="connsiteX46" fmla="*/ 293676 w 1548647"/>
              <a:gd name="connsiteY46" fmla="*/ 941098 h 1875626"/>
              <a:gd name="connsiteX47" fmla="*/ 313700 w 1548647"/>
              <a:gd name="connsiteY47" fmla="*/ 981145 h 1875626"/>
              <a:gd name="connsiteX48" fmla="*/ 307025 w 1548647"/>
              <a:gd name="connsiteY48" fmla="*/ 1041215 h 1875626"/>
              <a:gd name="connsiteX49" fmla="*/ 300351 w 1548647"/>
              <a:gd name="connsiteY49" fmla="*/ 1061238 h 1875626"/>
              <a:gd name="connsiteX50" fmla="*/ 273653 w 1548647"/>
              <a:gd name="connsiteY50" fmla="*/ 1101285 h 1875626"/>
              <a:gd name="connsiteX51" fmla="*/ 253630 w 1548647"/>
              <a:gd name="connsiteY51" fmla="*/ 1094610 h 1875626"/>
              <a:gd name="connsiteX52" fmla="*/ 266978 w 1548647"/>
              <a:gd name="connsiteY52" fmla="*/ 1074587 h 1875626"/>
              <a:gd name="connsiteX53" fmla="*/ 287002 w 1548647"/>
              <a:gd name="connsiteY53" fmla="*/ 1034540 h 1875626"/>
              <a:gd name="connsiteX54" fmla="*/ 293676 w 1548647"/>
              <a:gd name="connsiteY54" fmla="*/ 1014517 h 1875626"/>
              <a:gd name="connsiteX55" fmla="*/ 313700 w 1548647"/>
              <a:gd name="connsiteY55" fmla="*/ 974470 h 1875626"/>
              <a:gd name="connsiteX56" fmla="*/ 240281 w 1548647"/>
              <a:gd name="connsiteY56" fmla="*/ 947772 h 1875626"/>
              <a:gd name="connsiteX57" fmla="*/ 226932 w 1548647"/>
              <a:gd name="connsiteY57" fmla="*/ 987819 h 1875626"/>
              <a:gd name="connsiteX58" fmla="*/ 206908 w 1548647"/>
              <a:gd name="connsiteY58" fmla="*/ 1001168 h 1875626"/>
              <a:gd name="connsiteX59" fmla="*/ 186885 w 1548647"/>
              <a:gd name="connsiteY59" fmla="*/ 994494 h 1875626"/>
              <a:gd name="connsiteX60" fmla="*/ 186885 w 1548647"/>
              <a:gd name="connsiteY60" fmla="*/ 954447 h 1875626"/>
              <a:gd name="connsiteX61" fmla="*/ 206908 w 1548647"/>
              <a:gd name="connsiteY61" fmla="*/ 934424 h 1875626"/>
              <a:gd name="connsiteX62" fmla="*/ 200234 w 1548647"/>
              <a:gd name="connsiteY62" fmla="*/ 914400 h 1875626"/>
              <a:gd name="connsiteX63" fmla="*/ 160187 w 1548647"/>
              <a:gd name="connsiteY63" fmla="*/ 901051 h 1875626"/>
              <a:gd name="connsiteX64" fmla="*/ 140164 w 1548647"/>
              <a:gd name="connsiteY64" fmla="*/ 914400 h 1875626"/>
              <a:gd name="connsiteX65" fmla="*/ 133489 w 1548647"/>
              <a:gd name="connsiteY65" fmla="*/ 934424 h 1875626"/>
              <a:gd name="connsiteX66" fmla="*/ 120141 w 1548647"/>
              <a:gd name="connsiteY66" fmla="*/ 954447 h 1875626"/>
              <a:gd name="connsiteX67" fmla="*/ 86768 w 1548647"/>
              <a:gd name="connsiteY67" fmla="*/ 1021191 h 1875626"/>
              <a:gd name="connsiteX68" fmla="*/ 60070 w 1548647"/>
              <a:gd name="connsiteY68" fmla="*/ 1061238 h 1875626"/>
              <a:gd name="connsiteX69" fmla="*/ 40047 w 1548647"/>
              <a:gd name="connsiteY69" fmla="*/ 1074587 h 1875626"/>
              <a:gd name="connsiteX70" fmla="*/ 33373 w 1548647"/>
              <a:gd name="connsiteY70" fmla="*/ 1094610 h 1875626"/>
              <a:gd name="connsiteX71" fmla="*/ 0 w 1548647"/>
              <a:gd name="connsiteY71" fmla="*/ 1154680 h 1875626"/>
              <a:gd name="connsiteX72" fmla="*/ 73419 w 1548647"/>
              <a:gd name="connsiteY72" fmla="*/ 1154680 h 1875626"/>
              <a:gd name="connsiteX73" fmla="*/ 93443 w 1548647"/>
              <a:gd name="connsiteY73" fmla="*/ 1141332 h 1875626"/>
              <a:gd name="connsiteX74" fmla="*/ 133489 w 1548647"/>
              <a:gd name="connsiteY74" fmla="*/ 1127983 h 1875626"/>
              <a:gd name="connsiteX75" fmla="*/ 153513 w 1548647"/>
              <a:gd name="connsiteY75" fmla="*/ 1121308 h 1875626"/>
              <a:gd name="connsiteX76" fmla="*/ 193560 w 1548647"/>
              <a:gd name="connsiteY76" fmla="*/ 1101285 h 1875626"/>
              <a:gd name="connsiteX77" fmla="*/ 280327 w 1548647"/>
              <a:gd name="connsiteY77" fmla="*/ 1094610 h 1875626"/>
              <a:gd name="connsiteX78" fmla="*/ 313700 w 1548647"/>
              <a:gd name="connsiteY78" fmla="*/ 1087936 h 1875626"/>
              <a:gd name="connsiteX79" fmla="*/ 353746 w 1548647"/>
              <a:gd name="connsiteY79" fmla="*/ 1074587 h 1875626"/>
              <a:gd name="connsiteX80" fmla="*/ 400468 w 1548647"/>
              <a:gd name="connsiteY80" fmla="*/ 1067913 h 1875626"/>
              <a:gd name="connsiteX81" fmla="*/ 453863 w 1548647"/>
              <a:gd name="connsiteY81" fmla="*/ 1067913 h 1875626"/>
              <a:gd name="connsiteX82" fmla="*/ 433840 w 1548647"/>
              <a:gd name="connsiteY82" fmla="*/ 1081261 h 1875626"/>
              <a:gd name="connsiteX83" fmla="*/ 313700 w 1548647"/>
              <a:gd name="connsiteY83" fmla="*/ 1087936 h 1875626"/>
              <a:gd name="connsiteX84" fmla="*/ 287002 w 1548647"/>
              <a:gd name="connsiteY84" fmla="*/ 1094610 h 1875626"/>
              <a:gd name="connsiteX85" fmla="*/ 246955 w 1548647"/>
              <a:gd name="connsiteY85" fmla="*/ 1107959 h 1875626"/>
              <a:gd name="connsiteX86" fmla="*/ 226932 w 1548647"/>
              <a:gd name="connsiteY86" fmla="*/ 1121308 h 1875626"/>
              <a:gd name="connsiteX87" fmla="*/ 206908 w 1548647"/>
              <a:gd name="connsiteY87" fmla="*/ 1127983 h 1875626"/>
              <a:gd name="connsiteX88" fmla="*/ 193560 w 1548647"/>
              <a:gd name="connsiteY88" fmla="*/ 1148006 h 1875626"/>
              <a:gd name="connsiteX89" fmla="*/ 166862 w 1548647"/>
              <a:gd name="connsiteY89" fmla="*/ 1154680 h 1875626"/>
              <a:gd name="connsiteX90" fmla="*/ 106792 w 1548647"/>
              <a:gd name="connsiteY90" fmla="*/ 1168029 h 1875626"/>
              <a:gd name="connsiteX91" fmla="*/ 86768 w 1548647"/>
              <a:gd name="connsiteY91" fmla="*/ 1174704 h 1875626"/>
              <a:gd name="connsiteX92" fmla="*/ 46722 w 1548647"/>
              <a:gd name="connsiteY92" fmla="*/ 1201402 h 1875626"/>
              <a:gd name="connsiteX93" fmla="*/ 40047 w 1548647"/>
              <a:gd name="connsiteY93" fmla="*/ 1228099 h 1875626"/>
              <a:gd name="connsiteX94" fmla="*/ 40047 w 1548647"/>
              <a:gd name="connsiteY94" fmla="*/ 1281495 h 1875626"/>
              <a:gd name="connsiteX95" fmla="*/ 60070 w 1548647"/>
              <a:gd name="connsiteY95" fmla="*/ 1301518 h 1875626"/>
              <a:gd name="connsiteX96" fmla="*/ 100117 w 1548647"/>
              <a:gd name="connsiteY96" fmla="*/ 1328216 h 1875626"/>
              <a:gd name="connsiteX97" fmla="*/ 140164 w 1548647"/>
              <a:gd name="connsiteY97" fmla="*/ 1354914 h 1875626"/>
              <a:gd name="connsiteX98" fmla="*/ 180211 w 1548647"/>
              <a:gd name="connsiteY98" fmla="*/ 1374937 h 1875626"/>
              <a:gd name="connsiteX99" fmla="*/ 200234 w 1548647"/>
              <a:gd name="connsiteY99" fmla="*/ 1388286 h 1875626"/>
              <a:gd name="connsiteX100" fmla="*/ 240281 w 1548647"/>
              <a:gd name="connsiteY100" fmla="*/ 1408310 h 1875626"/>
              <a:gd name="connsiteX101" fmla="*/ 266978 w 1548647"/>
              <a:gd name="connsiteY101" fmla="*/ 1448356 h 1875626"/>
              <a:gd name="connsiteX102" fmla="*/ 327049 w 1548647"/>
              <a:gd name="connsiteY102" fmla="*/ 1488403 h 1875626"/>
              <a:gd name="connsiteX103" fmla="*/ 347072 w 1548647"/>
              <a:gd name="connsiteY103" fmla="*/ 1501752 h 1875626"/>
              <a:gd name="connsiteX104" fmla="*/ 367095 w 1548647"/>
              <a:gd name="connsiteY104" fmla="*/ 1515101 h 1875626"/>
              <a:gd name="connsiteX105" fmla="*/ 400468 w 1548647"/>
              <a:gd name="connsiteY105" fmla="*/ 1568497 h 1875626"/>
              <a:gd name="connsiteX106" fmla="*/ 407142 w 1548647"/>
              <a:gd name="connsiteY106" fmla="*/ 1588520 h 1875626"/>
              <a:gd name="connsiteX107" fmla="*/ 447189 w 1548647"/>
              <a:gd name="connsiteY107" fmla="*/ 1615218 h 1875626"/>
              <a:gd name="connsiteX108" fmla="*/ 467212 w 1548647"/>
              <a:gd name="connsiteY108" fmla="*/ 1628567 h 1875626"/>
              <a:gd name="connsiteX109" fmla="*/ 587352 w 1548647"/>
              <a:gd name="connsiteY109" fmla="*/ 1708660 h 1875626"/>
              <a:gd name="connsiteX110" fmla="*/ 627399 w 1548647"/>
              <a:gd name="connsiteY110" fmla="*/ 1735358 h 1875626"/>
              <a:gd name="connsiteX111" fmla="*/ 647422 w 1548647"/>
              <a:gd name="connsiteY111" fmla="*/ 1748707 h 1875626"/>
              <a:gd name="connsiteX112" fmla="*/ 667446 w 1548647"/>
              <a:gd name="connsiteY112" fmla="*/ 1755381 h 1875626"/>
              <a:gd name="connsiteX113" fmla="*/ 727516 w 1548647"/>
              <a:gd name="connsiteY113" fmla="*/ 1795428 h 1875626"/>
              <a:gd name="connsiteX114" fmla="*/ 747539 w 1548647"/>
              <a:gd name="connsiteY114" fmla="*/ 1808777 h 1875626"/>
              <a:gd name="connsiteX115" fmla="*/ 787586 w 1548647"/>
              <a:gd name="connsiteY115" fmla="*/ 1822126 h 1875626"/>
              <a:gd name="connsiteX116" fmla="*/ 827633 w 1548647"/>
              <a:gd name="connsiteY116" fmla="*/ 1848824 h 1875626"/>
              <a:gd name="connsiteX117" fmla="*/ 840981 w 1548647"/>
              <a:gd name="connsiteY117" fmla="*/ 1868847 h 1875626"/>
              <a:gd name="connsiteX118" fmla="*/ 907726 w 1548647"/>
              <a:gd name="connsiteY118" fmla="*/ 1868847 h 1875626"/>
              <a:gd name="connsiteX119" fmla="*/ 927749 w 1548647"/>
              <a:gd name="connsiteY119" fmla="*/ 1862172 h 1875626"/>
              <a:gd name="connsiteX120" fmla="*/ 967796 w 1548647"/>
              <a:gd name="connsiteY120" fmla="*/ 1842149 h 1875626"/>
              <a:gd name="connsiteX121" fmla="*/ 974470 w 1548647"/>
              <a:gd name="connsiteY121" fmla="*/ 1822126 h 1875626"/>
              <a:gd name="connsiteX122" fmla="*/ 994494 w 1548647"/>
              <a:gd name="connsiteY122" fmla="*/ 1802102 h 1875626"/>
              <a:gd name="connsiteX123" fmla="*/ 1007843 w 1548647"/>
              <a:gd name="connsiteY123" fmla="*/ 1782079 h 1875626"/>
              <a:gd name="connsiteX124" fmla="*/ 1014517 w 1548647"/>
              <a:gd name="connsiteY124" fmla="*/ 1748707 h 1875626"/>
              <a:gd name="connsiteX125" fmla="*/ 1041215 w 1548647"/>
              <a:gd name="connsiteY125" fmla="*/ 1708660 h 1875626"/>
              <a:gd name="connsiteX126" fmla="*/ 1067913 w 1548647"/>
              <a:gd name="connsiteY126" fmla="*/ 1648590 h 1875626"/>
              <a:gd name="connsiteX127" fmla="*/ 1074587 w 1548647"/>
              <a:gd name="connsiteY127" fmla="*/ 1608543 h 1875626"/>
              <a:gd name="connsiteX128" fmla="*/ 1081262 w 1548647"/>
              <a:gd name="connsiteY128" fmla="*/ 1555148 h 1875626"/>
              <a:gd name="connsiteX129" fmla="*/ 1101285 w 1548647"/>
              <a:gd name="connsiteY129" fmla="*/ 1515101 h 1875626"/>
              <a:gd name="connsiteX130" fmla="*/ 1121308 w 1548647"/>
              <a:gd name="connsiteY130" fmla="*/ 1475054 h 1875626"/>
              <a:gd name="connsiteX131" fmla="*/ 1127983 w 1548647"/>
              <a:gd name="connsiteY131" fmla="*/ 1448356 h 1875626"/>
              <a:gd name="connsiteX132" fmla="*/ 1094611 w 1548647"/>
              <a:gd name="connsiteY132" fmla="*/ 1421659 h 1875626"/>
              <a:gd name="connsiteX133" fmla="*/ 1054564 w 1548647"/>
              <a:gd name="connsiteY133" fmla="*/ 1394961 h 1875626"/>
              <a:gd name="connsiteX134" fmla="*/ 1067913 w 1548647"/>
              <a:gd name="connsiteY134" fmla="*/ 1314867 h 1875626"/>
              <a:gd name="connsiteX135" fmla="*/ 1094611 w 1548647"/>
              <a:gd name="connsiteY135" fmla="*/ 1274821 h 1875626"/>
              <a:gd name="connsiteX136" fmla="*/ 1188053 w 1548647"/>
              <a:gd name="connsiteY136" fmla="*/ 1261472 h 1875626"/>
              <a:gd name="connsiteX137" fmla="*/ 1208076 w 1548647"/>
              <a:gd name="connsiteY137" fmla="*/ 1161355 h 1875626"/>
              <a:gd name="connsiteX138" fmla="*/ 1214751 w 1548647"/>
              <a:gd name="connsiteY138" fmla="*/ 1141332 h 1875626"/>
              <a:gd name="connsiteX139" fmla="*/ 1241449 w 1548647"/>
              <a:gd name="connsiteY139" fmla="*/ 1101285 h 1875626"/>
              <a:gd name="connsiteX140" fmla="*/ 1254797 w 1548647"/>
              <a:gd name="connsiteY140" fmla="*/ 1081261 h 1875626"/>
              <a:gd name="connsiteX141" fmla="*/ 1274821 w 1548647"/>
              <a:gd name="connsiteY141" fmla="*/ 1041215 h 1875626"/>
              <a:gd name="connsiteX142" fmla="*/ 1308193 w 1548647"/>
              <a:gd name="connsiteY142" fmla="*/ 941098 h 1875626"/>
              <a:gd name="connsiteX143" fmla="*/ 1321542 w 1548647"/>
              <a:gd name="connsiteY143" fmla="*/ 901051 h 1875626"/>
              <a:gd name="connsiteX144" fmla="*/ 1328216 w 1548647"/>
              <a:gd name="connsiteY144" fmla="*/ 881028 h 1875626"/>
              <a:gd name="connsiteX145" fmla="*/ 1334891 w 1548647"/>
              <a:gd name="connsiteY145" fmla="*/ 854330 h 1875626"/>
              <a:gd name="connsiteX146" fmla="*/ 1348240 w 1548647"/>
              <a:gd name="connsiteY146" fmla="*/ 814283 h 1875626"/>
              <a:gd name="connsiteX147" fmla="*/ 1361589 w 1548647"/>
              <a:gd name="connsiteY147" fmla="*/ 774237 h 1875626"/>
              <a:gd name="connsiteX148" fmla="*/ 1374938 w 1548647"/>
              <a:gd name="connsiteY148" fmla="*/ 727515 h 1875626"/>
              <a:gd name="connsiteX149" fmla="*/ 1381612 w 1548647"/>
              <a:gd name="connsiteY149" fmla="*/ 680794 h 1875626"/>
              <a:gd name="connsiteX150" fmla="*/ 1388287 w 1548647"/>
              <a:gd name="connsiteY150" fmla="*/ 620724 h 1875626"/>
              <a:gd name="connsiteX151" fmla="*/ 1401635 w 1548647"/>
              <a:gd name="connsiteY151" fmla="*/ 594026 h 1875626"/>
              <a:gd name="connsiteX152" fmla="*/ 1421659 w 1548647"/>
              <a:gd name="connsiteY152" fmla="*/ 553980 h 1875626"/>
              <a:gd name="connsiteX153" fmla="*/ 1441682 w 1548647"/>
              <a:gd name="connsiteY153" fmla="*/ 493910 h 1875626"/>
              <a:gd name="connsiteX154" fmla="*/ 1448357 w 1548647"/>
              <a:gd name="connsiteY154" fmla="*/ 473886 h 1875626"/>
              <a:gd name="connsiteX155" fmla="*/ 1461706 w 1548647"/>
              <a:gd name="connsiteY155" fmla="*/ 420491 h 1875626"/>
              <a:gd name="connsiteX156" fmla="*/ 1481729 w 1548647"/>
              <a:gd name="connsiteY156" fmla="*/ 380444 h 1875626"/>
              <a:gd name="connsiteX157" fmla="*/ 1495078 w 1548647"/>
              <a:gd name="connsiteY157" fmla="*/ 360421 h 1875626"/>
              <a:gd name="connsiteX158" fmla="*/ 1508427 w 1548647"/>
              <a:gd name="connsiteY158" fmla="*/ 287002 h 1875626"/>
              <a:gd name="connsiteX159" fmla="*/ 1528450 w 1548647"/>
              <a:gd name="connsiteY159" fmla="*/ 246955 h 1875626"/>
              <a:gd name="connsiteX160" fmla="*/ 1548473 w 1548647"/>
              <a:gd name="connsiteY160" fmla="*/ 186885 h 187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1548647" h="1875626">
                <a:moveTo>
                  <a:pt x="1548473" y="186885"/>
                </a:moveTo>
                <a:cubicBezTo>
                  <a:pt x="1546248" y="174648"/>
                  <a:pt x="1526361" y="177630"/>
                  <a:pt x="1515101" y="173536"/>
                </a:cubicBezTo>
                <a:cubicBezTo>
                  <a:pt x="1501877" y="168727"/>
                  <a:pt x="1475054" y="160187"/>
                  <a:pt x="1475054" y="160187"/>
                </a:cubicBezTo>
                <a:cubicBezTo>
                  <a:pt x="1417675" y="121933"/>
                  <a:pt x="1490270" y="167794"/>
                  <a:pt x="1435008" y="140164"/>
                </a:cubicBezTo>
                <a:cubicBezTo>
                  <a:pt x="1427833" y="136577"/>
                  <a:pt x="1422314" y="130073"/>
                  <a:pt x="1414984" y="126815"/>
                </a:cubicBezTo>
                <a:cubicBezTo>
                  <a:pt x="1402126" y="121100"/>
                  <a:pt x="1388287" y="117916"/>
                  <a:pt x="1374938" y="113466"/>
                </a:cubicBezTo>
                <a:cubicBezTo>
                  <a:pt x="1368263" y="111241"/>
                  <a:pt x="1360768" y="110694"/>
                  <a:pt x="1354914" y="106791"/>
                </a:cubicBezTo>
                <a:cubicBezTo>
                  <a:pt x="1348240" y="102342"/>
                  <a:pt x="1342221" y="96701"/>
                  <a:pt x="1334891" y="93443"/>
                </a:cubicBezTo>
                <a:cubicBezTo>
                  <a:pt x="1322033" y="87728"/>
                  <a:pt x="1308193" y="84544"/>
                  <a:pt x="1294844" y="80094"/>
                </a:cubicBezTo>
                <a:lnTo>
                  <a:pt x="1274821" y="73419"/>
                </a:lnTo>
                <a:lnTo>
                  <a:pt x="1174704" y="40047"/>
                </a:lnTo>
                <a:cubicBezTo>
                  <a:pt x="1174691" y="40043"/>
                  <a:pt x="1134670" y="26701"/>
                  <a:pt x="1134657" y="26698"/>
                </a:cubicBezTo>
                <a:cubicBezTo>
                  <a:pt x="1112409" y="22248"/>
                  <a:pt x="1089437" y="20524"/>
                  <a:pt x="1067913" y="13349"/>
                </a:cubicBezTo>
                <a:lnTo>
                  <a:pt x="1027866" y="0"/>
                </a:lnTo>
                <a:lnTo>
                  <a:pt x="961122" y="6675"/>
                </a:lnTo>
                <a:cubicBezTo>
                  <a:pt x="948968" y="13765"/>
                  <a:pt x="952223" y="33372"/>
                  <a:pt x="947773" y="46721"/>
                </a:cubicBezTo>
                <a:cubicBezTo>
                  <a:pt x="938561" y="74355"/>
                  <a:pt x="946952" y="62842"/>
                  <a:pt x="921075" y="80094"/>
                </a:cubicBezTo>
                <a:cubicBezTo>
                  <a:pt x="908026" y="99667"/>
                  <a:pt x="906577" y="98036"/>
                  <a:pt x="901051" y="120140"/>
                </a:cubicBezTo>
                <a:cubicBezTo>
                  <a:pt x="895434" y="142610"/>
                  <a:pt x="901957" y="160491"/>
                  <a:pt x="874354" y="166861"/>
                </a:cubicBezTo>
                <a:cubicBezTo>
                  <a:pt x="852567" y="171889"/>
                  <a:pt x="829857" y="171311"/>
                  <a:pt x="807609" y="173536"/>
                </a:cubicBezTo>
                <a:cubicBezTo>
                  <a:pt x="802403" y="189155"/>
                  <a:pt x="802223" y="203356"/>
                  <a:pt x="780911" y="206908"/>
                </a:cubicBezTo>
                <a:cubicBezTo>
                  <a:pt x="773971" y="208065"/>
                  <a:pt x="767562" y="202459"/>
                  <a:pt x="760888" y="200234"/>
                </a:cubicBezTo>
                <a:lnTo>
                  <a:pt x="740865" y="260304"/>
                </a:lnTo>
                <a:cubicBezTo>
                  <a:pt x="738640" y="266978"/>
                  <a:pt x="738092" y="274473"/>
                  <a:pt x="734190" y="280327"/>
                </a:cubicBezTo>
                <a:lnTo>
                  <a:pt x="720841" y="300351"/>
                </a:lnTo>
                <a:cubicBezTo>
                  <a:pt x="698402" y="367670"/>
                  <a:pt x="732646" y="263227"/>
                  <a:pt x="707492" y="347072"/>
                </a:cubicBezTo>
                <a:cubicBezTo>
                  <a:pt x="703449" y="360549"/>
                  <a:pt x="698593" y="373769"/>
                  <a:pt x="694143" y="387118"/>
                </a:cubicBezTo>
                <a:cubicBezTo>
                  <a:pt x="691918" y="393793"/>
                  <a:pt x="691372" y="401288"/>
                  <a:pt x="687469" y="407142"/>
                </a:cubicBezTo>
                <a:lnTo>
                  <a:pt x="674120" y="427165"/>
                </a:lnTo>
                <a:lnTo>
                  <a:pt x="654097" y="487235"/>
                </a:lnTo>
                <a:lnTo>
                  <a:pt x="640748" y="527282"/>
                </a:lnTo>
                <a:cubicBezTo>
                  <a:pt x="631313" y="574453"/>
                  <a:pt x="637661" y="549890"/>
                  <a:pt x="620724" y="600701"/>
                </a:cubicBezTo>
                <a:lnTo>
                  <a:pt x="614050" y="620724"/>
                </a:lnTo>
                <a:cubicBezTo>
                  <a:pt x="611825" y="627399"/>
                  <a:pt x="611279" y="634894"/>
                  <a:pt x="607376" y="640748"/>
                </a:cubicBezTo>
                <a:cubicBezTo>
                  <a:pt x="602926" y="647422"/>
                  <a:pt x="597615" y="653596"/>
                  <a:pt x="594027" y="660771"/>
                </a:cubicBezTo>
                <a:cubicBezTo>
                  <a:pt x="574707" y="699409"/>
                  <a:pt x="605287" y="662858"/>
                  <a:pt x="567329" y="700818"/>
                </a:cubicBezTo>
                <a:cubicBezTo>
                  <a:pt x="533506" y="802284"/>
                  <a:pt x="573299" y="674950"/>
                  <a:pt x="547306" y="787586"/>
                </a:cubicBezTo>
                <a:cubicBezTo>
                  <a:pt x="544142" y="801296"/>
                  <a:pt x="536270" y="813753"/>
                  <a:pt x="533957" y="827632"/>
                </a:cubicBezTo>
                <a:cubicBezTo>
                  <a:pt x="532147" y="838493"/>
                  <a:pt x="528431" y="873620"/>
                  <a:pt x="520608" y="887702"/>
                </a:cubicBezTo>
                <a:cubicBezTo>
                  <a:pt x="500650" y="923627"/>
                  <a:pt x="498209" y="923450"/>
                  <a:pt x="473887" y="947772"/>
                </a:cubicBezTo>
                <a:cubicBezTo>
                  <a:pt x="471662" y="954447"/>
                  <a:pt x="472187" y="962821"/>
                  <a:pt x="467212" y="967796"/>
                </a:cubicBezTo>
                <a:cubicBezTo>
                  <a:pt x="462237" y="972771"/>
                  <a:pt x="454181" y="975247"/>
                  <a:pt x="447189" y="974470"/>
                </a:cubicBezTo>
                <a:cubicBezTo>
                  <a:pt x="394190" y="968581"/>
                  <a:pt x="421895" y="963228"/>
                  <a:pt x="387119" y="947772"/>
                </a:cubicBezTo>
                <a:cubicBezTo>
                  <a:pt x="374261" y="942057"/>
                  <a:pt x="360421" y="938874"/>
                  <a:pt x="347072" y="934424"/>
                </a:cubicBezTo>
                <a:lnTo>
                  <a:pt x="327049" y="927749"/>
                </a:lnTo>
                <a:lnTo>
                  <a:pt x="307025" y="921075"/>
                </a:lnTo>
                <a:cubicBezTo>
                  <a:pt x="302575" y="927749"/>
                  <a:pt x="294995" y="933186"/>
                  <a:pt x="293676" y="941098"/>
                </a:cubicBezTo>
                <a:cubicBezTo>
                  <a:pt x="291834" y="952150"/>
                  <a:pt x="309052" y="974173"/>
                  <a:pt x="313700" y="981145"/>
                </a:cubicBezTo>
                <a:cubicBezTo>
                  <a:pt x="324824" y="1014517"/>
                  <a:pt x="322599" y="994493"/>
                  <a:pt x="307025" y="1041215"/>
                </a:cubicBezTo>
                <a:cubicBezTo>
                  <a:pt x="304800" y="1047889"/>
                  <a:pt x="304253" y="1055384"/>
                  <a:pt x="300351" y="1061238"/>
                </a:cubicBezTo>
                <a:lnTo>
                  <a:pt x="273653" y="1101285"/>
                </a:lnTo>
                <a:cubicBezTo>
                  <a:pt x="266979" y="1099060"/>
                  <a:pt x="255336" y="1101435"/>
                  <a:pt x="253630" y="1094610"/>
                </a:cubicBezTo>
                <a:cubicBezTo>
                  <a:pt x="251684" y="1086828"/>
                  <a:pt x="263391" y="1081762"/>
                  <a:pt x="266978" y="1074587"/>
                </a:cubicBezTo>
                <a:cubicBezTo>
                  <a:pt x="294610" y="1019323"/>
                  <a:pt x="248748" y="1091922"/>
                  <a:pt x="287002" y="1034540"/>
                </a:cubicBezTo>
                <a:cubicBezTo>
                  <a:pt x="289227" y="1027866"/>
                  <a:pt x="290530" y="1020810"/>
                  <a:pt x="293676" y="1014517"/>
                </a:cubicBezTo>
                <a:cubicBezTo>
                  <a:pt x="319556" y="962758"/>
                  <a:pt x="296921" y="1024805"/>
                  <a:pt x="313700" y="974470"/>
                </a:cubicBezTo>
                <a:cubicBezTo>
                  <a:pt x="306067" y="936310"/>
                  <a:pt x="311557" y="906194"/>
                  <a:pt x="240281" y="947772"/>
                </a:cubicBezTo>
                <a:cubicBezTo>
                  <a:pt x="228127" y="954862"/>
                  <a:pt x="238640" y="980014"/>
                  <a:pt x="226932" y="987819"/>
                </a:cubicBezTo>
                <a:lnTo>
                  <a:pt x="206908" y="1001168"/>
                </a:lnTo>
                <a:cubicBezTo>
                  <a:pt x="200234" y="998943"/>
                  <a:pt x="191860" y="999469"/>
                  <a:pt x="186885" y="994494"/>
                </a:cubicBezTo>
                <a:cubicBezTo>
                  <a:pt x="176207" y="983815"/>
                  <a:pt x="179766" y="965126"/>
                  <a:pt x="186885" y="954447"/>
                </a:cubicBezTo>
                <a:cubicBezTo>
                  <a:pt x="192121" y="946593"/>
                  <a:pt x="200234" y="941098"/>
                  <a:pt x="206908" y="934424"/>
                </a:cubicBezTo>
                <a:cubicBezTo>
                  <a:pt x="204683" y="927749"/>
                  <a:pt x="205959" y="918489"/>
                  <a:pt x="200234" y="914400"/>
                </a:cubicBezTo>
                <a:cubicBezTo>
                  <a:pt x="188784" y="906221"/>
                  <a:pt x="160187" y="901051"/>
                  <a:pt x="160187" y="901051"/>
                </a:cubicBezTo>
                <a:cubicBezTo>
                  <a:pt x="153513" y="905501"/>
                  <a:pt x="145175" y="908136"/>
                  <a:pt x="140164" y="914400"/>
                </a:cubicBezTo>
                <a:cubicBezTo>
                  <a:pt x="135769" y="919894"/>
                  <a:pt x="136635" y="928131"/>
                  <a:pt x="133489" y="934424"/>
                </a:cubicBezTo>
                <a:cubicBezTo>
                  <a:pt x="129902" y="941599"/>
                  <a:pt x="124590" y="947773"/>
                  <a:pt x="120141" y="954447"/>
                </a:cubicBezTo>
                <a:cubicBezTo>
                  <a:pt x="109574" y="996710"/>
                  <a:pt x="118555" y="973511"/>
                  <a:pt x="86768" y="1021191"/>
                </a:cubicBezTo>
                <a:cubicBezTo>
                  <a:pt x="86767" y="1021192"/>
                  <a:pt x="60072" y="1061237"/>
                  <a:pt x="60070" y="1061238"/>
                </a:cubicBezTo>
                <a:lnTo>
                  <a:pt x="40047" y="1074587"/>
                </a:lnTo>
                <a:cubicBezTo>
                  <a:pt x="37822" y="1081261"/>
                  <a:pt x="36790" y="1088460"/>
                  <a:pt x="33373" y="1094610"/>
                </a:cubicBezTo>
                <a:cubicBezTo>
                  <a:pt x="-4880" y="1163466"/>
                  <a:pt x="15105" y="1109371"/>
                  <a:pt x="0" y="1154680"/>
                </a:cubicBezTo>
                <a:cubicBezTo>
                  <a:pt x="31268" y="1165103"/>
                  <a:pt x="27757" y="1167133"/>
                  <a:pt x="73419" y="1154680"/>
                </a:cubicBezTo>
                <a:cubicBezTo>
                  <a:pt x="81158" y="1152569"/>
                  <a:pt x="86113" y="1144590"/>
                  <a:pt x="93443" y="1141332"/>
                </a:cubicBezTo>
                <a:cubicBezTo>
                  <a:pt x="106301" y="1135617"/>
                  <a:pt x="120140" y="1132433"/>
                  <a:pt x="133489" y="1127983"/>
                </a:cubicBezTo>
                <a:cubicBezTo>
                  <a:pt x="140164" y="1125758"/>
                  <a:pt x="147659" y="1125211"/>
                  <a:pt x="153513" y="1121308"/>
                </a:cubicBezTo>
                <a:cubicBezTo>
                  <a:pt x="167274" y="1112134"/>
                  <a:pt x="176552" y="1103411"/>
                  <a:pt x="193560" y="1101285"/>
                </a:cubicBezTo>
                <a:cubicBezTo>
                  <a:pt x="222344" y="1097687"/>
                  <a:pt x="251405" y="1096835"/>
                  <a:pt x="280327" y="1094610"/>
                </a:cubicBezTo>
                <a:cubicBezTo>
                  <a:pt x="291451" y="1092385"/>
                  <a:pt x="302755" y="1090921"/>
                  <a:pt x="313700" y="1087936"/>
                </a:cubicBezTo>
                <a:cubicBezTo>
                  <a:pt x="327275" y="1084234"/>
                  <a:pt x="339817" y="1076577"/>
                  <a:pt x="353746" y="1074587"/>
                </a:cubicBezTo>
                <a:lnTo>
                  <a:pt x="400468" y="1067913"/>
                </a:lnTo>
                <a:cubicBezTo>
                  <a:pt x="413544" y="1063554"/>
                  <a:pt x="442147" y="1050339"/>
                  <a:pt x="453863" y="1067913"/>
                </a:cubicBezTo>
                <a:cubicBezTo>
                  <a:pt x="458313" y="1074587"/>
                  <a:pt x="441781" y="1080127"/>
                  <a:pt x="433840" y="1081261"/>
                </a:cubicBezTo>
                <a:cubicBezTo>
                  <a:pt x="394135" y="1086933"/>
                  <a:pt x="353747" y="1085711"/>
                  <a:pt x="313700" y="1087936"/>
                </a:cubicBezTo>
                <a:cubicBezTo>
                  <a:pt x="304801" y="1090161"/>
                  <a:pt x="295788" y="1091974"/>
                  <a:pt x="287002" y="1094610"/>
                </a:cubicBezTo>
                <a:cubicBezTo>
                  <a:pt x="273524" y="1098653"/>
                  <a:pt x="246955" y="1107959"/>
                  <a:pt x="246955" y="1107959"/>
                </a:cubicBezTo>
                <a:cubicBezTo>
                  <a:pt x="240281" y="1112409"/>
                  <a:pt x="234107" y="1117721"/>
                  <a:pt x="226932" y="1121308"/>
                </a:cubicBezTo>
                <a:cubicBezTo>
                  <a:pt x="220639" y="1124455"/>
                  <a:pt x="212402" y="1123588"/>
                  <a:pt x="206908" y="1127983"/>
                </a:cubicBezTo>
                <a:cubicBezTo>
                  <a:pt x="200644" y="1132994"/>
                  <a:pt x="200234" y="1143557"/>
                  <a:pt x="193560" y="1148006"/>
                </a:cubicBezTo>
                <a:cubicBezTo>
                  <a:pt x="185927" y="1153094"/>
                  <a:pt x="175682" y="1152160"/>
                  <a:pt x="166862" y="1154680"/>
                </a:cubicBezTo>
                <a:cubicBezTo>
                  <a:pt x="120850" y="1167826"/>
                  <a:pt x="179071" y="1155983"/>
                  <a:pt x="106792" y="1168029"/>
                </a:cubicBezTo>
                <a:cubicBezTo>
                  <a:pt x="100117" y="1170254"/>
                  <a:pt x="92918" y="1171287"/>
                  <a:pt x="86768" y="1174704"/>
                </a:cubicBezTo>
                <a:cubicBezTo>
                  <a:pt x="72744" y="1182495"/>
                  <a:pt x="46722" y="1201402"/>
                  <a:pt x="46722" y="1201402"/>
                </a:cubicBezTo>
                <a:cubicBezTo>
                  <a:pt x="44497" y="1210301"/>
                  <a:pt x="42567" y="1219279"/>
                  <a:pt x="40047" y="1228099"/>
                </a:cubicBezTo>
                <a:cubicBezTo>
                  <a:pt x="33443" y="1251213"/>
                  <a:pt x="26097" y="1253594"/>
                  <a:pt x="40047" y="1281495"/>
                </a:cubicBezTo>
                <a:cubicBezTo>
                  <a:pt x="44268" y="1289937"/>
                  <a:pt x="52619" y="1295723"/>
                  <a:pt x="60070" y="1301518"/>
                </a:cubicBezTo>
                <a:cubicBezTo>
                  <a:pt x="72734" y="1311368"/>
                  <a:pt x="88773" y="1316872"/>
                  <a:pt x="100117" y="1328216"/>
                </a:cubicBezTo>
                <a:cubicBezTo>
                  <a:pt x="125116" y="1353215"/>
                  <a:pt x="111186" y="1345255"/>
                  <a:pt x="140164" y="1354914"/>
                </a:cubicBezTo>
                <a:cubicBezTo>
                  <a:pt x="197546" y="1393170"/>
                  <a:pt x="124944" y="1347304"/>
                  <a:pt x="180211" y="1374937"/>
                </a:cubicBezTo>
                <a:cubicBezTo>
                  <a:pt x="187386" y="1378524"/>
                  <a:pt x="193059" y="1384698"/>
                  <a:pt x="200234" y="1388286"/>
                </a:cubicBezTo>
                <a:cubicBezTo>
                  <a:pt x="255506" y="1415923"/>
                  <a:pt x="182889" y="1370050"/>
                  <a:pt x="240281" y="1408310"/>
                </a:cubicBezTo>
                <a:cubicBezTo>
                  <a:pt x="249180" y="1421659"/>
                  <a:pt x="253629" y="1439457"/>
                  <a:pt x="266978" y="1448356"/>
                </a:cubicBezTo>
                <a:lnTo>
                  <a:pt x="327049" y="1488403"/>
                </a:lnTo>
                <a:lnTo>
                  <a:pt x="347072" y="1501752"/>
                </a:lnTo>
                <a:lnTo>
                  <a:pt x="367095" y="1515101"/>
                </a:lnTo>
                <a:cubicBezTo>
                  <a:pt x="382981" y="1562758"/>
                  <a:pt x="368736" y="1547343"/>
                  <a:pt x="400468" y="1568497"/>
                </a:cubicBezTo>
                <a:cubicBezTo>
                  <a:pt x="402693" y="1575171"/>
                  <a:pt x="402167" y="1583545"/>
                  <a:pt x="407142" y="1588520"/>
                </a:cubicBezTo>
                <a:cubicBezTo>
                  <a:pt x="418486" y="1599864"/>
                  <a:pt x="433840" y="1606319"/>
                  <a:pt x="447189" y="1615218"/>
                </a:cubicBezTo>
                <a:lnTo>
                  <a:pt x="467212" y="1628567"/>
                </a:lnTo>
                <a:lnTo>
                  <a:pt x="587352" y="1708660"/>
                </a:lnTo>
                <a:lnTo>
                  <a:pt x="627399" y="1735358"/>
                </a:lnTo>
                <a:cubicBezTo>
                  <a:pt x="634073" y="1739808"/>
                  <a:pt x="639812" y="1746171"/>
                  <a:pt x="647422" y="1748707"/>
                </a:cubicBezTo>
                <a:lnTo>
                  <a:pt x="667446" y="1755381"/>
                </a:lnTo>
                <a:lnTo>
                  <a:pt x="727516" y="1795428"/>
                </a:lnTo>
                <a:cubicBezTo>
                  <a:pt x="734190" y="1799878"/>
                  <a:pt x="739929" y="1806240"/>
                  <a:pt x="747539" y="1808777"/>
                </a:cubicBezTo>
                <a:cubicBezTo>
                  <a:pt x="760888" y="1813227"/>
                  <a:pt x="775878" y="1814321"/>
                  <a:pt x="787586" y="1822126"/>
                </a:cubicBezTo>
                <a:lnTo>
                  <a:pt x="827633" y="1848824"/>
                </a:lnTo>
                <a:cubicBezTo>
                  <a:pt x="832082" y="1855498"/>
                  <a:pt x="834717" y="1863836"/>
                  <a:pt x="840981" y="1868847"/>
                </a:cubicBezTo>
                <a:cubicBezTo>
                  <a:pt x="858631" y="1882966"/>
                  <a:pt x="892720" y="1870991"/>
                  <a:pt x="907726" y="1868847"/>
                </a:cubicBezTo>
                <a:cubicBezTo>
                  <a:pt x="914400" y="1866622"/>
                  <a:pt x="921456" y="1865318"/>
                  <a:pt x="927749" y="1862172"/>
                </a:cubicBezTo>
                <a:cubicBezTo>
                  <a:pt x="979504" y="1836295"/>
                  <a:pt x="917468" y="1858927"/>
                  <a:pt x="967796" y="1842149"/>
                </a:cubicBezTo>
                <a:cubicBezTo>
                  <a:pt x="970021" y="1835475"/>
                  <a:pt x="970568" y="1827980"/>
                  <a:pt x="974470" y="1822126"/>
                </a:cubicBezTo>
                <a:cubicBezTo>
                  <a:pt x="979706" y="1814272"/>
                  <a:pt x="988451" y="1809354"/>
                  <a:pt x="994494" y="1802102"/>
                </a:cubicBezTo>
                <a:cubicBezTo>
                  <a:pt x="999629" y="1795940"/>
                  <a:pt x="1003393" y="1788753"/>
                  <a:pt x="1007843" y="1782079"/>
                </a:cubicBezTo>
                <a:cubicBezTo>
                  <a:pt x="1010068" y="1770955"/>
                  <a:pt x="1009823" y="1759034"/>
                  <a:pt x="1014517" y="1748707"/>
                </a:cubicBezTo>
                <a:cubicBezTo>
                  <a:pt x="1021156" y="1734102"/>
                  <a:pt x="1041215" y="1708660"/>
                  <a:pt x="1041215" y="1708660"/>
                </a:cubicBezTo>
                <a:cubicBezTo>
                  <a:pt x="1057101" y="1661003"/>
                  <a:pt x="1046759" y="1680321"/>
                  <a:pt x="1067913" y="1648590"/>
                </a:cubicBezTo>
                <a:cubicBezTo>
                  <a:pt x="1070138" y="1635241"/>
                  <a:pt x="1072673" y="1621940"/>
                  <a:pt x="1074587" y="1608543"/>
                </a:cubicBezTo>
                <a:cubicBezTo>
                  <a:pt x="1077124" y="1590786"/>
                  <a:pt x="1078053" y="1572796"/>
                  <a:pt x="1081262" y="1555148"/>
                </a:cubicBezTo>
                <a:cubicBezTo>
                  <a:pt x="1086056" y="1528782"/>
                  <a:pt x="1089069" y="1539532"/>
                  <a:pt x="1101285" y="1515101"/>
                </a:cubicBezTo>
                <a:cubicBezTo>
                  <a:pt x="1128926" y="1459821"/>
                  <a:pt x="1083045" y="1532454"/>
                  <a:pt x="1121308" y="1475054"/>
                </a:cubicBezTo>
                <a:cubicBezTo>
                  <a:pt x="1123533" y="1466155"/>
                  <a:pt x="1129280" y="1457437"/>
                  <a:pt x="1127983" y="1448356"/>
                </a:cubicBezTo>
                <a:cubicBezTo>
                  <a:pt x="1124964" y="1427223"/>
                  <a:pt x="1109761" y="1426709"/>
                  <a:pt x="1094611" y="1421659"/>
                </a:cubicBezTo>
                <a:cubicBezTo>
                  <a:pt x="1081262" y="1412760"/>
                  <a:pt x="1052792" y="1410906"/>
                  <a:pt x="1054564" y="1394961"/>
                </a:cubicBezTo>
                <a:cubicBezTo>
                  <a:pt x="1055790" y="1383928"/>
                  <a:pt x="1057041" y="1334437"/>
                  <a:pt x="1067913" y="1314867"/>
                </a:cubicBezTo>
                <a:cubicBezTo>
                  <a:pt x="1075704" y="1300843"/>
                  <a:pt x="1079391" y="1279895"/>
                  <a:pt x="1094611" y="1274821"/>
                </a:cubicBezTo>
                <a:cubicBezTo>
                  <a:pt x="1137947" y="1260374"/>
                  <a:pt x="1107627" y="1268783"/>
                  <a:pt x="1188053" y="1261472"/>
                </a:cubicBezTo>
                <a:cubicBezTo>
                  <a:pt x="1196280" y="1187421"/>
                  <a:pt x="1188356" y="1220512"/>
                  <a:pt x="1208076" y="1161355"/>
                </a:cubicBezTo>
                <a:cubicBezTo>
                  <a:pt x="1210301" y="1154681"/>
                  <a:pt x="1210848" y="1147186"/>
                  <a:pt x="1214751" y="1141332"/>
                </a:cubicBezTo>
                <a:lnTo>
                  <a:pt x="1241449" y="1101285"/>
                </a:lnTo>
                <a:cubicBezTo>
                  <a:pt x="1245899" y="1094610"/>
                  <a:pt x="1252260" y="1088871"/>
                  <a:pt x="1254797" y="1081261"/>
                </a:cubicBezTo>
                <a:cubicBezTo>
                  <a:pt x="1264009" y="1053628"/>
                  <a:pt x="1257569" y="1067092"/>
                  <a:pt x="1274821" y="1041215"/>
                </a:cubicBezTo>
                <a:lnTo>
                  <a:pt x="1308193" y="941098"/>
                </a:lnTo>
                <a:lnTo>
                  <a:pt x="1321542" y="901051"/>
                </a:lnTo>
                <a:cubicBezTo>
                  <a:pt x="1323767" y="894377"/>
                  <a:pt x="1326510" y="887853"/>
                  <a:pt x="1328216" y="881028"/>
                </a:cubicBezTo>
                <a:cubicBezTo>
                  <a:pt x="1330441" y="872129"/>
                  <a:pt x="1332255" y="863116"/>
                  <a:pt x="1334891" y="854330"/>
                </a:cubicBezTo>
                <a:cubicBezTo>
                  <a:pt x="1338934" y="840852"/>
                  <a:pt x="1343790" y="827632"/>
                  <a:pt x="1348240" y="814283"/>
                </a:cubicBezTo>
                <a:lnTo>
                  <a:pt x="1361589" y="774237"/>
                </a:lnTo>
                <a:cubicBezTo>
                  <a:pt x="1367305" y="757090"/>
                  <a:pt x="1371588" y="745941"/>
                  <a:pt x="1374938" y="727515"/>
                </a:cubicBezTo>
                <a:cubicBezTo>
                  <a:pt x="1377752" y="712037"/>
                  <a:pt x="1379661" y="696404"/>
                  <a:pt x="1381612" y="680794"/>
                </a:cubicBezTo>
                <a:cubicBezTo>
                  <a:pt x="1384111" y="660803"/>
                  <a:pt x="1383757" y="640355"/>
                  <a:pt x="1388287" y="620724"/>
                </a:cubicBezTo>
                <a:cubicBezTo>
                  <a:pt x="1390524" y="611029"/>
                  <a:pt x="1397716" y="603171"/>
                  <a:pt x="1401635" y="594026"/>
                </a:cubicBezTo>
                <a:cubicBezTo>
                  <a:pt x="1418212" y="555346"/>
                  <a:pt x="1396010" y="592453"/>
                  <a:pt x="1421659" y="553980"/>
                </a:cubicBezTo>
                <a:lnTo>
                  <a:pt x="1441682" y="493910"/>
                </a:lnTo>
                <a:cubicBezTo>
                  <a:pt x="1443907" y="487235"/>
                  <a:pt x="1446651" y="480712"/>
                  <a:pt x="1448357" y="473886"/>
                </a:cubicBezTo>
                <a:cubicBezTo>
                  <a:pt x="1452807" y="456088"/>
                  <a:pt x="1451530" y="435756"/>
                  <a:pt x="1461706" y="420491"/>
                </a:cubicBezTo>
                <a:cubicBezTo>
                  <a:pt x="1499969" y="363091"/>
                  <a:pt x="1454088" y="435724"/>
                  <a:pt x="1481729" y="380444"/>
                </a:cubicBezTo>
                <a:cubicBezTo>
                  <a:pt x="1485317" y="373269"/>
                  <a:pt x="1490628" y="367095"/>
                  <a:pt x="1495078" y="360421"/>
                </a:cubicBezTo>
                <a:cubicBezTo>
                  <a:pt x="1510384" y="314499"/>
                  <a:pt x="1493333" y="370020"/>
                  <a:pt x="1508427" y="287002"/>
                </a:cubicBezTo>
                <a:cubicBezTo>
                  <a:pt x="1512289" y="265759"/>
                  <a:pt x="1517296" y="265546"/>
                  <a:pt x="1528450" y="246955"/>
                </a:cubicBezTo>
                <a:cubicBezTo>
                  <a:pt x="1531009" y="242689"/>
                  <a:pt x="1550698" y="199122"/>
                  <a:pt x="1548473" y="18688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clea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7A146AF3-9D61-4152-8F00-8DE304388887}"/>
              </a:ext>
            </a:extLst>
          </p:cNvPr>
          <p:cNvSpPr txBox="1"/>
          <p:nvPr/>
        </p:nvSpPr>
        <p:spPr>
          <a:xfrm>
            <a:off x="6178037" y="2424912"/>
            <a:ext cx="15744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/>
              <a:t>Jardins del Palau reial</a:t>
            </a:r>
          </a:p>
        </p:txBody>
      </p:sp>
    </p:spTree>
    <p:extLst>
      <p:ext uri="{BB962C8B-B14F-4D97-AF65-F5344CB8AC3E}">
        <p14:creationId xmlns:p14="http://schemas.microsoft.com/office/powerpoint/2010/main" val="383372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253629"/>
            <a:ext cx="8305962" cy="867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600">
                <a:solidFill>
                  <a:schemeClr val="accent2"/>
                </a:solidFill>
              </a:rPr>
              <a:t>1</a:t>
            </a:r>
            <a:r>
              <a:rPr lang="es-ES" sz="3600"/>
              <a:t>. Per què crèixen les ciutats? I</a:t>
            </a:r>
            <a:endParaRPr sz="3600"/>
          </a:p>
        </p:txBody>
      </p:sp>
      <p:sp>
        <p:nvSpPr>
          <p:cNvPr id="69" name="Google Shape;69;p12"/>
          <p:cNvSpPr txBox="1"/>
          <p:nvPr/>
        </p:nvSpPr>
        <p:spPr>
          <a:xfrm>
            <a:off x="479016" y="1349810"/>
            <a:ext cx="3906100" cy="953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PERÍODE D’ESTABILITAT </a:t>
            </a:r>
            <a:r>
              <a:rPr lang="es-ES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(a partir del segle XII)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Menys </a:t>
            </a:r>
            <a:r>
              <a:rPr lang="es-ES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atacs exteriors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Certa </a:t>
            </a:r>
            <a:r>
              <a:rPr lang="es-ES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estabilitat</a:t>
            </a: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 en els regnes europeus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Cerrar llave 1">
            <a:extLst>
              <a:ext uri="{FF2B5EF4-FFF2-40B4-BE49-F238E27FC236}">
                <a16:creationId xmlns:a16="http://schemas.microsoft.com/office/drawing/2014/main" id="{5CBC41E3-9D65-48BA-80EB-FB5631C9F226}"/>
              </a:ext>
            </a:extLst>
          </p:cNvPr>
          <p:cNvSpPr/>
          <p:nvPr/>
        </p:nvSpPr>
        <p:spPr>
          <a:xfrm>
            <a:off x="3911228" y="1748329"/>
            <a:ext cx="86768" cy="49390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CB8CBEF-9AD9-41CF-9F54-0AFE9E99D1E9}"/>
              </a:ext>
            </a:extLst>
          </p:cNvPr>
          <p:cNvSpPr txBox="1"/>
          <p:nvPr/>
        </p:nvSpPr>
        <p:spPr>
          <a:xfrm>
            <a:off x="3997998" y="1826435"/>
            <a:ext cx="415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camins més segurs</a:t>
            </a:r>
            <a:r>
              <a:rPr lang="es-ES">
                <a:solidFill>
                  <a:schemeClr val="tx1"/>
                </a:solidFill>
              </a:rPr>
              <a:t> </a:t>
            </a:r>
            <a:r>
              <a:rPr lang="es-ES">
                <a:solidFill>
                  <a:schemeClr val="accent2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 comerç a llarga distància</a:t>
            </a:r>
            <a:endParaRPr lang="es-ES" b="1">
              <a:solidFill>
                <a:schemeClr val="tx1"/>
              </a:solidFill>
            </a:endParaRP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BCDBF651-0279-4512-93F9-75BF1CE3BE68}"/>
              </a:ext>
            </a:extLst>
          </p:cNvPr>
          <p:cNvCxnSpPr/>
          <p:nvPr/>
        </p:nvCxnSpPr>
        <p:spPr>
          <a:xfrm>
            <a:off x="6841314" y="2073389"/>
            <a:ext cx="0" cy="1688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E36A0E61-BFE6-4D2D-A1F2-FC7EA9D9D2E1}"/>
              </a:ext>
            </a:extLst>
          </p:cNvPr>
          <p:cNvSpPr txBox="1"/>
          <p:nvPr/>
        </p:nvSpPr>
        <p:spPr>
          <a:xfrm>
            <a:off x="6007006" y="2179205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comerciants més rics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2A321E4-75C9-4852-8EF8-0F21D03B3ED9}"/>
              </a:ext>
            </a:extLst>
          </p:cNvPr>
          <p:cNvCxnSpPr/>
          <p:nvPr/>
        </p:nvCxnSpPr>
        <p:spPr>
          <a:xfrm>
            <a:off x="6854663" y="2429599"/>
            <a:ext cx="0" cy="16884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3F57A81-A2D1-462E-830F-B709BEC3D922}"/>
              </a:ext>
            </a:extLst>
          </p:cNvPr>
          <p:cNvSpPr txBox="1"/>
          <p:nvPr/>
        </p:nvSpPr>
        <p:spPr>
          <a:xfrm>
            <a:off x="6007006" y="2550015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ciutats més importants</a:t>
            </a:r>
          </a:p>
        </p:txBody>
      </p:sp>
      <p:sp>
        <p:nvSpPr>
          <p:cNvPr id="15" name="Google Shape;69;p12">
            <a:extLst>
              <a:ext uri="{FF2B5EF4-FFF2-40B4-BE49-F238E27FC236}">
                <a16:creationId xmlns:a16="http://schemas.microsoft.com/office/drawing/2014/main" id="{A7683082-1682-4FFF-A547-9EE3A4105E64}"/>
              </a:ext>
            </a:extLst>
          </p:cNvPr>
          <p:cNvSpPr txBox="1"/>
          <p:nvPr/>
        </p:nvSpPr>
        <p:spPr>
          <a:xfrm>
            <a:off x="479015" y="2212318"/>
            <a:ext cx="2657978" cy="688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INNOVACIONS AGRÍCOLES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Canvi en el sistema de cultiu: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56E2850D-0456-4AA6-BF47-6EDC5A249F41}"/>
              </a:ext>
            </a:extLst>
          </p:cNvPr>
          <p:cNvSpPr/>
          <p:nvPr/>
        </p:nvSpPr>
        <p:spPr>
          <a:xfrm rot="10800000" flipH="1">
            <a:off x="479014" y="1614115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Medio marco 16">
            <a:extLst>
              <a:ext uri="{FF2B5EF4-FFF2-40B4-BE49-F238E27FC236}">
                <a16:creationId xmlns:a16="http://schemas.microsoft.com/office/drawing/2014/main" id="{617F7BF1-1022-4FFA-94D9-8A161C012ED2}"/>
              </a:ext>
            </a:extLst>
          </p:cNvPr>
          <p:cNvSpPr/>
          <p:nvPr/>
        </p:nvSpPr>
        <p:spPr>
          <a:xfrm rot="10800000" flipH="1">
            <a:off x="479014" y="2467949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0F01D1C-758F-480D-A39A-96FB4E097092}"/>
              </a:ext>
            </a:extLst>
          </p:cNvPr>
          <p:cNvSpPr txBox="1"/>
          <p:nvPr/>
        </p:nvSpPr>
        <p:spPr>
          <a:xfrm>
            <a:off x="1289077" y="2803745"/>
            <a:ext cx="824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ABANS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D605357-9C77-4477-A477-55CD180B6CF2}"/>
              </a:ext>
            </a:extLst>
          </p:cNvPr>
          <p:cNvSpPr txBox="1"/>
          <p:nvPr/>
        </p:nvSpPr>
        <p:spPr>
          <a:xfrm>
            <a:off x="4284901" y="2803745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ARA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483E32D-279A-4923-8587-DFA7C8D05FD8}"/>
              </a:ext>
            </a:extLst>
          </p:cNvPr>
          <p:cNvSpPr/>
          <p:nvPr/>
        </p:nvSpPr>
        <p:spPr>
          <a:xfrm>
            <a:off x="753437" y="3165569"/>
            <a:ext cx="1895544" cy="794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7029C0E-6264-4A50-B038-6EAC585B5414}"/>
              </a:ext>
            </a:extLst>
          </p:cNvPr>
          <p:cNvCxnSpPr>
            <a:stCxn id="9" idx="0"/>
            <a:endCxn id="9" idx="2"/>
          </p:cNvCxnSpPr>
          <p:nvPr/>
        </p:nvCxnSpPr>
        <p:spPr>
          <a:xfrm>
            <a:off x="1701209" y="3165569"/>
            <a:ext cx="0" cy="79426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FE45052-4DB1-4637-A373-B5B3E1AB9BE5}"/>
              </a:ext>
            </a:extLst>
          </p:cNvPr>
          <p:cNvSpPr txBox="1"/>
          <p:nvPr/>
        </p:nvSpPr>
        <p:spPr>
          <a:xfrm>
            <a:off x="926600" y="342419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cereal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53013A6-9DF4-4FB5-86B6-C6956FCAD2C9}"/>
              </a:ext>
            </a:extLst>
          </p:cNvPr>
          <p:cNvSpPr txBox="1"/>
          <p:nvPr/>
        </p:nvSpPr>
        <p:spPr>
          <a:xfrm>
            <a:off x="1856739" y="3424198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guaret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02C6ECFA-11B0-44CA-9F6C-823819CB5440}"/>
              </a:ext>
            </a:extLst>
          </p:cNvPr>
          <p:cNvCxnSpPr/>
          <p:nvPr/>
        </p:nvCxnSpPr>
        <p:spPr>
          <a:xfrm>
            <a:off x="2849991" y="3538701"/>
            <a:ext cx="93442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7C79AC0B-76E2-4E5E-A6E1-F759E1B258DC}"/>
              </a:ext>
            </a:extLst>
          </p:cNvPr>
          <p:cNvSpPr/>
          <p:nvPr/>
        </p:nvSpPr>
        <p:spPr>
          <a:xfrm>
            <a:off x="4158279" y="3111522"/>
            <a:ext cx="820955" cy="794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9DA34451-C334-4F07-9EFF-FA57DB6C576D}"/>
              </a:ext>
            </a:extLst>
          </p:cNvPr>
          <p:cNvCxnSpPr>
            <a:cxnSpLocks/>
          </p:cNvCxnSpPr>
          <p:nvPr/>
        </p:nvCxnSpPr>
        <p:spPr>
          <a:xfrm>
            <a:off x="4568755" y="3959829"/>
            <a:ext cx="0" cy="171657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9AD73D9-FB99-413C-ADC1-32E36399BE87}"/>
              </a:ext>
            </a:extLst>
          </p:cNvPr>
          <p:cNvCxnSpPr>
            <a:cxnSpLocks/>
          </p:cNvCxnSpPr>
          <p:nvPr/>
        </p:nvCxnSpPr>
        <p:spPr>
          <a:xfrm>
            <a:off x="4218393" y="3321844"/>
            <a:ext cx="350362" cy="2168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F9B44D6-D7B4-4F6D-A37A-E3B6EA2D486A}"/>
              </a:ext>
            </a:extLst>
          </p:cNvPr>
          <p:cNvCxnSpPr>
            <a:cxnSpLocks/>
          </p:cNvCxnSpPr>
          <p:nvPr/>
        </p:nvCxnSpPr>
        <p:spPr>
          <a:xfrm flipH="1">
            <a:off x="4568756" y="3321844"/>
            <a:ext cx="364132" cy="21685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BCB9DFD0-211E-4221-AF90-79AE16A37DDF}"/>
              </a:ext>
            </a:extLst>
          </p:cNvPr>
          <p:cNvCxnSpPr>
            <a:cxnSpLocks/>
            <a:stCxn id="21" idx="4"/>
          </p:cNvCxnSpPr>
          <p:nvPr/>
        </p:nvCxnSpPr>
        <p:spPr>
          <a:xfrm flipV="1">
            <a:off x="4568757" y="3538701"/>
            <a:ext cx="0" cy="36708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BEB5BAE0-98A2-4D35-A8E0-114EC30A5D69}"/>
              </a:ext>
            </a:extLst>
          </p:cNvPr>
          <p:cNvSpPr txBox="1"/>
          <p:nvPr/>
        </p:nvSpPr>
        <p:spPr>
          <a:xfrm>
            <a:off x="4344549" y="315327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blat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A600386E-99F5-4EE7-ACDF-4AE7EA749269}"/>
              </a:ext>
            </a:extLst>
          </p:cNvPr>
          <p:cNvSpPr txBox="1"/>
          <p:nvPr/>
        </p:nvSpPr>
        <p:spPr>
          <a:xfrm rot="18983874">
            <a:off x="4451605" y="345351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guaret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4191C210-EC7D-4D17-8415-75C330A913A6}"/>
              </a:ext>
            </a:extLst>
          </p:cNvPr>
          <p:cNvSpPr txBox="1"/>
          <p:nvPr/>
        </p:nvSpPr>
        <p:spPr>
          <a:xfrm rot="3096735">
            <a:off x="4079721" y="3471949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avena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04952DC6-EDFD-4509-872C-4BE09841D833}"/>
              </a:ext>
            </a:extLst>
          </p:cNvPr>
          <p:cNvSpPr/>
          <p:nvPr/>
        </p:nvSpPr>
        <p:spPr>
          <a:xfrm>
            <a:off x="4158279" y="4224375"/>
            <a:ext cx="820955" cy="794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CD703103-7A70-4523-814A-0F3E6E73CE3E}"/>
              </a:ext>
            </a:extLst>
          </p:cNvPr>
          <p:cNvCxnSpPr>
            <a:cxnSpLocks/>
          </p:cNvCxnSpPr>
          <p:nvPr/>
        </p:nvCxnSpPr>
        <p:spPr>
          <a:xfrm>
            <a:off x="4218393" y="4434697"/>
            <a:ext cx="350362" cy="216857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D01E54AE-746E-41DA-9332-3044EAC04AF9}"/>
              </a:ext>
            </a:extLst>
          </p:cNvPr>
          <p:cNvCxnSpPr>
            <a:cxnSpLocks/>
          </p:cNvCxnSpPr>
          <p:nvPr/>
        </p:nvCxnSpPr>
        <p:spPr>
          <a:xfrm flipH="1">
            <a:off x="4568756" y="4434697"/>
            <a:ext cx="364132" cy="21685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44271EFD-2C6B-4EF5-878D-240062E2D144}"/>
              </a:ext>
            </a:extLst>
          </p:cNvPr>
          <p:cNvCxnSpPr>
            <a:cxnSpLocks/>
            <a:stCxn id="50" idx="4"/>
          </p:cNvCxnSpPr>
          <p:nvPr/>
        </p:nvCxnSpPr>
        <p:spPr>
          <a:xfrm flipV="1">
            <a:off x="4568757" y="4651554"/>
            <a:ext cx="0" cy="36708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12E93AD-50BF-424B-9AD9-2FABF6683D99}"/>
              </a:ext>
            </a:extLst>
          </p:cNvPr>
          <p:cNvSpPr txBox="1"/>
          <p:nvPr/>
        </p:nvSpPr>
        <p:spPr>
          <a:xfrm>
            <a:off x="4278740" y="4263081"/>
            <a:ext cx="601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avena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A2B8C9C9-391D-499F-A5BC-9A3A87974EAE}"/>
              </a:ext>
            </a:extLst>
          </p:cNvPr>
          <p:cNvSpPr txBox="1"/>
          <p:nvPr/>
        </p:nvSpPr>
        <p:spPr>
          <a:xfrm rot="18868890">
            <a:off x="4545382" y="4580659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blat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0555C78B-07EE-4BD8-8222-5B2A48C70054}"/>
              </a:ext>
            </a:extLst>
          </p:cNvPr>
          <p:cNvSpPr txBox="1"/>
          <p:nvPr/>
        </p:nvSpPr>
        <p:spPr>
          <a:xfrm rot="3464632">
            <a:off x="4070905" y="4584802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>
                <a:solidFill>
                  <a:schemeClr val="tx1"/>
                </a:solidFill>
              </a:rPr>
              <a:t>guaret</a:t>
            </a:r>
          </a:p>
        </p:txBody>
      </p:sp>
      <p:sp>
        <p:nvSpPr>
          <p:cNvPr id="58" name="Google Shape;69;p12">
            <a:extLst>
              <a:ext uri="{FF2B5EF4-FFF2-40B4-BE49-F238E27FC236}">
                <a16:creationId xmlns:a16="http://schemas.microsoft.com/office/drawing/2014/main" id="{BEEB189C-73AC-4E09-96FF-71BF1DA50A82}"/>
              </a:ext>
            </a:extLst>
          </p:cNvPr>
          <p:cNvSpPr txBox="1"/>
          <p:nvPr/>
        </p:nvSpPr>
        <p:spPr>
          <a:xfrm>
            <a:off x="5112595" y="3288728"/>
            <a:ext cx="3471487" cy="136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S’utilitzen encara abons.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Com cada planta utilitza diferents minerals, s’aprofiten més i amb el guaret es regenera.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Més producte.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253629"/>
            <a:ext cx="8305962" cy="867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600">
                <a:solidFill>
                  <a:schemeClr val="accent2"/>
                </a:solidFill>
              </a:rPr>
              <a:t>1</a:t>
            </a:r>
            <a:r>
              <a:rPr lang="es-ES" sz="3600"/>
              <a:t>. Per què crèixen les ciutats? II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7" name="Google Shape;69;p12">
            <a:extLst>
              <a:ext uri="{FF2B5EF4-FFF2-40B4-BE49-F238E27FC236}">
                <a16:creationId xmlns:a16="http://schemas.microsoft.com/office/drawing/2014/main" id="{2B389A3C-936F-4D43-B5B3-D73395AF665A}"/>
              </a:ext>
            </a:extLst>
          </p:cNvPr>
          <p:cNvSpPr txBox="1"/>
          <p:nvPr/>
        </p:nvSpPr>
        <p:spPr>
          <a:xfrm>
            <a:off x="515028" y="1343281"/>
            <a:ext cx="1954520" cy="422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Noves ferramentes: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0A361EA-71F1-47E4-B08E-CE9D75222BA0}"/>
              </a:ext>
            </a:extLst>
          </p:cNvPr>
          <p:cNvSpPr/>
          <p:nvPr/>
        </p:nvSpPr>
        <p:spPr>
          <a:xfrm>
            <a:off x="6801266" y="1121625"/>
            <a:ext cx="2342733" cy="12878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s-ES" sz="1100" b="1"/>
              <a:t>ALIMENT FONAMENTAL: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100"/>
              <a:t>pà i farina</a:t>
            </a:r>
          </a:p>
          <a:p>
            <a:r>
              <a:rPr lang="es-ES" sz="1100" b="1"/>
              <a:t>NO HI HA: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100"/>
              <a:t>creïlles, tomaca</a:t>
            </a:r>
          </a:p>
          <a:p>
            <a:r>
              <a:rPr lang="es-ES" sz="1100" b="1"/>
              <a:t>BEGUDES: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100"/>
              <a:t>aigua amb cervesa/vi perquè està molt contaminada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29983C5-81E5-4BE0-AD3B-1E4B2BC33F4A}"/>
              </a:ext>
            </a:extLst>
          </p:cNvPr>
          <p:cNvSpPr txBox="1"/>
          <p:nvPr/>
        </p:nvSpPr>
        <p:spPr>
          <a:xfrm>
            <a:off x="307932" y="1833317"/>
            <a:ext cx="2978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ARADA NORMANDA O DE PALA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2A35EA8-4536-482E-8C92-DA39DC599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2" y="2238705"/>
            <a:ext cx="2449995" cy="1527403"/>
          </a:xfrm>
          <a:prstGeom prst="rect">
            <a:avLst/>
          </a:prstGeom>
        </p:spPr>
      </p:pic>
      <p:sp>
        <p:nvSpPr>
          <p:cNvPr id="43" name="CuadroTexto 42">
            <a:extLst>
              <a:ext uri="{FF2B5EF4-FFF2-40B4-BE49-F238E27FC236}">
                <a16:creationId xmlns:a16="http://schemas.microsoft.com/office/drawing/2014/main" id="{5E64FBB6-46A3-4F62-8F8E-FD86DE64EB1E}"/>
              </a:ext>
            </a:extLst>
          </p:cNvPr>
          <p:cNvSpPr txBox="1"/>
          <p:nvPr/>
        </p:nvSpPr>
        <p:spPr>
          <a:xfrm>
            <a:off x="307931" y="3722150"/>
            <a:ext cx="3738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MOLINS MÉS EFECTIUS (d’aire i d’aigua)</a:t>
            </a:r>
          </a:p>
        </p:txBody>
      </p:sp>
      <p:pic>
        <p:nvPicPr>
          <p:cNvPr id="1026" name="Picture 2" descr="Ressorgiment econòmic segle XIII">
            <a:extLst>
              <a:ext uri="{FF2B5EF4-FFF2-40B4-BE49-F238E27FC236}">
                <a16:creationId xmlns:a16="http://schemas.microsoft.com/office/drawing/2014/main" id="{69A53734-44E6-4F4D-BB2C-ACA5F6430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412" y="3456880"/>
            <a:ext cx="1215176" cy="1432991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0 ideas de Molino mediaval | molino, molino de agua, ruedas de agua">
            <a:extLst>
              <a:ext uri="{FF2B5EF4-FFF2-40B4-BE49-F238E27FC236}">
                <a16:creationId xmlns:a16="http://schemas.microsoft.com/office/drawing/2014/main" id="{5A03943C-E3B8-4186-AC0D-8A0FF83BC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24" y="3482651"/>
            <a:ext cx="1991629" cy="1443087"/>
          </a:xfrm>
          <a:prstGeom prst="rect">
            <a:avLst/>
          </a:prstGeom>
          <a:noFill/>
          <a:ln w="127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09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253629"/>
            <a:ext cx="8305962" cy="867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600">
                <a:solidFill>
                  <a:schemeClr val="accent2"/>
                </a:solidFill>
              </a:rPr>
              <a:t>1</a:t>
            </a:r>
            <a:r>
              <a:rPr lang="es-ES" sz="3600"/>
              <a:t>. Per què crèixen les ciutats? III</a:t>
            </a:r>
            <a:endParaRPr sz="3600"/>
          </a:p>
        </p:txBody>
      </p:sp>
      <p:sp>
        <p:nvSpPr>
          <p:cNvPr id="69" name="Google Shape;69;p12"/>
          <p:cNvSpPr txBox="1"/>
          <p:nvPr/>
        </p:nvSpPr>
        <p:spPr>
          <a:xfrm>
            <a:off x="479016" y="1349810"/>
            <a:ext cx="3906100" cy="1279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CREIXIMENT DEMOGRÀFIC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Creiximent natural = natalitat-mortalitat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Menys guerres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 u="sng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Millora alimentació </a:t>
            </a:r>
            <a:r>
              <a:rPr lang="es-ES" sz="12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</a:t>
            </a: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Wingdings" panose="05000000000000000000" pitchFamily="2" charset="2"/>
              </a:rPr>
              <a:t> menys enfermetats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56E2850D-0456-4AA6-BF47-6EDC5A249F41}"/>
              </a:ext>
            </a:extLst>
          </p:cNvPr>
          <p:cNvSpPr/>
          <p:nvPr/>
        </p:nvSpPr>
        <p:spPr>
          <a:xfrm rot="10800000" flipH="1">
            <a:off x="479014" y="1614115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37" name="Cerrar llave 36">
            <a:extLst>
              <a:ext uri="{FF2B5EF4-FFF2-40B4-BE49-F238E27FC236}">
                <a16:creationId xmlns:a16="http://schemas.microsoft.com/office/drawing/2014/main" id="{C7192462-51A1-48BA-AC4A-7DD15197D27E}"/>
              </a:ext>
            </a:extLst>
          </p:cNvPr>
          <p:cNvSpPr/>
          <p:nvPr/>
        </p:nvSpPr>
        <p:spPr>
          <a:xfrm>
            <a:off x="4011345" y="1748329"/>
            <a:ext cx="93442" cy="823421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C90982-9D58-4FCF-80FC-CB03EB943C34}"/>
              </a:ext>
            </a:extLst>
          </p:cNvPr>
          <p:cNvSpPr txBox="1"/>
          <p:nvPr/>
        </p:nvSpPr>
        <p:spPr>
          <a:xfrm>
            <a:off x="4104787" y="1831299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CREIXIMENT DE LA POBLACIÓ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03AD30-8D6F-4379-8A2B-714EB859F33B}"/>
              </a:ext>
            </a:extLst>
          </p:cNvPr>
          <p:cNvSpPr txBox="1"/>
          <p:nvPr/>
        </p:nvSpPr>
        <p:spPr>
          <a:xfrm>
            <a:off x="4237836" y="2139076"/>
            <a:ext cx="2611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menys mortalitat, més natalitat</a:t>
            </a: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5A1AB3E-42B5-48DE-A71D-CA6CCC51A72A}"/>
              </a:ext>
            </a:extLst>
          </p:cNvPr>
          <p:cNvCxnSpPr>
            <a:cxnSpLocks/>
          </p:cNvCxnSpPr>
          <p:nvPr/>
        </p:nvCxnSpPr>
        <p:spPr>
          <a:xfrm>
            <a:off x="303687" y="2729851"/>
            <a:ext cx="38611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Google Shape;69;p12">
            <a:extLst>
              <a:ext uri="{FF2B5EF4-FFF2-40B4-BE49-F238E27FC236}">
                <a16:creationId xmlns:a16="http://schemas.microsoft.com/office/drawing/2014/main" id="{C521C884-DA3B-4D57-9105-BB4EAFCB3102}"/>
              </a:ext>
            </a:extLst>
          </p:cNvPr>
          <p:cNvSpPr txBox="1"/>
          <p:nvPr/>
        </p:nvSpPr>
        <p:spPr>
          <a:xfrm>
            <a:off x="4164858" y="2616113"/>
            <a:ext cx="4600684" cy="723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Terres que s’havien abandonat tornen a ser cultivables.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rPr>
              <a:t>Terres que mai havien sigut cultivades s’ocupen.</a:t>
            </a:r>
            <a:endParaRPr sz="1200">
              <a:solidFill>
                <a:srgbClr val="454F5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291765F-2053-42B9-BFC7-F049AA559DD3}"/>
              </a:ext>
            </a:extLst>
          </p:cNvPr>
          <p:cNvCxnSpPr>
            <a:stCxn id="10" idx="2"/>
          </p:cNvCxnSpPr>
          <p:nvPr/>
        </p:nvCxnSpPr>
        <p:spPr>
          <a:xfrm>
            <a:off x="5543642" y="2446853"/>
            <a:ext cx="0" cy="28299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Medio marco 26">
            <a:extLst>
              <a:ext uri="{FF2B5EF4-FFF2-40B4-BE49-F238E27FC236}">
                <a16:creationId xmlns:a16="http://schemas.microsoft.com/office/drawing/2014/main" id="{CCE9F1CD-89A9-4A6D-B3D6-8B1EAFB14D96}"/>
              </a:ext>
            </a:extLst>
          </p:cNvPr>
          <p:cNvSpPr/>
          <p:nvPr/>
        </p:nvSpPr>
        <p:spPr>
          <a:xfrm flipV="1">
            <a:off x="691200" y="2951855"/>
            <a:ext cx="2200005" cy="1804689"/>
          </a:xfrm>
          <a:prstGeom prst="halfFrame">
            <a:avLst>
              <a:gd name="adj1" fmla="val 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D2DDBBD8-1A64-4AAF-B5AD-7020DA3D61D6}"/>
              </a:ext>
            </a:extLst>
          </p:cNvPr>
          <p:cNvSpPr txBox="1"/>
          <p:nvPr/>
        </p:nvSpPr>
        <p:spPr>
          <a:xfrm>
            <a:off x="479014" y="4756544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Anys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6ED98C3-03E4-4BB4-A8EA-DDF6F9A42AAB}"/>
              </a:ext>
            </a:extLst>
          </p:cNvPr>
          <p:cNvSpPr txBox="1"/>
          <p:nvPr/>
        </p:nvSpPr>
        <p:spPr>
          <a:xfrm>
            <a:off x="346234" y="4502537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88F29416-C40E-4EC1-9ABF-F8D0CFF63087}"/>
              </a:ext>
            </a:extLst>
          </p:cNvPr>
          <p:cNvSpPr/>
          <p:nvPr/>
        </p:nvSpPr>
        <p:spPr>
          <a:xfrm>
            <a:off x="720841" y="2956782"/>
            <a:ext cx="2149174" cy="1668614"/>
          </a:xfrm>
          <a:custGeom>
            <a:avLst/>
            <a:gdLst>
              <a:gd name="connsiteX0" fmla="*/ 0 w 2149174"/>
              <a:gd name="connsiteY0" fmla="*/ 93443 h 1668614"/>
              <a:gd name="connsiteX1" fmla="*/ 6674 w 2149174"/>
              <a:gd name="connsiteY1" fmla="*/ 226932 h 1668614"/>
              <a:gd name="connsiteX2" fmla="*/ 26698 w 2149174"/>
              <a:gd name="connsiteY2" fmla="*/ 293676 h 1668614"/>
              <a:gd name="connsiteX3" fmla="*/ 46721 w 2149174"/>
              <a:gd name="connsiteY3" fmla="*/ 307025 h 1668614"/>
              <a:gd name="connsiteX4" fmla="*/ 80093 w 2149174"/>
              <a:gd name="connsiteY4" fmla="*/ 300351 h 1668614"/>
              <a:gd name="connsiteX5" fmla="*/ 113466 w 2149174"/>
              <a:gd name="connsiteY5" fmla="*/ 240281 h 1668614"/>
              <a:gd name="connsiteX6" fmla="*/ 146838 w 2149174"/>
              <a:gd name="connsiteY6" fmla="*/ 180211 h 1668614"/>
              <a:gd name="connsiteX7" fmla="*/ 153512 w 2149174"/>
              <a:gd name="connsiteY7" fmla="*/ 133490 h 1668614"/>
              <a:gd name="connsiteX8" fmla="*/ 173536 w 2149174"/>
              <a:gd name="connsiteY8" fmla="*/ 73419 h 1668614"/>
              <a:gd name="connsiteX9" fmla="*/ 193559 w 2149174"/>
              <a:gd name="connsiteY9" fmla="*/ 33373 h 1668614"/>
              <a:gd name="connsiteX10" fmla="*/ 233606 w 2149174"/>
              <a:gd name="connsiteY10" fmla="*/ 13349 h 1668614"/>
              <a:gd name="connsiteX11" fmla="*/ 287001 w 2149174"/>
              <a:gd name="connsiteY11" fmla="*/ 20024 h 1668614"/>
              <a:gd name="connsiteX12" fmla="*/ 327048 w 2149174"/>
              <a:gd name="connsiteY12" fmla="*/ 53396 h 1668614"/>
              <a:gd name="connsiteX13" fmla="*/ 340397 w 2149174"/>
              <a:gd name="connsiteY13" fmla="*/ 213583 h 1668614"/>
              <a:gd name="connsiteX14" fmla="*/ 353746 w 2149174"/>
              <a:gd name="connsiteY14" fmla="*/ 253630 h 1668614"/>
              <a:gd name="connsiteX15" fmla="*/ 393793 w 2149174"/>
              <a:gd name="connsiteY15" fmla="*/ 273653 h 1668614"/>
              <a:gd name="connsiteX16" fmla="*/ 453863 w 2149174"/>
              <a:gd name="connsiteY16" fmla="*/ 253630 h 1668614"/>
              <a:gd name="connsiteX17" fmla="*/ 467212 w 2149174"/>
              <a:gd name="connsiteY17" fmla="*/ 213583 h 1668614"/>
              <a:gd name="connsiteX18" fmla="*/ 480560 w 2149174"/>
              <a:gd name="connsiteY18" fmla="*/ 173536 h 1668614"/>
              <a:gd name="connsiteX19" fmla="*/ 493909 w 2149174"/>
              <a:gd name="connsiteY19" fmla="*/ 120141 h 1668614"/>
              <a:gd name="connsiteX20" fmla="*/ 507258 w 2149174"/>
              <a:gd name="connsiteY20" fmla="*/ 66745 h 1668614"/>
              <a:gd name="connsiteX21" fmla="*/ 553979 w 2149174"/>
              <a:gd name="connsiteY21" fmla="*/ 13349 h 1668614"/>
              <a:gd name="connsiteX22" fmla="*/ 594026 w 2149174"/>
              <a:gd name="connsiteY22" fmla="*/ 0 h 1668614"/>
              <a:gd name="connsiteX23" fmla="*/ 647422 w 2149174"/>
              <a:gd name="connsiteY23" fmla="*/ 20024 h 1668614"/>
              <a:gd name="connsiteX24" fmla="*/ 660771 w 2149174"/>
              <a:gd name="connsiteY24" fmla="*/ 40047 h 1668614"/>
              <a:gd name="connsiteX25" fmla="*/ 667445 w 2149174"/>
              <a:gd name="connsiteY25" fmla="*/ 206909 h 1668614"/>
              <a:gd name="connsiteX26" fmla="*/ 674120 w 2149174"/>
              <a:gd name="connsiteY26" fmla="*/ 240281 h 1668614"/>
              <a:gd name="connsiteX27" fmla="*/ 694143 w 2149174"/>
              <a:gd name="connsiteY27" fmla="*/ 260304 h 1668614"/>
              <a:gd name="connsiteX28" fmla="*/ 734190 w 2149174"/>
              <a:gd name="connsiteY28" fmla="*/ 287002 h 1668614"/>
              <a:gd name="connsiteX29" fmla="*/ 760887 w 2149174"/>
              <a:gd name="connsiteY29" fmla="*/ 280327 h 1668614"/>
              <a:gd name="connsiteX30" fmla="*/ 774236 w 2149174"/>
              <a:gd name="connsiteY30" fmla="*/ 260304 h 1668614"/>
              <a:gd name="connsiteX31" fmla="*/ 794260 w 2149174"/>
              <a:gd name="connsiteY31" fmla="*/ 246955 h 1668614"/>
              <a:gd name="connsiteX32" fmla="*/ 847655 w 2149174"/>
              <a:gd name="connsiteY32" fmla="*/ 166862 h 1668614"/>
              <a:gd name="connsiteX33" fmla="*/ 861004 w 2149174"/>
              <a:gd name="connsiteY33" fmla="*/ 146838 h 1668614"/>
              <a:gd name="connsiteX34" fmla="*/ 874353 w 2149174"/>
              <a:gd name="connsiteY34" fmla="*/ 126815 h 1668614"/>
              <a:gd name="connsiteX35" fmla="*/ 881028 w 2149174"/>
              <a:gd name="connsiteY35" fmla="*/ 100117 h 1668614"/>
              <a:gd name="connsiteX36" fmla="*/ 914400 w 2149174"/>
              <a:gd name="connsiteY36" fmla="*/ 66745 h 1668614"/>
              <a:gd name="connsiteX37" fmla="*/ 954447 w 2149174"/>
              <a:gd name="connsiteY37" fmla="*/ 53396 h 1668614"/>
              <a:gd name="connsiteX38" fmla="*/ 1127982 w 2149174"/>
              <a:gd name="connsiteY38" fmla="*/ 60071 h 1668614"/>
              <a:gd name="connsiteX39" fmla="*/ 1154680 w 2149174"/>
              <a:gd name="connsiteY39" fmla="*/ 66745 h 1668614"/>
              <a:gd name="connsiteX40" fmla="*/ 1188052 w 2149174"/>
              <a:gd name="connsiteY40" fmla="*/ 73419 h 1668614"/>
              <a:gd name="connsiteX41" fmla="*/ 1228099 w 2149174"/>
              <a:gd name="connsiteY41" fmla="*/ 86768 h 1668614"/>
              <a:gd name="connsiteX42" fmla="*/ 1288169 w 2149174"/>
              <a:gd name="connsiteY42" fmla="*/ 126815 h 1668614"/>
              <a:gd name="connsiteX43" fmla="*/ 1308193 w 2149174"/>
              <a:gd name="connsiteY43" fmla="*/ 140164 h 1668614"/>
              <a:gd name="connsiteX44" fmla="*/ 1321541 w 2149174"/>
              <a:gd name="connsiteY44" fmla="*/ 160187 h 1668614"/>
              <a:gd name="connsiteX45" fmla="*/ 1341565 w 2149174"/>
              <a:gd name="connsiteY45" fmla="*/ 173536 h 1668614"/>
              <a:gd name="connsiteX46" fmla="*/ 1348239 w 2149174"/>
              <a:gd name="connsiteY46" fmla="*/ 193560 h 1668614"/>
              <a:gd name="connsiteX47" fmla="*/ 1368263 w 2149174"/>
              <a:gd name="connsiteY47" fmla="*/ 213583 h 1668614"/>
              <a:gd name="connsiteX48" fmla="*/ 1381612 w 2149174"/>
              <a:gd name="connsiteY48" fmla="*/ 307025 h 1668614"/>
              <a:gd name="connsiteX49" fmla="*/ 1408309 w 2149174"/>
              <a:gd name="connsiteY49" fmla="*/ 347072 h 1668614"/>
              <a:gd name="connsiteX50" fmla="*/ 1428333 w 2149174"/>
              <a:gd name="connsiteY50" fmla="*/ 387119 h 1668614"/>
              <a:gd name="connsiteX51" fmla="*/ 1448356 w 2149174"/>
              <a:gd name="connsiteY51" fmla="*/ 427165 h 1668614"/>
              <a:gd name="connsiteX52" fmla="*/ 1455031 w 2149174"/>
              <a:gd name="connsiteY52" fmla="*/ 447189 h 1668614"/>
              <a:gd name="connsiteX53" fmla="*/ 1468379 w 2149174"/>
              <a:gd name="connsiteY53" fmla="*/ 467212 h 1668614"/>
              <a:gd name="connsiteX54" fmla="*/ 1481728 w 2149174"/>
              <a:gd name="connsiteY54" fmla="*/ 507259 h 1668614"/>
              <a:gd name="connsiteX55" fmla="*/ 1495077 w 2149174"/>
              <a:gd name="connsiteY55" fmla="*/ 527282 h 1668614"/>
              <a:gd name="connsiteX56" fmla="*/ 1508426 w 2149174"/>
              <a:gd name="connsiteY56" fmla="*/ 567329 h 1668614"/>
              <a:gd name="connsiteX57" fmla="*/ 1515101 w 2149174"/>
              <a:gd name="connsiteY57" fmla="*/ 614050 h 1668614"/>
              <a:gd name="connsiteX58" fmla="*/ 1528450 w 2149174"/>
              <a:gd name="connsiteY58" fmla="*/ 700818 h 1668614"/>
              <a:gd name="connsiteX59" fmla="*/ 1535124 w 2149174"/>
              <a:gd name="connsiteY59" fmla="*/ 767563 h 1668614"/>
              <a:gd name="connsiteX60" fmla="*/ 1548473 w 2149174"/>
              <a:gd name="connsiteY60" fmla="*/ 881028 h 1668614"/>
              <a:gd name="connsiteX61" fmla="*/ 1555147 w 2149174"/>
              <a:gd name="connsiteY61" fmla="*/ 1294844 h 1668614"/>
              <a:gd name="connsiteX62" fmla="*/ 1568496 w 2149174"/>
              <a:gd name="connsiteY62" fmla="*/ 1401636 h 1668614"/>
              <a:gd name="connsiteX63" fmla="*/ 1581845 w 2149174"/>
              <a:gd name="connsiteY63" fmla="*/ 1441682 h 1668614"/>
              <a:gd name="connsiteX64" fmla="*/ 1588520 w 2149174"/>
              <a:gd name="connsiteY64" fmla="*/ 1468380 h 1668614"/>
              <a:gd name="connsiteX65" fmla="*/ 1601868 w 2149174"/>
              <a:gd name="connsiteY65" fmla="*/ 1488403 h 1668614"/>
              <a:gd name="connsiteX66" fmla="*/ 1635241 w 2149174"/>
              <a:gd name="connsiteY66" fmla="*/ 1548473 h 1668614"/>
              <a:gd name="connsiteX67" fmla="*/ 1648590 w 2149174"/>
              <a:gd name="connsiteY67" fmla="*/ 1568497 h 1668614"/>
              <a:gd name="connsiteX68" fmla="*/ 1668613 w 2149174"/>
              <a:gd name="connsiteY68" fmla="*/ 1575171 h 1668614"/>
              <a:gd name="connsiteX69" fmla="*/ 1708660 w 2149174"/>
              <a:gd name="connsiteY69" fmla="*/ 1601869 h 1668614"/>
              <a:gd name="connsiteX70" fmla="*/ 1728683 w 2149174"/>
              <a:gd name="connsiteY70" fmla="*/ 1621892 h 1668614"/>
              <a:gd name="connsiteX71" fmla="*/ 1768730 w 2149174"/>
              <a:gd name="connsiteY71" fmla="*/ 1635241 h 1668614"/>
              <a:gd name="connsiteX72" fmla="*/ 1788753 w 2149174"/>
              <a:gd name="connsiteY72" fmla="*/ 1641916 h 1668614"/>
              <a:gd name="connsiteX73" fmla="*/ 1935591 w 2149174"/>
              <a:gd name="connsiteY73" fmla="*/ 1655265 h 1668614"/>
              <a:gd name="connsiteX74" fmla="*/ 2129150 w 2149174"/>
              <a:gd name="connsiteY74" fmla="*/ 1661939 h 1668614"/>
              <a:gd name="connsiteX75" fmla="*/ 2149174 w 2149174"/>
              <a:gd name="connsiteY75" fmla="*/ 1668614 h 166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149174" h="1668614">
                <a:moveTo>
                  <a:pt x="0" y="93443"/>
                </a:moveTo>
                <a:cubicBezTo>
                  <a:pt x="2225" y="137939"/>
                  <a:pt x="2974" y="182534"/>
                  <a:pt x="6674" y="226932"/>
                </a:cubicBezTo>
                <a:cubicBezTo>
                  <a:pt x="7460" y="236361"/>
                  <a:pt x="24717" y="292355"/>
                  <a:pt x="26698" y="293676"/>
                </a:cubicBezTo>
                <a:lnTo>
                  <a:pt x="46721" y="307025"/>
                </a:lnTo>
                <a:cubicBezTo>
                  <a:pt x="57845" y="304800"/>
                  <a:pt x="71138" y="307316"/>
                  <a:pt x="80093" y="300351"/>
                </a:cubicBezTo>
                <a:cubicBezTo>
                  <a:pt x="120517" y="268910"/>
                  <a:pt x="97410" y="269183"/>
                  <a:pt x="113466" y="240281"/>
                </a:cubicBezTo>
                <a:cubicBezTo>
                  <a:pt x="151716" y="171430"/>
                  <a:pt x="131734" y="225518"/>
                  <a:pt x="146838" y="180211"/>
                </a:cubicBezTo>
                <a:cubicBezTo>
                  <a:pt x="149063" y="164637"/>
                  <a:pt x="149975" y="148819"/>
                  <a:pt x="153512" y="133490"/>
                </a:cubicBezTo>
                <a:cubicBezTo>
                  <a:pt x="153514" y="133479"/>
                  <a:pt x="170197" y="83436"/>
                  <a:pt x="173536" y="73419"/>
                </a:cubicBezTo>
                <a:cubicBezTo>
                  <a:pt x="178965" y="57132"/>
                  <a:pt x="180619" y="46313"/>
                  <a:pt x="193559" y="33373"/>
                </a:cubicBezTo>
                <a:cubicBezTo>
                  <a:pt x="206498" y="20434"/>
                  <a:pt x="217320" y="18778"/>
                  <a:pt x="233606" y="13349"/>
                </a:cubicBezTo>
                <a:cubicBezTo>
                  <a:pt x="251404" y="15574"/>
                  <a:pt x="269696" y="15304"/>
                  <a:pt x="287001" y="20024"/>
                </a:cubicBezTo>
                <a:cubicBezTo>
                  <a:pt x="299779" y="23509"/>
                  <a:pt x="319120" y="45468"/>
                  <a:pt x="327048" y="53396"/>
                </a:cubicBezTo>
                <a:cubicBezTo>
                  <a:pt x="350624" y="124117"/>
                  <a:pt x="319371" y="24343"/>
                  <a:pt x="340397" y="213583"/>
                </a:cubicBezTo>
                <a:cubicBezTo>
                  <a:pt x="341951" y="227568"/>
                  <a:pt x="342038" y="245825"/>
                  <a:pt x="353746" y="253630"/>
                </a:cubicBezTo>
                <a:cubicBezTo>
                  <a:pt x="379623" y="270882"/>
                  <a:pt x="366159" y="264443"/>
                  <a:pt x="393793" y="273653"/>
                </a:cubicBezTo>
                <a:cubicBezTo>
                  <a:pt x="407386" y="271388"/>
                  <a:pt x="442950" y="271090"/>
                  <a:pt x="453863" y="253630"/>
                </a:cubicBezTo>
                <a:cubicBezTo>
                  <a:pt x="461321" y="241698"/>
                  <a:pt x="462762" y="226932"/>
                  <a:pt x="467212" y="213583"/>
                </a:cubicBezTo>
                <a:lnTo>
                  <a:pt x="480560" y="173536"/>
                </a:lnTo>
                <a:cubicBezTo>
                  <a:pt x="485010" y="155738"/>
                  <a:pt x="490311" y="138131"/>
                  <a:pt x="493909" y="120141"/>
                </a:cubicBezTo>
                <a:cubicBezTo>
                  <a:pt x="495757" y="110899"/>
                  <a:pt x="500845" y="78288"/>
                  <a:pt x="507258" y="66745"/>
                </a:cubicBezTo>
                <a:cubicBezTo>
                  <a:pt x="520570" y="42784"/>
                  <a:pt x="529525" y="24218"/>
                  <a:pt x="553979" y="13349"/>
                </a:cubicBezTo>
                <a:cubicBezTo>
                  <a:pt x="566837" y="7634"/>
                  <a:pt x="594026" y="0"/>
                  <a:pt x="594026" y="0"/>
                </a:cubicBezTo>
                <a:cubicBezTo>
                  <a:pt x="617903" y="4776"/>
                  <a:pt x="630235" y="2838"/>
                  <a:pt x="647422" y="20024"/>
                </a:cubicBezTo>
                <a:cubicBezTo>
                  <a:pt x="653094" y="25696"/>
                  <a:pt x="656321" y="33373"/>
                  <a:pt x="660771" y="40047"/>
                </a:cubicBezTo>
                <a:cubicBezTo>
                  <a:pt x="662996" y="95668"/>
                  <a:pt x="663742" y="151367"/>
                  <a:pt x="667445" y="206909"/>
                </a:cubicBezTo>
                <a:cubicBezTo>
                  <a:pt x="668200" y="218228"/>
                  <a:pt x="669047" y="230134"/>
                  <a:pt x="674120" y="240281"/>
                </a:cubicBezTo>
                <a:cubicBezTo>
                  <a:pt x="678341" y="248723"/>
                  <a:pt x="686692" y="254509"/>
                  <a:pt x="694143" y="260304"/>
                </a:cubicBezTo>
                <a:cubicBezTo>
                  <a:pt x="706807" y="270154"/>
                  <a:pt x="734190" y="287002"/>
                  <a:pt x="734190" y="287002"/>
                </a:cubicBezTo>
                <a:cubicBezTo>
                  <a:pt x="743089" y="284777"/>
                  <a:pt x="753255" y="285415"/>
                  <a:pt x="760887" y="280327"/>
                </a:cubicBezTo>
                <a:cubicBezTo>
                  <a:pt x="767561" y="275877"/>
                  <a:pt x="768564" y="265976"/>
                  <a:pt x="774236" y="260304"/>
                </a:cubicBezTo>
                <a:cubicBezTo>
                  <a:pt x="779908" y="254632"/>
                  <a:pt x="787585" y="251405"/>
                  <a:pt x="794260" y="246955"/>
                </a:cubicBezTo>
                <a:lnTo>
                  <a:pt x="847655" y="166862"/>
                </a:lnTo>
                <a:lnTo>
                  <a:pt x="861004" y="146838"/>
                </a:lnTo>
                <a:lnTo>
                  <a:pt x="874353" y="126815"/>
                </a:lnTo>
                <a:cubicBezTo>
                  <a:pt x="876578" y="117916"/>
                  <a:pt x="877414" y="108549"/>
                  <a:pt x="881028" y="100117"/>
                </a:cubicBezTo>
                <a:cubicBezTo>
                  <a:pt x="887833" y="84239"/>
                  <a:pt x="898696" y="73725"/>
                  <a:pt x="914400" y="66745"/>
                </a:cubicBezTo>
                <a:cubicBezTo>
                  <a:pt x="927258" y="61030"/>
                  <a:pt x="954447" y="53396"/>
                  <a:pt x="954447" y="53396"/>
                </a:cubicBezTo>
                <a:cubicBezTo>
                  <a:pt x="1012292" y="55621"/>
                  <a:pt x="1070222" y="56220"/>
                  <a:pt x="1127982" y="60071"/>
                </a:cubicBezTo>
                <a:cubicBezTo>
                  <a:pt x="1137135" y="60681"/>
                  <a:pt x="1145725" y="64755"/>
                  <a:pt x="1154680" y="66745"/>
                </a:cubicBezTo>
                <a:cubicBezTo>
                  <a:pt x="1165754" y="69206"/>
                  <a:pt x="1177107" y="70434"/>
                  <a:pt x="1188052" y="73419"/>
                </a:cubicBezTo>
                <a:cubicBezTo>
                  <a:pt x="1201627" y="77121"/>
                  <a:pt x="1228099" y="86768"/>
                  <a:pt x="1228099" y="86768"/>
                </a:cubicBezTo>
                <a:lnTo>
                  <a:pt x="1288169" y="126815"/>
                </a:lnTo>
                <a:lnTo>
                  <a:pt x="1308193" y="140164"/>
                </a:lnTo>
                <a:cubicBezTo>
                  <a:pt x="1312642" y="146838"/>
                  <a:pt x="1315869" y="154515"/>
                  <a:pt x="1321541" y="160187"/>
                </a:cubicBezTo>
                <a:cubicBezTo>
                  <a:pt x="1327213" y="165859"/>
                  <a:pt x="1336554" y="167272"/>
                  <a:pt x="1341565" y="173536"/>
                </a:cubicBezTo>
                <a:cubicBezTo>
                  <a:pt x="1345960" y="179030"/>
                  <a:pt x="1344336" y="187706"/>
                  <a:pt x="1348239" y="193560"/>
                </a:cubicBezTo>
                <a:cubicBezTo>
                  <a:pt x="1353475" y="201414"/>
                  <a:pt x="1361588" y="206909"/>
                  <a:pt x="1368263" y="213583"/>
                </a:cubicBezTo>
                <a:cubicBezTo>
                  <a:pt x="1368421" y="215005"/>
                  <a:pt x="1375360" y="293271"/>
                  <a:pt x="1381612" y="307025"/>
                </a:cubicBezTo>
                <a:cubicBezTo>
                  <a:pt x="1388251" y="321630"/>
                  <a:pt x="1403235" y="331852"/>
                  <a:pt x="1408309" y="347072"/>
                </a:cubicBezTo>
                <a:cubicBezTo>
                  <a:pt x="1417521" y="374705"/>
                  <a:pt x="1411082" y="361241"/>
                  <a:pt x="1428333" y="387119"/>
                </a:cubicBezTo>
                <a:cubicBezTo>
                  <a:pt x="1445107" y="437444"/>
                  <a:pt x="1422481" y="375415"/>
                  <a:pt x="1448356" y="427165"/>
                </a:cubicBezTo>
                <a:cubicBezTo>
                  <a:pt x="1451503" y="433458"/>
                  <a:pt x="1451885" y="440896"/>
                  <a:pt x="1455031" y="447189"/>
                </a:cubicBezTo>
                <a:cubicBezTo>
                  <a:pt x="1458618" y="454364"/>
                  <a:pt x="1465121" y="459882"/>
                  <a:pt x="1468379" y="467212"/>
                </a:cubicBezTo>
                <a:cubicBezTo>
                  <a:pt x="1474094" y="480070"/>
                  <a:pt x="1473923" y="495551"/>
                  <a:pt x="1481728" y="507259"/>
                </a:cubicBezTo>
                <a:cubicBezTo>
                  <a:pt x="1486178" y="513933"/>
                  <a:pt x="1491819" y="519952"/>
                  <a:pt x="1495077" y="527282"/>
                </a:cubicBezTo>
                <a:cubicBezTo>
                  <a:pt x="1500792" y="540140"/>
                  <a:pt x="1508426" y="567329"/>
                  <a:pt x="1508426" y="567329"/>
                </a:cubicBezTo>
                <a:cubicBezTo>
                  <a:pt x="1510651" y="582903"/>
                  <a:pt x="1513263" y="598426"/>
                  <a:pt x="1515101" y="614050"/>
                </a:cubicBezTo>
                <a:cubicBezTo>
                  <a:pt x="1524487" y="693831"/>
                  <a:pt x="1514071" y="657684"/>
                  <a:pt x="1528450" y="700818"/>
                </a:cubicBezTo>
                <a:cubicBezTo>
                  <a:pt x="1530675" y="723066"/>
                  <a:pt x="1533267" y="745281"/>
                  <a:pt x="1535124" y="767563"/>
                </a:cubicBezTo>
                <a:cubicBezTo>
                  <a:pt x="1543894" y="872805"/>
                  <a:pt x="1531563" y="830304"/>
                  <a:pt x="1548473" y="881028"/>
                </a:cubicBezTo>
                <a:cubicBezTo>
                  <a:pt x="1550698" y="1018967"/>
                  <a:pt x="1551369" y="1156939"/>
                  <a:pt x="1555147" y="1294844"/>
                </a:cubicBezTo>
                <a:cubicBezTo>
                  <a:pt x="1555856" y="1320715"/>
                  <a:pt x="1560232" y="1371333"/>
                  <a:pt x="1568496" y="1401636"/>
                </a:cubicBezTo>
                <a:cubicBezTo>
                  <a:pt x="1572198" y="1415211"/>
                  <a:pt x="1578432" y="1428031"/>
                  <a:pt x="1581845" y="1441682"/>
                </a:cubicBezTo>
                <a:cubicBezTo>
                  <a:pt x="1584070" y="1450581"/>
                  <a:pt x="1584907" y="1459948"/>
                  <a:pt x="1588520" y="1468380"/>
                </a:cubicBezTo>
                <a:cubicBezTo>
                  <a:pt x="1591680" y="1475753"/>
                  <a:pt x="1598281" y="1481228"/>
                  <a:pt x="1601868" y="1488403"/>
                </a:cubicBezTo>
                <a:cubicBezTo>
                  <a:pt x="1637107" y="1558882"/>
                  <a:pt x="1551077" y="1422228"/>
                  <a:pt x="1635241" y="1548473"/>
                </a:cubicBezTo>
                <a:cubicBezTo>
                  <a:pt x="1639691" y="1555148"/>
                  <a:pt x="1640980" y="1565960"/>
                  <a:pt x="1648590" y="1568497"/>
                </a:cubicBezTo>
                <a:lnTo>
                  <a:pt x="1668613" y="1575171"/>
                </a:lnTo>
                <a:cubicBezTo>
                  <a:pt x="1681962" y="1584070"/>
                  <a:pt x="1697316" y="1590525"/>
                  <a:pt x="1708660" y="1601869"/>
                </a:cubicBezTo>
                <a:cubicBezTo>
                  <a:pt x="1715334" y="1608543"/>
                  <a:pt x="1720432" y="1617308"/>
                  <a:pt x="1728683" y="1621892"/>
                </a:cubicBezTo>
                <a:cubicBezTo>
                  <a:pt x="1740983" y="1628725"/>
                  <a:pt x="1755381" y="1630791"/>
                  <a:pt x="1768730" y="1635241"/>
                </a:cubicBezTo>
                <a:cubicBezTo>
                  <a:pt x="1775404" y="1637466"/>
                  <a:pt x="1781813" y="1640759"/>
                  <a:pt x="1788753" y="1641916"/>
                </a:cubicBezTo>
                <a:cubicBezTo>
                  <a:pt x="1857236" y="1653329"/>
                  <a:pt x="1833071" y="1650709"/>
                  <a:pt x="1935591" y="1655265"/>
                </a:cubicBezTo>
                <a:lnTo>
                  <a:pt x="2129150" y="1661939"/>
                </a:lnTo>
                <a:lnTo>
                  <a:pt x="2149174" y="1668614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51DD63A1-4FDC-45DE-A2E0-68E0181E99D2}"/>
              </a:ext>
            </a:extLst>
          </p:cNvPr>
          <p:cNvSpPr/>
          <p:nvPr/>
        </p:nvSpPr>
        <p:spPr>
          <a:xfrm>
            <a:off x="720841" y="3094776"/>
            <a:ext cx="2155848" cy="1450526"/>
          </a:xfrm>
          <a:custGeom>
            <a:avLst/>
            <a:gdLst>
              <a:gd name="connsiteX0" fmla="*/ 0 w 2155848"/>
              <a:gd name="connsiteY0" fmla="*/ 35542 h 1450526"/>
              <a:gd name="connsiteX1" fmla="*/ 46721 w 2155848"/>
              <a:gd name="connsiteY1" fmla="*/ 42217 h 1450526"/>
              <a:gd name="connsiteX2" fmla="*/ 86768 w 2155848"/>
              <a:gd name="connsiteY2" fmla="*/ 55566 h 1450526"/>
              <a:gd name="connsiteX3" fmla="*/ 160187 w 2155848"/>
              <a:gd name="connsiteY3" fmla="*/ 48891 h 1450526"/>
              <a:gd name="connsiteX4" fmla="*/ 180210 w 2155848"/>
              <a:gd name="connsiteY4" fmla="*/ 42217 h 1450526"/>
              <a:gd name="connsiteX5" fmla="*/ 240280 w 2155848"/>
              <a:gd name="connsiteY5" fmla="*/ 28868 h 1450526"/>
              <a:gd name="connsiteX6" fmla="*/ 280327 w 2155848"/>
              <a:gd name="connsiteY6" fmla="*/ 8844 h 1450526"/>
              <a:gd name="connsiteX7" fmla="*/ 300350 w 2155848"/>
              <a:gd name="connsiteY7" fmla="*/ 2170 h 1450526"/>
              <a:gd name="connsiteX8" fmla="*/ 387118 w 2155848"/>
              <a:gd name="connsiteY8" fmla="*/ 8844 h 1450526"/>
              <a:gd name="connsiteX9" fmla="*/ 407141 w 2155848"/>
              <a:gd name="connsiteY9" fmla="*/ 15519 h 1450526"/>
              <a:gd name="connsiteX10" fmla="*/ 507258 w 2155848"/>
              <a:gd name="connsiteY10" fmla="*/ 8844 h 1450526"/>
              <a:gd name="connsiteX11" fmla="*/ 647422 w 2155848"/>
              <a:gd name="connsiteY11" fmla="*/ 8844 h 1450526"/>
              <a:gd name="connsiteX12" fmla="*/ 780911 w 2155848"/>
              <a:gd name="connsiteY12" fmla="*/ 15519 h 1450526"/>
              <a:gd name="connsiteX13" fmla="*/ 1127982 w 2155848"/>
              <a:gd name="connsiteY13" fmla="*/ 22193 h 1450526"/>
              <a:gd name="connsiteX14" fmla="*/ 1848823 w 2155848"/>
              <a:gd name="connsiteY14" fmla="*/ 35542 h 1450526"/>
              <a:gd name="connsiteX15" fmla="*/ 1868847 w 2155848"/>
              <a:gd name="connsiteY15" fmla="*/ 42217 h 1450526"/>
              <a:gd name="connsiteX16" fmla="*/ 1908893 w 2155848"/>
              <a:gd name="connsiteY16" fmla="*/ 68915 h 1450526"/>
              <a:gd name="connsiteX17" fmla="*/ 1922242 w 2155848"/>
              <a:gd name="connsiteY17" fmla="*/ 108961 h 1450526"/>
              <a:gd name="connsiteX18" fmla="*/ 1935591 w 2155848"/>
              <a:gd name="connsiteY18" fmla="*/ 128985 h 1450526"/>
              <a:gd name="connsiteX19" fmla="*/ 1948940 w 2155848"/>
              <a:gd name="connsiteY19" fmla="*/ 169031 h 1450526"/>
              <a:gd name="connsiteX20" fmla="*/ 1955614 w 2155848"/>
              <a:gd name="connsiteY20" fmla="*/ 209078 h 1450526"/>
              <a:gd name="connsiteX21" fmla="*/ 1962289 w 2155848"/>
              <a:gd name="connsiteY21" fmla="*/ 235776 h 1450526"/>
              <a:gd name="connsiteX22" fmla="*/ 1968963 w 2155848"/>
              <a:gd name="connsiteY22" fmla="*/ 289171 h 1450526"/>
              <a:gd name="connsiteX23" fmla="*/ 1975638 w 2155848"/>
              <a:gd name="connsiteY23" fmla="*/ 322544 h 1450526"/>
              <a:gd name="connsiteX24" fmla="*/ 1982312 w 2155848"/>
              <a:gd name="connsiteY24" fmla="*/ 375939 h 1450526"/>
              <a:gd name="connsiteX25" fmla="*/ 1975638 w 2155848"/>
              <a:gd name="connsiteY25" fmla="*/ 1150176 h 1450526"/>
              <a:gd name="connsiteX26" fmla="*/ 1968963 w 2155848"/>
              <a:gd name="connsiteY26" fmla="*/ 1183548 h 1450526"/>
              <a:gd name="connsiteX27" fmla="*/ 1962289 w 2155848"/>
              <a:gd name="connsiteY27" fmla="*/ 1290339 h 1450526"/>
              <a:gd name="connsiteX28" fmla="*/ 1988987 w 2155848"/>
              <a:gd name="connsiteY28" fmla="*/ 1437177 h 1450526"/>
              <a:gd name="connsiteX29" fmla="*/ 2009010 w 2155848"/>
              <a:gd name="connsiteY29" fmla="*/ 1450526 h 1450526"/>
              <a:gd name="connsiteX30" fmla="*/ 2095778 w 2155848"/>
              <a:gd name="connsiteY30" fmla="*/ 1443852 h 1450526"/>
              <a:gd name="connsiteX31" fmla="*/ 2115801 w 2155848"/>
              <a:gd name="connsiteY31" fmla="*/ 1437177 h 1450526"/>
              <a:gd name="connsiteX32" fmla="*/ 2155848 w 2155848"/>
              <a:gd name="connsiteY32" fmla="*/ 1437177 h 1450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155848" h="1450526">
                <a:moveTo>
                  <a:pt x="0" y="35542"/>
                </a:moveTo>
                <a:cubicBezTo>
                  <a:pt x="15574" y="37767"/>
                  <a:pt x="31392" y="38679"/>
                  <a:pt x="46721" y="42217"/>
                </a:cubicBezTo>
                <a:cubicBezTo>
                  <a:pt x="60432" y="45381"/>
                  <a:pt x="86768" y="55566"/>
                  <a:pt x="86768" y="55566"/>
                </a:cubicBezTo>
                <a:cubicBezTo>
                  <a:pt x="111241" y="53341"/>
                  <a:pt x="135860" y="52366"/>
                  <a:pt x="160187" y="48891"/>
                </a:cubicBezTo>
                <a:cubicBezTo>
                  <a:pt x="167152" y="47896"/>
                  <a:pt x="173385" y="43923"/>
                  <a:pt x="180210" y="42217"/>
                </a:cubicBezTo>
                <a:cubicBezTo>
                  <a:pt x="235230" y="28462"/>
                  <a:pt x="192345" y="42564"/>
                  <a:pt x="240280" y="28868"/>
                </a:cubicBezTo>
                <a:cubicBezTo>
                  <a:pt x="279425" y="17684"/>
                  <a:pt x="241326" y="28345"/>
                  <a:pt x="280327" y="8844"/>
                </a:cubicBezTo>
                <a:cubicBezTo>
                  <a:pt x="286620" y="5698"/>
                  <a:pt x="293676" y="4395"/>
                  <a:pt x="300350" y="2170"/>
                </a:cubicBezTo>
                <a:cubicBezTo>
                  <a:pt x="329273" y="4395"/>
                  <a:pt x="358334" y="5246"/>
                  <a:pt x="387118" y="8844"/>
                </a:cubicBezTo>
                <a:cubicBezTo>
                  <a:pt x="394099" y="9717"/>
                  <a:pt x="400106" y="15519"/>
                  <a:pt x="407141" y="15519"/>
                </a:cubicBezTo>
                <a:cubicBezTo>
                  <a:pt x="440587" y="15519"/>
                  <a:pt x="473886" y="11069"/>
                  <a:pt x="507258" y="8844"/>
                </a:cubicBezTo>
                <a:cubicBezTo>
                  <a:pt x="571178" y="-7135"/>
                  <a:pt x="522877" y="2112"/>
                  <a:pt x="647422" y="8844"/>
                </a:cubicBezTo>
                <a:cubicBezTo>
                  <a:pt x="691909" y="11249"/>
                  <a:pt x="736376" y="14282"/>
                  <a:pt x="780911" y="15519"/>
                </a:cubicBezTo>
                <a:lnTo>
                  <a:pt x="1127982" y="22193"/>
                </a:lnTo>
                <a:cubicBezTo>
                  <a:pt x="1736072" y="35270"/>
                  <a:pt x="1007483" y="22986"/>
                  <a:pt x="1848823" y="35542"/>
                </a:cubicBezTo>
                <a:cubicBezTo>
                  <a:pt x="1855498" y="37767"/>
                  <a:pt x="1862697" y="38800"/>
                  <a:pt x="1868847" y="42217"/>
                </a:cubicBezTo>
                <a:cubicBezTo>
                  <a:pt x="1882871" y="50008"/>
                  <a:pt x="1908893" y="68915"/>
                  <a:pt x="1908893" y="68915"/>
                </a:cubicBezTo>
                <a:cubicBezTo>
                  <a:pt x="1913343" y="82264"/>
                  <a:pt x="1914437" y="97253"/>
                  <a:pt x="1922242" y="108961"/>
                </a:cubicBezTo>
                <a:cubicBezTo>
                  <a:pt x="1926692" y="115636"/>
                  <a:pt x="1932333" y="121655"/>
                  <a:pt x="1935591" y="128985"/>
                </a:cubicBezTo>
                <a:cubicBezTo>
                  <a:pt x="1941306" y="141843"/>
                  <a:pt x="1948940" y="169031"/>
                  <a:pt x="1948940" y="169031"/>
                </a:cubicBezTo>
                <a:cubicBezTo>
                  <a:pt x="1951165" y="182380"/>
                  <a:pt x="1952960" y="195808"/>
                  <a:pt x="1955614" y="209078"/>
                </a:cubicBezTo>
                <a:cubicBezTo>
                  <a:pt x="1957413" y="218073"/>
                  <a:pt x="1960781" y="226728"/>
                  <a:pt x="1962289" y="235776"/>
                </a:cubicBezTo>
                <a:cubicBezTo>
                  <a:pt x="1965238" y="253469"/>
                  <a:pt x="1966236" y="271443"/>
                  <a:pt x="1968963" y="289171"/>
                </a:cubicBezTo>
                <a:cubicBezTo>
                  <a:pt x="1970688" y="300384"/>
                  <a:pt x="1973913" y="311331"/>
                  <a:pt x="1975638" y="322544"/>
                </a:cubicBezTo>
                <a:cubicBezTo>
                  <a:pt x="1978365" y="340272"/>
                  <a:pt x="1980087" y="358141"/>
                  <a:pt x="1982312" y="375939"/>
                </a:cubicBezTo>
                <a:cubicBezTo>
                  <a:pt x="1980087" y="634018"/>
                  <a:pt x="1979903" y="892123"/>
                  <a:pt x="1975638" y="1150176"/>
                </a:cubicBezTo>
                <a:cubicBezTo>
                  <a:pt x="1975451" y="1161519"/>
                  <a:pt x="1970039" y="1172255"/>
                  <a:pt x="1968963" y="1183548"/>
                </a:cubicBezTo>
                <a:cubicBezTo>
                  <a:pt x="1965581" y="1219054"/>
                  <a:pt x="1964514" y="1254742"/>
                  <a:pt x="1962289" y="1290339"/>
                </a:cubicBezTo>
                <a:cubicBezTo>
                  <a:pt x="1972779" y="1510635"/>
                  <a:pt x="1924065" y="1404717"/>
                  <a:pt x="1988987" y="1437177"/>
                </a:cubicBezTo>
                <a:cubicBezTo>
                  <a:pt x="1996162" y="1440764"/>
                  <a:pt x="2002336" y="1446076"/>
                  <a:pt x="2009010" y="1450526"/>
                </a:cubicBezTo>
                <a:cubicBezTo>
                  <a:pt x="2037933" y="1448301"/>
                  <a:pt x="2066994" y="1447450"/>
                  <a:pt x="2095778" y="1443852"/>
                </a:cubicBezTo>
                <a:cubicBezTo>
                  <a:pt x="2102759" y="1442979"/>
                  <a:pt x="2108809" y="1437954"/>
                  <a:pt x="2115801" y="1437177"/>
                </a:cubicBezTo>
                <a:cubicBezTo>
                  <a:pt x="2129068" y="1435703"/>
                  <a:pt x="2142499" y="1437177"/>
                  <a:pt x="2155848" y="1437177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711DE56-7E39-4D9A-BBC5-967988C50472}"/>
              </a:ext>
            </a:extLst>
          </p:cNvPr>
          <p:cNvSpPr txBox="1"/>
          <p:nvPr/>
        </p:nvSpPr>
        <p:spPr>
          <a:xfrm>
            <a:off x="3140869" y="3616811"/>
            <a:ext cx="96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mortalitat</a:t>
            </a:r>
          </a:p>
          <a:p>
            <a:r>
              <a:rPr lang="es-ES">
                <a:solidFill>
                  <a:schemeClr val="tx1"/>
                </a:solidFill>
              </a:rPr>
              <a:t>natalitat</a:t>
            </a:r>
          </a:p>
        </p:txBody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19DE9486-3F75-479E-9C76-CF3C706C78A6}"/>
              </a:ext>
            </a:extLst>
          </p:cNvPr>
          <p:cNvSpPr/>
          <p:nvPr/>
        </p:nvSpPr>
        <p:spPr>
          <a:xfrm rot="2708167">
            <a:off x="2978366" y="3666539"/>
            <a:ext cx="182545" cy="217974"/>
          </a:xfrm>
          <a:custGeom>
            <a:avLst/>
            <a:gdLst>
              <a:gd name="connsiteX0" fmla="*/ 135731 w 252413"/>
              <a:gd name="connsiteY0" fmla="*/ 78581 h 300037"/>
              <a:gd name="connsiteX1" fmla="*/ 123825 w 252413"/>
              <a:gd name="connsiteY1" fmla="*/ 69056 h 300037"/>
              <a:gd name="connsiteX2" fmla="*/ 109538 w 252413"/>
              <a:gd name="connsiteY2" fmla="*/ 64294 h 300037"/>
              <a:gd name="connsiteX3" fmla="*/ 73819 w 252413"/>
              <a:gd name="connsiteY3" fmla="*/ 69056 h 300037"/>
              <a:gd name="connsiteX4" fmla="*/ 66675 w 252413"/>
              <a:gd name="connsiteY4" fmla="*/ 73819 h 300037"/>
              <a:gd name="connsiteX5" fmla="*/ 59531 w 252413"/>
              <a:gd name="connsiteY5" fmla="*/ 80962 h 300037"/>
              <a:gd name="connsiteX6" fmla="*/ 50006 w 252413"/>
              <a:gd name="connsiteY6" fmla="*/ 95250 h 300037"/>
              <a:gd name="connsiteX7" fmla="*/ 45244 w 252413"/>
              <a:gd name="connsiteY7" fmla="*/ 159544 h 300037"/>
              <a:gd name="connsiteX8" fmla="*/ 35719 w 252413"/>
              <a:gd name="connsiteY8" fmla="*/ 180975 h 300037"/>
              <a:gd name="connsiteX9" fmla="*/ 19050 w 252413"/>
              <a:gd name="connsiteY9" fmla="*/ 190500 h 300037"/>
              <a:gd name="connsiteX10" fmla="*/ 9525 w 252413"/>
              <a:gd name="connsiteY10" fmla="*/ 204787 h 300037"/>
              <a:gd name="connsiteX11" fmla="*/ 4763 w 252413"/>
              <a:gd name="connsiteY11" fmla="*/ 211931 h 300037"/>
              <a:gd name="connsiteX12" fmla="*/ 0 w 252413"/>
              <a:gd name="connsiteY12" fmla="*/ 226219 h 300037"/>
              <a:gd name="connsiteX13" fmla="*/ 4763 w 252413"/>
              <a:gd name="connsiteY13" fmla="*/ 261937 h 300037"/>
              <a:gd name="connsiteX14" fmla="*/ 23813 w 252413"/>
              <a:gd name="connsiteY14" fmla="*/ 278606 h 300037"/>
              <a:gd name="connsiteX15" fmla="*/ 38100 w 252413"/>
              <a:gd name="connsiteY15" fmla="*/ 288131 h 300037"/>
              <a:gd name="connsiteX16" fmla="*/ 45244 w 252413"/>
              <a:gd name="connsiteY16" fmla="*/ 290512 h 300037"/>
              <a:gd name="connsiteX17" fmla="*/ 52388 w 252413"/>
              <a:gd name="connsiteY17" fmla="*/ 295275 h 300037"/>
              <a:gd name="connsiteX18" fmla="*/ 61913 w 252413"/>
              <a:gd name="connsiteY18" fmla="*/ 297656 h 300037"/>
              <a:gd name="connsiteX19" fmla="*/ 69056 w 252413"/>
              <a:gd name="connsiteY19" fmla="*/ 300037 h 300037"/>
              <a:gd name="connsiteX20" fmla="*/ 78581 w 252413"/>
              <a:gd name="connsiteY20" fmla="*/ 297656 h 300037"/>
              <a:gd name="connsiteX21" fmla="*/ 88106 w 252413"/>
              <a:gd name="connsiteY21" fmla="*/ 283369 h 300037"/>
              <a:gd name="connsiteX22" fmla="*/ 92869 w 252413"/>
              <a:gd name="connsiteY22" fmla="*/ 276225 h 300037"/>
              <a:gd name="connsiteX23" fmla="*/ 97631 w 252413"/>
              <a:gd name="connsiteY23" fmla="*/ 269081 h 300037"/>
              <a:gd name="connsiteX24" fmla="*/ 104775 w 252413"/>
              <a:gd name="connsiteY24" fmla="*/ 252412 h 300037"/>
              <a:gd name="connsiteX25" fmla="*/ 119063 w 252413"/>
              <a:gd name="connsiteY25" fmla="*/ 245269 h 300037"/>
              <a:gd name="connsiteX26" fmla="*/ 138113 w 252413"/>
              <a:gd name="connsiteY26" fmla="*/ 247650 h 300037"/>
              <a:gd name="connsiteX27" fmla="*/ 145256 w 252413"/>
              <a:gd name="connsiteY27" fmla="*/ 250031 h 300037"/>
              <a:gd name="connsiteX28" fmla="*/ 150019 w 252413"/>
              <a:gd name="connsiteY28" fmla="*/ 257175 h 300037"/>
              <a:gd name="connsiteX29" fmla="*/ 157163 w 252413"/>
              <a:gd name="connsiteY29" fmla="*/ 261937 h 300037"/>
              <a:gd name="connsiteX30" fmla="*/ 169069 w 252413"/>
              <a:gd name="connsiteY30" fmla="*/ 271462 h 300037"/>
              <a:gd name="connsiteX31" fmla="*/ 176213 w 252413"/>
              <a:gd name="connsiteY31" fmla="*/ 276225 h 300037"/>
              <a:gd name="connsiteX32" fmla="*/ 190500 w 252413"/>
              <a:gd name="connsiteY32" fmla="*/ 280987 h 300037"/>
              <a:gd name="connsiteX33" fmla="*/ 197644 w 252413"/>
              <a:gd name="connsiteY33" fmla="*/ 283369 h 300037"/>
              <a:gd name="connsiteX34" fmla="*/ 209550 w 252413"/>
              <a:gd name="connsiteY34" fmla="*/ 280987 h 300037"/>
              <a:gd name="connsiteX35" fmla="*/ 219075 w 252413"/>
              <a:gd name="connsiteY35" fmla="*/ 269081 h 300037"/>
              <a:gd name="connsiteX36" fmla="*/ 223838 w 252413"/>
              <a:gd name="connsiteY36" fmla="*/ 261937 h 300037"/>
              <a:gd name="connsiteX37" fmla="*/ 226219 w 252413"/>
              <a:gd name="connsiteY37" fmla="*/ 223837 h 300037"/>
              <a:gd name="connsiteX38" fmla="*/ 214313 w 252413"/>
              <a:gd name="connsiteY38" fmla="*/ 211931 h 300037"/>
              <a:gd name="connsiteX39" fmla="*/ 200025 w 252413"/>
              <a:gd name="connsiteY39" fmla="*/ 200025 h 300037"/>
              <a:gd name="connsiteX40" fmla="*/ 197644 w 252413"/>
              <a:gd name="connsiteY40" fmla="*/ 192881 h 300037"/>
              <a:gd name="connsiteX41" fmla="*/ 197644 w 252413"/>
              <a:gd name="connsiteY41" fmla="*/ 178594 h 300037"/>
              <a:gd name="connsiteX42" fmla="*/ 204788 w 252413"/>
              <a:gd name="connsiteY42" fmla="*/ 176212 h 300037"/>
              <a:gd name="connsiteX43" fmla="*/ 207169 w 252413"/>
              <a:gd name="connsiteY43" fmla="*/ 169069 h 300037"/>
              <a:gd name="connsiteX44" fmla="*/ 221456 w 252413"/>
              <a:gd name="connsiteY44" fmla="*/ 164306 h 300037"/>
              <a:gd name="connsiteX45" fmla="*/ 226219 w 252413"/>
              <a:gd name="connsiteY45" fmla="*/ 157162 h 300037"/>
              <a:gd name="connsiteX46" fmla="*/ 233363 w 252413"/>
              <a:gd name="connsiteY46" fmla="*/ 154781 h 300037"/>
              <a:gd name="connsiteX47" fmla="*/ 242888 w 252413"/>
              <a:gd name="connsiteY47" fmla="*/ 140494 h 300037"/>
              <a:gd name="connsiteX48" fmla="*/ 247650 w 252413"/>
              <a:gd name="connsiteY48" fmla="*/ 133350 h 300037"/>
              <a:gd name="connsiteX49" fmla="*/ 252413 w 252413"/>
              <a:gd name="connsiteY49" fmla="*/ 126206 h 300037"/>
              <a:gd name="connsiteX50" fmla="*/ 250031 w 252413"/>
              <a:gd name="connsiteY50" fmla="*/ 111919 h 300037"/>
              <a:gd name="connsiteX51" fmla="*/ 242888 w 252413"/>
              <a:gd name="connsiteY51" fmla="*/ 109537 h 300037"/>
              <a:gd name="connsiteX52" fmla="*/ 228600 w 252413"/>
              <a:gd name="connsiteY52" fmla="*/ 102394 h 300037"/>
              <a:gd name="connsiteX53" fmla="*/ 209550 w 252413"/>
              <a:gd name="connsiteY53" fmla="*/ 104775 h 300037"/>
              <a:gd name="connsiteX54" fmla="*/ 195263 w 252413"/>
              <a:gd name="connsiteY54" fmla="*/ 109537 h 300037"/>
              <a:gd name="connsiteX55" fmla="*/ 185738 w 252413"/>
              <a:gd name="connsiteY55" fmla="*/ 38100 h 300037"/>
              <a:gd name="connsiteX56" fmla="*/ 178594 w 252413"/>
              <a:gd name="connsiteY56" fmla="*/ 23812 h 300037"/>
              <a:gd name="connsiteX57" fmla="*/ 171450 w 252413"/>
              <a:gd name="connsiteY57" fmla="*/ 19050 h 300037"/>
              <a:gd name="connsiteX58" fmla="*/ 166688 w 252413"/>
              <a:gd name="connsiteY58" fmla="*/ 11906 h 300037"/>
              <a:gd name="connsiteX59" fmla="*/ 145256 w 252413"/>
              <a:gd name="connsiteY59" fmla="*/ 0 h 300037"/>
              <a:gd name="connsiteX60" fmla="*/ 140494 w 252413"/>
              <a:gd name="connsiteY60" fmla="*/ 16669 h 300037"/>
              <a:gd name="connsiteX61" fmla="*/ 138113 w 252413"/>
              <a:gd name="connsiteY61" fmla="*/ 35719 h 300037"/>
              <a:gd name="connsiteX62" fmla="*/ 135731 w 252413"/>
              <a:gd name="connsiteY62" fmla="*/ 50006 h 300037"/>
              <a:gd name="connsiteX63" fmla="*/ 130969 w 252413"/>
              <a:gd name="connsiteY63" fmla="*/ 64294 h 300037"/>
              <a:gd name="connsiteX64" fmla="*/ 135731 w 252413"/>
              <a:gd name="connsiteY64" fmla="*/ 78581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2413" h="300037">
                <a:moveTo>
                  <a:pt x="135731" y="78581"/>
                </a:moveTo>
                <a:cubicBezTo>
                  <a:pt x="131762" y="75406"/>
                  <a:pt x="128287" y="71490"/>
                  <a:pt x="123825" y="69056"/>
                </a:cubicBezTo>
                <a:cubicBezTo>
                  <a:pt x="119418" y="66652"/>
                  <a:pt x="109538" y="64294"/>
                  <a:pt x="109538" y="64294"/>
                </a:cubicBezTo>
                <a:cubicBezTo>
                  <a:pt x="103160" y="64825"/>
                  <a:pt x="83544" y="64193"/>
                  <a:pt x="73819" y="69056"/>
                </a:cubicBezTo>
                <a:cubicBezTo>
                  <a:pt x="71259" y="70336"/>
                  <a:pt x="68874" y="71987"/>
                  <a:pt x="66675" y="73819"/>
                </a:cubicBezTo>
                <a:cubicBezTo>
                  <a:pt x="64088" y="75975"/>
                  <a:pt x="61598" y="78304"/>
                  <a:pt x="59531" y="80962"/>
                </a:cubicBezTo>
                <a:cubicBezTo>
                  <a:pt x="56017" y="85480"/>
                  <a:pt x="50006" y="95250"/>
                  <a:pt x="50006" y="95250"/>
                </a:cubicBezTo>
                <a:cubicBezTo>
                  <a:pt x="40942" y="122447"/>
                  <a:pt x="52702" y="84966"/>
                  <a:pt x="45244" y="159544"/>
                </a:cubicBezTo>
                <a:cubicBezTo>
                  <a:pt x="44720" y="164780"/>
                  <a:pt x="40332" y="176362"/>
                  <a:pt x="35719" y="180975"/>
                </a:cubicBezTo>
                <a:cubicBezTo>
                  <a:pt x="32356" y="184338"/>
                  <a:pt x="22781" y="188634"/>
                  <a:pt x="19050" y="190500"/>
                </a:cubicBezTo>
                <a:lnTo>
                  <a:pt x="9525" y="204787"/>
                </a:lnTo>
                <a:cubicBezTo>
                  <a:pt x="7938" y="207168"/>
                  <a:pt x="5668" y="209216"/>
                  <a:pt x="4763" y="211931"/>
                </a:cubicBezTo>
                <a:lnTo>
                  <a:pt x="0" y="226219"/>
                </a:lnTo>
                <a:cubicBezTo>
                  <a:pt x="533" y="232621"/>
                  <a:pt x="-103" y="252206"/>
                  <a:pt x="4763" y="261937"/>
                </a:cubicBezTo>
                <a:cubicBezTo>
                  <a:pt x="9726" y="271861"/>
                  <a:pt x="13092" y="271459"/>
                  <a:pt x="23813" y="278606"/>
                </a:cubicBezTo>
                <a:lnTo>
                  <a:pt x="38100" y="288131"/>
                </a:lnTo>
                <a:lnTo>
                  <a:pt x="45244" y="290512"/>
                </a:lnTo>
                <a:cubicBezTo>
                  <a:pt x="47625" y="292100"/>
                  <a:pt x="49757" y="294148"/>
                  <a:pt x="52388" y="295275"/>
                </a:cubicBezTo>
                <a:cubicBezTo>
                  <a:pt x="55396" y="296564"/>
                  <a:pt x="58766" y="296757"/>
                  <a:pt x="61913" y="297656"/>
                </a:cubicBezTo>
                <a:cubicBezTo>
                  <a:pt x="64326" y="298345"/>
                  <a:pt x="66675" y="299243"/>
                  <a:pt x="69056" y="300037"/>
                </a:cubicBezTo>
                <a:cubicBezTo>
                  <a:pt x="72231" y="299243"/>
                  <a:pt x="76118" y="299811"/>
                  <a:pt x="78581" y="297656"/>
                </a:cubicBezTo>
                <a:cubicBezTo>
                  <a:pt x="82889" y="293887"/>
                  <a:pt x="84931" y="288131"/>
                  <a:pt x="88106" y="283369"/>
                </a:cubicBezTo>
                <a:lnTo>
                  <a:pt x="92869" y="276225"/>
                </a:lnTo>
                <a:cubicBezTo>
                  <a:pt x="94456" y="273844"/>
                  <a:pt x="96726" y="271796"/>
                  <a:pt x="97631" y="269081"/>
                </a:cubicBezTo>
                <a:cubicBezTo>
                  <a:pt x="99285" y="264121"/>
                  <a:pt x="101508" y="256333"/>
                  <a:pt x="104775" y="252412"/>
                </a:cubicBezTo>
                <a:cubicBezTo>
                  <a:pt x="108325" y="248152"/>
                  <a:pt x="114188" y="246894"/>
                  <a:pt x="119063" y="245269"/>
                </a:cubicBezTo>
                <a:cubicBezTo>
                  <a:pt x="125413" y="246063"/>
                  <a:pt x="131817" y="246505"/>
                  <a:pt x="138113" y="247650"/>
                </a:cubicBezTo>
                <a:cubicBezTo>
                  <a:pt x="140582" y="248099"/>
                  <a:pt x="143296" y="248463"/>
                  <a:pt x="145256" y="250031"/>
                </a:cubicBezTo>
                <a:cubicBezTo>
                  <a:pt x="147491" y="251819"/>
                  <a:pt x="147995" y="255151"/>
                  <a:pt x="150019" y="257175"/>
                </a:cubicBezTo>
                <a:cubicBezTo>
                  <a:pt x="152043" y="259199"/>
                  <a:pt x="154782" y="260350"/>
                  <a:pt x="157163" y="261937"/>
                </a:cubicBezTo>
                <a:cubicBezTo>
                  <a:pt x="165191" y="273980"/>
                  <a:pt x="157567" y="265711"/>
                  <a:pt x="169069" y="271462"/>
                </a:cubicBezTo>
                <a:cubicBezTo>
                  <a:pt x="171629" y="272742"/>
                  <a:pt x="173598" y="275063"/>
                  <a:pt x="176213" y="276225"/>
                </a:cubicBezTo>
                <a:cubicBezTo>
                  <a:pt x="180800" y="278264"/>
                  <a:pt x="185738" y="279400"/>
                  <a:pt x="190500" y="280987"/>
                </a:cubicBezTo>
                <a:lnTo>
                  <a:pt x="197644" y="283369"/>
                </a:lnTo>
                <a:cubicBezTo>
                  <a:pt x="201613" y="282575"/>
                  <a:pt x="205760" y="282408"/>
                  <a:pt x="209550" y="280987"/>
                </a:cubicBezTo>
                <a:cubicBezTo>
                  <a:pt x="219433" y="277281"/>
                  <a:pt x="215219" y="276793"/>
                  <a:pt x="219075" y="269081"/>
                </a:cubicBezTo>
                <a:cubicBezTo>
                  <a:pt x="220355" y="266521"/>
                  <a:pt x="222250" y="264318"/>
                  <a:pt x="223838" y="261937"/>
                </a:cubicBezTo>
                <a:cubicBezTo>
                  <a:pt x="229721" y="244285"/>
                  <a:pt x="231326" y="245965"/>
                  <a:pt x="226219" y="223837"/>
                </a:cubicBezTo>
                <a:cubicBezTo>
                  <a:pt x="224557" y="216633"/>
                  <a:pt x="219149" y="215961"/>
                  <a:pt x="214313" y="211931"/>
                </a:cubicBezTo>
                <a:cubicBezTo>
                  <a:pt x="195992" y="196662"/>
                  <a:pt x="217750" y="211840"/>
                  <a:pt x="200025" y="200025"/>
                </a:cubicBezTo>
                <a:cubicBezTo>
                  <a:pt x="199231" y="197644"/>
                  <a:pt x="198767" y="195126"/>
                  <a:pt x="197644" y="192881"/>
                </a:cubicBezTo>
                <a:cubicBezTo>
                  <a:pt x="194015" y="185623"/>
                  <a:pt x="188572" y="185851"/>
                  <a:pt x="197644" y="178594"/>
                </a:cubicBezTo>
                <a:cubicBezTo>
                  <a:pt x="199604" y="177026"/>
                  <a:pt x="202407" y="177006"/>
                  <a:pt x="204788" y="176212"/>
                </a:cubicBezTo>
                <a:cubicBezTo>
                  <a:pt x="205582" y="173831"/>
                  <a:pt x="205127" y="170528"/>
                  <a:pt x="207169" y="169069"/>
                </a:cubicBezTo>
                <a:cubicBezTo>
                  <a:pt x="211254" y="166151"/>
                  <a:pt x="221456" y="164306"/>
                  <a:pt x="221456" y="164306"/>
                </a:cubicBezTo>
                <a:cubicBezTo>
                  <a:pt x="223044" y="161925"/>
                  <a:pt x="223984" y="158950"/>
                  <a:pt x="226219" y="157162"/>
                </a:cubicBezTo>
                <a:cubicBezTo>
                  <a:pt x="228179" y="155594"/>
                  <a:pt x="231588" y="156556"/>
                  <a:pt x="233363" y="154781"/>
                </a:cubicBezTo>
                <a:cubicBezTo>
                  <a:pt x="237410" y="150734"/>
                  <a:pt x="239713" y="145256"/>
                  <a:pt x="242888" y="140494"/>
                </a:cubicBezTo>
                <a:lnTo>
                  <a:pt x="247650" y="133350"/>
                </a:lnTo>
                <a:lnTo>
                  <a:pt x="252413" y="126206"/>
                </a:lnTo>
                <a:cubicBezTo>
                  <a:pt x="251619" y="121444"/>
                  <a:pt x="252426" y="116111"/>
                  <a:pt x="250031" y="111919"/>
                </a:cubicBezTo>
                <a:cubicBezTo>
                  <a:pt x="248786" y="109740"/>
                  <a:pt x="245133" y="110660"/>
                  <a:pt x="242888" y="109537"/>
                </a:cubicBezTo>
                <a:cubicBezTo>
                  <a:pt x="224434" y="100310"/>
                  <a:pt x="246547" y="108375"/>
                  <a:pt x="228600" y="102394"/>
                </a:cubicBezTo>
                <a:cubicBezTo>
                  <a:pt x="222250" y="103188"/>
                  <a:pt x="215807" y="103434"/>
                  <a:pt x="209550" y="104775"/>
                </a:cubicBezTo>
                <a:cubicBezTo>
                  <a:pt x="204642" y="105827"/>
                  <a:pt x="195263" y="109537"/>
                  <a:pt x="195263" y="109537"/>
                </a:cubicBezTo>
                <a:cubicBezTo>
                  <a:pt x="166045" y="99799"/>
                  <a:pt x="190254" y="110347"/>
                  <a:pt x="185738" y="38100"/>
                </a:cubicBezTo>
                <a:cubicBezTo>
                  <a:pt x="185480" y="33970"/>
                  <a:pt x="181295" y="26513"/>
                  <a:pt x="178594" y="23812"/>
                </a:cubicBezTo>
                <a:cubicBezTo>
                  <a:pt x="176570" y="21788"/>
                  <a:pt x="173831" y="20637"/>
                  <a:pt x="171450" y="19050"/>
                </a:cubicBezTo>
                <a:cubicBezTo>
                  <a:pt x="169863" y="16669"/>
                  <a:pt x="168842" y="13791"/>
                  <a:pt x="166688" y="11906"/>
                </a:cubicBezTo>
                <a:cubicBezTo>
                  <a:pt x="156611" y="3088"/>
                  <a:pt x="155068" y="3270"/>
                  <a:pt x="145256" y="0"/>
                </a:cubicBezTo>
                <a:cubicBezTo>
                  <a:pt x="143369" y="5662"/>
                  <a:pt x="141491" y="10689"/>
                  <a:pt x="140494" y="16669"/>
                </a:cubicBezTo>
                <a:cubicBezTo>
                  <a:pt x="139442" y="22981"/>
                  <a:pt x="139018" y="29384"/>
                  <a:pt x="138113" y="35719"/>
                </a:cubicBezTo>
                <a:cubicBezTo>
                  <a:pt x="137430" y="40499"/>
                  <a:pt x="136902" y="45322"/>
                  <a:pt x="135731" y="50006"/>
                </a:cubicBezTo>
                <a:cubicBezTo>
                  <a:pt x="134513" y="54876"/>
                  <a:pt x="130969" y="64294"/>
                  <a:pt x="130969" y="64294"/>
                </a:cubicBezTo>
                <a:lnTo>
                  <a:pt x="135731" y="78581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6D537536-E2A1-4252-9910-F1A00569FF60}"/>
              </a:ext>
            </a:extLst>
          </p:cNvPr>
          <p:cNvSpPr/>
          <p:nvPr/>
        </p:nvSpPr>
        <p:spPr>
          <a:xfrm rot="2708167">
            <a:off x="2991607" y="3886787"/>
            <a:ext cx="182545" cy="217974"/>
          </a:xfrm>
          <a:custGeom>
            <a:avLst/>
            <a:gdLst>
              <a:gd name="connsiteX0" fmla="*/ 135731 w 252413"/>
              <a:gd name="connsiteY0" fmla="*/ 78581 h 300037"/>
              <a:gd name="connsiteX1" fmla="*/ 123825 w 252413"/>
              <a:gd name="connsiteY1" fmla="*/ 69056 h 300037"/>
              <a:gd name="connsiteX2" fmla="*/ 109538 w 252413"/>
              <a:gd name="connsiteY2" fmla="*/ 64294 h 300037"/>
              <a:gd name="connsiteX3" fmla="*/ 73819 w 252413"/>
              <a:gd name="connsiteY3" fmla="*/ 69056 h 300037"/>
              <a:gd name="connsiteX4" fmla="*/ 66675 w 252413"/>
              <a:gd name="connsiteY4" fmla="*/ 73819 h 300037"/>
              <a:gd name="connsiteX5" fmla="*/ 59531 w 252413"/>
              <a:gd name="connsiteY5" fmla="*/ 80962 h 300037"/>
              <a:gd name="connsiteX6" fmla="*/ 50006 w 252413"/>
              <a:gd name="connsiteY6" fmla="*/ 95250 h 300037"/>
              <a:gd name="connsiteX7" fmla="*/ 45244 w 252413"/>
              <a:gd name="connsiteY7" fmla="*/ 159544 h 300037"/>
              <a:gd name="connsiteX8" fmla="*/ 35719 w 252413"/>
              <a:gd name="connsiteY8" fmla="*/ 180975 h 300037"/>
              <a:gd name="connsiteX9" fmla="*/ 19050 w 252413"/>
              <a:gd name="connsiteY9" fmla="*/ 190500 h 300037"/>
              <a:gd name="connsiteX10" fmla="*/ 9525 w 252413"/>
              <a:gd name="connsiteY10" fmla="*/ 204787 h 300037"/>
              <a:gd name="connsiteX11" fmla="*/ 4763 w 252413"/>
              <a:gd name="connsiteY11" fmla="*/ 211931 h 300037"/>
              <a:gd name="connsiteX12" fmla="*/ 0 w 252413"/>
              <a:gd name="connsiteY12" fmla="*/ 226219 h 300037"/>
              <a:gd name="connsiteX13" fmla="*/ 4763 w 252413"/>
              <a:gd name="connsiteY13" fmla="*/ 261937 h 300037"/>
              <a:gd name="connsiteX14" fmla="*/ 23813 w 252413"/>
              <a:gd name="connsiteY14" fmla="*/ 278606 h 300037"/>
              <a:gd name="connsiteX15" fmla="*/ 38100 w 252413"/>
              <a:gd name="connsiteY15" fmla="*/ 288131 h 300037"/>
              <a:gd name="connsiteX16" fmla="*/ 45244 w 252413"/>
              <a:gd name="connsiteY16" fmla="*/ 290512 h 300037"/>
              <a:gd name="connsiteX17" fmla="*/ 52388 w 252413"/>
              <a:gd name="connsiteY17" fmla="*/ 295275 h 300037"/>
              <a:gd name="connsiteX18" fmla="*/ 61913 w 252413"/>
              <a:gd name="connsiteY18" fmla="*/ 297656 h 300037"/>
              <a:gd name="connsiteX19" fmla="*/ 69056 w 252413"/>
              <a:gd name="connsiteY19" fmla="*/ 300037 h 300037"/>
              <a:gd name="connsiteX20" fmla="*/ 78581 w 252413"/>
              <a:gd name="connsiteY20" fmla="*/ 297656 h 300037"/>
              <a:gd name="connsiteX21" fmla="*/ 88106 w 252413"/>
              <a:gd name="connsiteY21" fmla="*/ 283369 h 300037"/>
              <a:gd name="connsiteX22" fmla="*/ 92869 w 252413"/>
              <a:gd name="connsiteY22" fmla="*/ 276225 h 300037"/>
              <a:gd name="connsiteX23" fmla="*/ 97631 w 252413"/>
              <a:gd name="connsiteY23" fmla="*/ 269081 h 300037"/>
              <a:gd name="connsiteX24" fmla="*/ 104775 w 252413"/>
              <a:gd name="connsiteY24" fmla="*/ 252412 h 300037"/>
              <a:gd name="connsiteX25" fmla="*/ 119063 w 252413"/>
              <a:gd name="connsiteY25" fmla="*/ 245269 h 300037"/>
              <a:gd name="connsiteX26" fmla="*/ 138113 w 252413"/>
              <a:gd name="connsiteY26" fmla="*/ 247650 h 300037"/>
              <a:gd name="connsiteX27" fmla="*/ 145256 w 252413"/>
              <a:gd name="connsiteY27" fmla="*/ 250031 h 300037"/>
              <a:gd name="connsiteX28" fmla="*/ 150019 w 252413"/>
              <a:gd name="connsiteY28" fmla="*/ 257175 h 300037"/>
              <a:gd name="connsiteX29" fmla="*/ 157163 w 252413"/>
              <a:gd name="connsiteY29" fmla="*/ 261937 h 300037"/>
              <a:gd name="connsiteX30" fmla="*/ 169069 w 252413"/>
              <a:gd name="connsiteY30" fmla="*/ 271462 h 300037"/>
              <a:gd name="connsiteX31" fmla="*/ 176213 w 252413"/>
              <a:gd name="connsiteY31" fmla="*/ 276225 h 300037"/>
              <a:gd name="connsiteX32" fmla="*/ 190500 w 252413"/>
              <a:gd name="connsiteY32" fmla="*/ 280987 h 300037"/>
              <a:gd name="connsiteX33" fmla="*/ 197644 w 252413"/>
              <a:gd name="connsiteY33" fmla="*/ 283369 h 300037"/>
              <a:gd name="connsiteX34" fmla="*/ 209550 w 252413"/>
              <a:gd name="connsiteY34" fmla="*/ 280987 h 300037"/>
              <a:gd name="connsiteX35" fmla="*/ 219075 w 252413"/>
              <a:gd name="connsiteY35" fmla="*/ 269081 h 300037"/>
              <a:gd name="connsiteX36" fmla="*/ 223838 w 252413"/>
              <a:gd name="connsiteY36" fmla="*/ 261937 h 300037"/>
              <a:gd name="connsiteX37" fmla="*/ 226219 w 252413"/>
              <a:gd name="connsiteY37" fmla="*/ 223837 h 300037"/>
              <a:gd name="connsiteX38" fmla="*/ 214313 w 252413"/>
              <a:gd name="connsiteY38" fmla="*/ 211931 h 300037"/>
              <a:gd name="connsiteX39" fmla="*/ 200025 w 252413"/>
              <a:gd name="connsiteY39" fmla="*/ 200025 h 300037"/>
              <a:gd name="connsiteX40" fmla="*/ 197644 w 252413"/>
              <a:gd name="connsiteY40" fmla="*/ 192881 h 300037"/>
              <a:gd name="connsiteX41" fmla="*/ 197644 w 252413"/>
              <a:gd name="connsiteY41" fmla="*/ 178594 h 300037"/>
              <a:gd name="connsiteX42" fmla="*/ 204788 w 252413"/>
              <a:gd name="connsiteY42" fmla="*/ 176212 h 300037"/>
              <a:gd name="connsiteX43" fmla="*/ 207169 w 252413"/>
              <a:gd name="connsiteY43" fmla="*/ 169069 h 300037"/>
              <a:gd name="connsiteX44" fmla="*/ 221456 w 252413"/>
              <a:gd name="connsiteY44" fmla="*/ 164306 h 300037"/>
              <a:gd name="connsiteX45" fmla="*/ 226219 w 252413"/>
              <a:gd name="connsiteY45" fmla="*/ 157162 h 300037"/>
              <a:gd name="connsiteX46" fmla="*/ 233363 w 252413"/>
              <a:gd name="connsiteY46" fmla="*/ 154781 h 300037"/>
              <a:gd name="connsiteX47" fmla="*/ 242888 w 252413"/>
              <a:gd name="connsiteY47" fmla="*/ 140494 h 300037"/>
              <a:gd name="connsiteX48" fmla="*/ 247650 w 252413"/>
              <a:gd name="connsiteY48" fmla="*/ 133350 h 300037"/>
              <a:gd name="connsiteX49" fmla="*/ 252413 w 252413"/>
              <a:gd name="connsiteY49" fmla="*/ 126206 h 300037"/>
              <a:gd name="connsiteX50" fmla="*/ 250031 w 252413"/>
              <a:gd name="connsiteY50" fmla="*/ 111919 h 300037"/>
              <a:gd name="connsiteX51" fmla="*/ 242888 w 252413"/>
              <a:gd name="connsiteY51" fmla="*/ 109537 h 300037"/>
              <a:gd name="connsiteX52" fmla="*/ 228600 w 252413"/>
              <a:gd name="connsiteY52" fmla="*/ 102394 h 300037"/>
              <a:gd name="connsiteX53" fmla="*/ 209550 w 252413"/>
              <a:gd name="connsiteY53" fmla="*/ 104775 h 300037"/>
              <a:gd name="connsiteX54" fmla="*/ 195263 w 252413"/>
              <a:gd name="connsiteY54" fmla="*/ 109537 h 300037"/>
              <a:gd name="connsiteX55" fmla="*/ 185738 w 252413"/>
              <a:gd name="connsiteY55" fmla="*/ 38100 h 300037"/>
              <a:gd name="connsiteX56" fmla="*/ 178594 w 252413"/>
              <a:gd name="connsiteY56" fmla="*/ 23812 h 300037"/>
              <a:gd name="connsiteX57" fmla="*/ 171450 w 252413"/>
              <a:gd name="connsiteY57" fmla="*/ 19050 h 300037"/>
              <a:gd name="connsiteX58" fmla="*/ 166688 w 252413"/>
              <a:gd name="connsiteY58" fmla="*/ 11906 h 300037"/>
              <a:gd name="connsiteX59" fmla="*/ 145256 w 252413"/>
              <a:gd name="connsiteY59" fmla="*/ 0 h 300037"/>
              <a:gd name="connsiteX60" fmla="*/ 140494 w 252413"/>
              <a:gd name="connsiteY60" fmla="*/ 16669 h 300037"/>
              <a:gd name="connsiteX61" fmla="*/ 138113 w 252413"/>
              <a:gd name="connsiteY61" fmla="*/ 35719 h 300037"/>
              <a:gd name="connsiteX62" fmla="*/ 135731 w 252413"/>
              <a:gd name="connsiteY62" fmla="*/ 50006 h 300037"/>
              <a:gd name="connsiteX63" fmla="*/ 130969 w 252413"/>
              <a:gd name="connsiteY63" fmla="*/ 64294 h 300037"/>
              <a:gd name="connsiteX64" fmla="*/ 135731 w 252413"/>
              <a:gd name="connsiteY64" fmla="*/ 78581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52413" h="300037">
                <a:moveTo>
                  <a:pt x="135731" y="78581"/>
                </a:moveTo>
                <a:cubicBezTo>
                  <a:pt x="131762" y="75406"/>
                  <a:pt x="128287" y="71490"/>
                  <a:pt x="123825" y="69056"/>
                </a:cubicBezTo>
                <a:cubicBezTo>
                  <a:pt x="119418" y="66652"/>
                  <a:pt x="109538" y="64294"/>
                  <a:pt x="109538" y="64294"/>
                </a:cubicBezTo>
                <a:cubicBezTo>
                  <a:pt x="103160" y="64825"/>
                  <a:pt x="83544" y="64193"/>
                  <a:pt x="73819" y="69056"/>
                </a:cubicBezTo>
                <a:cubicBezTo>
                  <a:pt x="71259" y="70336"/>
                  <a:pt x="68874" y="71987"/>
                  <a:pt x="66675" y="73819"/>
                </a:cubicBezTo>
                <a:cubicBezTo>
                  <a:pt x="64088" y="75975"/>
                  <a:pt x="61598" y="78304"/>
                  <a:pt x="59531" y="80962"/>
                </a:cubicBezTo>
                <a:cubicBezTo>
                  <a:pt x="56017" y="85480"/>
                  <a:pt x="50006" y="95250"/>
                  <a:pt x="50006" y="95250"/>
                </a:cubicBezTo>
                <a:cubicBezTo>
                  <a:pt x="40942" y="122447"/>
                  <a:pt x="52702" y="84966"/>
                  <a:pt x="45244" y="159544"/>
                </a:cubicBezTo>
                <a:cubicBezTo>
                  <a:pt x="44720" y="164780"/>
                  <a:pt x="40332" y="176362"/>
                  <a:pt x="35719" y="180975"/>
                </a:cubicBezTo>
                <a:cubicBezTo>
                  <a:pt x="32356" y="184338"/>
                  <a:pt x="22781" y="188634"/>
                  <a:pt x="19050" y="190500"/>
                </a:cubicBezTo>
                <a:lnTo>
                  <a:pt x="9525" y="204787"/>
                </a:lnTo>
                <a:cubicBezTo>
                  <a:pt x="7938" y="207168"/>
                  <a:pt x="5668" y="209216"/>
                  <a:pt x="4763" y="211931"/>
                </a:cubicBezTo>
                <a:lnTo>
                  <a:pt x="0" y="226219"/>
                </a:lnTo>
                <a:cubicBezTo>
                  <a:pt x="533" y="232621"/>
                  <a:pt x="-103" y="252206"/>
                  <a:pt x="4763" y="261937"/>
                </a:cubicBezTo>
                <a:cubicBezTo>
                  <a:pt x="9726" y="271861"/>
                  <a:pt x="13092" y="271459"/>
                  <a:pt x="23813" y="278606"/>
                </a:cubicBezTo>
                <a:lnTo>
                  <a:pt x="38100" y="288131"/>
                </a:lnTo>
                <a:lnTo>
                  <a:pt x="45244" y="290512"/>
                </a:lnTo>
                <a:cubicBezTo>
                  <a:pt x="47625" y="292100"/>
                  <a:pt x="49757" y="294148"/>
                  <a:pt x="52388" y="295275"/>
                </a:cubicBezTo>
                <a:cubicBezTo>
                  <a:pt x="55396" y="296564"/>
                  <a:pt x="58766" y="296757"/>
                  <a:pt x="61913" y="297656"/>
                </a:cubicBezTo>
                <a:cubicBezTo>
                  <a:pt x="64326" y="298345"/>
                  <a:pt x="66675" y="299243"/>
                  <a:pt x="69056" y="300037"/>
                </a:cubicBezTo>
                <a:cubicBezTo>
                  <a:pt x="72231" y="299243"/>
                  <a:pt x="76118" y="299811"/>
                  <a:pt x="78581" y="297656"/>
                </a:cubicBezTo>
                <a:cubicBezTo>
                  <a:pt x="82889" y="293887"/>
                  <a:pt x="84931" y="288131"/>
                  <a:pt x="88106" y="283369"/>
                </a:cubicBezTo>
                <a:lnTo>
                  <a:pt x="92869" y="276225"/>
                </a:lnTo>
                <a:cubicBezTo>
                  <a:pt x="94456" y="273844"/>
                  <a:pt x="96726" y="271796"/>
                  <a:pt x="97631" y="269081"/>
                </a:cubicBezTo>
                <a:cubicBezTo>
                  <a:pt x="99285" y="264121"/>
                  <a:pt x="101508" y="256333"/>
                  <a:pt x="104775" y="252412"/>
                </a:cubicBezTo>
                <a:cubicBezTo>
                  <a:pt x="108325" y="248152"/>
                  <a:pt x="114188" y="246894"/>
                  <a:pt x="119063" y="245269"/>
                </a:cubicBezTo>
                <a:cubicBezTo>
                  <a:pt x="125413" y="246063"/>
                  <a:pt x="131817" y="246505"/>
                  <a:pt x="138113" y="247650"/>
                </a:cubicBezTo>
                <a:cubicBezTo>
                  <a:pt x="140582" y="248099"/>
                  <a:pt x="143296" y="248463"/>
                  <a:pt x="145256" y="250031"/>
                </a:cubicBezTo>
                <a:cubicBezTo>
                  <a:pt x="147491" y="251819"/>
                  <a:pt x="147995" y="255151"/>
                  <a:pt x="150019" y="257175"/>
                </a:cubicBezTo>
                <a:cubicBezTo>
                  <a:pt x="152043" y="259199"/>
                  <a:pt x="154782" y="260350"/>
                  <a:pt x="157163" y="261937"/>
                </a:cubicBezTo>
                <a:cubicBezTo>
                  <a:pt x="165191" y="273980"/>
                  <a:pt x="157567" y="265711"/>
                  <a:pt x="169069" y="271462"/>
                </a:cubicBezTo>
                <a:cubicBezTo>
                  <a:pt x="171629" y="272742"/>
                  <a:pt x="173598" y="275063"/>
                  <a:pt x="176213" y="276225"/>
                </a:cubicBezTo>
                <a:cubicBezTo>
                  <a:pt x="180800" y="278264"/>
                  <a:pt x="185738" y="279400"/>
                  <a:pt x="190500" y="280987"/>
                </a:cubicBezTo>
                <a:lnTo>
                  <a:pt x="197644" y="283369"/>
                </a:lnTo>
                <a:cubicBezTo>
                  <a:pt x="201613" y="282575"/>
                  <a:pt x="205760" y="282408"/>
                  <a:pt x="209550" y="280987"/>
                </a:cubicBezTo>
                <a:cubicBezTo>
                  <a:pt x="219433" y="277281"/>
                  <a:pt x="215219" y="276793"/>
                  <a:pt x="219075" y="269081"/>
                </a:cubicBezTo>
                <a:cubicBezTo>
                  <a:pt x="220355" y="266521"/>
                  <a:pt x="222250" y="264318"/>
                  <a:pt x="223838" y="261937"/>
                </a:cubicBezTo>
                <a:cubicBezTo>
                  <a:pt x="229721" y="244285"/>
                  <a:pt x="231326" y="245965"/>
                  <a:pt x="226219" y="223837"/>
                </a:cubicBezTo>
                <a:cubicBezTo>
                  <a:pt x="224557" y="216633"/>
                  <a:pt x="219149" y="215961"/>
                  <a:pt x="214313" y="211931"/>
                </a:cubicBezTo>
                <a:cubicBezTo>
                  <a:pt x="195992" y="196662"/>
                  <a:pt x="217750" y="211840"/>
                  <a:pt x="200025" y="200025"/>
                </a:cubicBezTo>
                <a:cubicBezTo>
                  <a:pt x="199231" y="197644"/>
                  <a:pt x="198767" y="195126"/>
                  <a:pt x="197644" y="192881"/>
                </a:cubicBezTo>
                <a:cubicBezTo>
                  <a:pt x="194015" y="185623"/>
                  <a:pt x="188572" y="185851"/>
                  <a:pt x="197644" y="178594"/>
                </a:cubicBezTo>
                <a:cubicBezTo>
                  <a:pt x="199604" y="177026"/>
                  <a:pt x="202407" y="177006"/>
                  <a:pt x="204788" y="176212"/>
                </a:cubicBezTo>
                <a:cubicBezTo>
                  <a:pt x="205582" y="173831"/>
                  <a:pt x="205127" y="170528"/>
                  <a:pt x="207169" y="169069"/>
                </a:cubicBezTo>
                <a:cubicBezTo>
                  <a:pt x="211254" y="166151"/>
                  <a:pt x="221456" y="164306"/>
                  <a:pt x="221456" y="164306"/>
                </a:cubicBezTo>
                <a:cubicBezTo>
                  <a:pt x="223044" y="161925"/>
                  <a:pt x="223984" y="158950"/>
                  <a:pt x="226219" y="157162"/>
                </a:cubicBezTo>
                <a:cubicBezTo>
                  <a:pt x="228179" y="155594"/>
                  <a:pt x="231588" y="156556"/>
                  <a:pt x="233363" y="154781"/>
                </a:cubicBezTo>
                <a:cubicBezTo>
                  <a:pt x="237410" y="150734"/>
                  <a:pt x="239713" y="145256"/>
                  <a:pt x="242888" y="140494"/>
                </a:cubicBezTo>
                <a:lnTo>
                  <a:pt x="247650" y="133350"/>
                </a:lnTo>
                <a:lnTo>
                  <a:pt x="252413" y="126206"/>
                </a:lnTo>
                <a:cubicBezTo>
                  <a:pt x="251619" y="121444"/>
                  <a:pt x="252426" y="116111"/>
                  <a:pt x="250031" y="111919"/>
                </a:cubicBezTo>
                <a:cubicBezTo>
                  <a:pt x="248786" y="109740"/>
                  <a:pt x="245133" y="110660"/>
                  <a:pt x="242888" y="109537"/>
                </a:cubicBezTo>
                <a:cubicBezTo>
                  <a:pt x="224434" y="100310"/>
                  <a:pt x="246547" y="108375"/>
                  <a:pt x="228600" y="102394"/>
                </a:cubicBezTo>
                <a:cubicBezTo>
                  <a:pt x="222250" y="103188"/>
                  <a:pt x="215807" y="103434"/>
                  <a:pt x="209550" y="104775"/>
                </a:cubicBezTo>
                <a:cubicBezTo>
                  <a:pt x="204642" y="105827"/>
                  <a:pt x="195263" y="109537"/>
                  <a:pt x="195263" y="109537"/>
                </a:cubicBezTo>
                <a:cubicBezTo>
                  <a:pt x="166045" y="99799"/>
                  <a:pt x="190254" y="110347"/>
                  <a:pt x="185738" y="38100"/>
                </a:cubicBezTo>
                <a:cubicBezTo>
                  <a:pt x="185480" y="33970"/>
                  <a:pt x="181295" y="26513"/>
                  <a:pt x="178594" y="23812"/>
                </a:cubicBezTo>
                <a:cubicBezTo>
                  <a:pt x="176570" y="21788"/>
                  <a:pt x="173831" y="20637"/>
                  <a:pt x="171450" y="19050"/>
                </a:cubicBezTo>
                <a:cubicBezTo>
                  <a:pt x="169863" y="16669"/>
                  <a:pt x="168842" y="13791"/>
                  <a:pt x="166688" y="11906"/>
                </a:cubicBezTo>
                <a:cubicBezTo>
                  <a:pt x="156611" y="3088"/>
                  <a:pt x="155068" y="3270"/>
                  <a:pt x="145256" y="0"/>
                </a:cubicBezTo>
                <a:cubicBezTo>
                  <a:pt x="143369" y="5662"/>
                  <a:pt x="141491" y="10689"/>
                  <a:pt x="140494" y="16669"/>
                </a:cubicBezTo>
                <a:cubicBezTo>
                  <a:pt x="139442" y="22981"/>
                  <a:pt x="139018" y="29384"/>
                  <a:pt x="138113" y="35719"/>
                </a:cubicBezTo>
                <a:cubicBezTo>
                  <a:pt x="137430" y="40499"/>
                  <a:pt x="136902" y="45322"/>
                  <a:pt x="135731" y="50006"/>
                </a:cubicBezTo>
                <a:cubicBezTo>
                  <a:pt x="134513" y="54876"/>
                  <a:pt x="130969" y="64294"/>
                  <a:pt x="130969" y="64294"/>
                </a:cubicBezTo>
                <a:lnTo>
                  <a:pt x="135731" y="78581"/>
                </a:lnTo>
                <a:close/>
              </a:path>
            </a:pathLst>
          </a:custGeom>
          <a:solidFill>
            <a:srgbClr val="7030A0"/>
          </a:solidFill>
          <a:ln>
            <a:solidFill>
              <a:srgbClr val="3A19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677F8AD9-6F75-4B27-B651-5C00661F7AA1}"/>
              </a:ext>
            </a:extLst>
          </p:cNvPr>
          <p:cNvCxnSpPr>
            <a:endCxn id="29" idx="15"/>
          </p:cNvCxnSpPr>
          <p:nvPr/>
        </p:nvCxnSpPr>
        <p:spPr>
          <a:xfrm flipV="1">
            <a:off x="1114634" y="3230435"/>
            <a:ext cx="0" cy="26697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02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253629"/>
            <a:ext cx="8305962" cy="867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600">
                <a:solidFill>
                  <a:schemeClr val="accent2"/>
                </a:solidFill>
              </a:rPr>
              <a:t>1</a:t>
            </a:r>
            <a:r>
              <a:rPr lang="es-ES" sz="3600"/>
              <a:t>. Per què crèixen les ciutats? IV</a:t>
            </a:r>
            <a:endParaRPr sz="3600"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7EDD4B2-7DA0-4831-9E97-17E1F6201095}"/>
              </a:ext>
            </a:extLst>
          </p:cNvPr>
          <p:cNvSpPr/>
          <p:nvPr/>
        </p:nvSpPr>
        <p:spPr>
          <a:xfrm>
            <a:off x="691200" y="1414985"/>
            <a:ext cx="1768730" cy="77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ESTABILITAT POLÍTICA EN EUROPA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541AA5C-74B3-4C75-9053-0ABEE9F63BC4}"/>
              </a:ext>
            </a:extLst>
          </p:cNvPr>
          <p:cNvSpPr/>
          <p:nvPr/>
        </p:nvSpPr>
        <p:spPr>
          <a:xfrm>
            <a:off x="4572000" y="1154998"/>
            <a:ext cx="1768730" cy="774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INNOVACIONS AGRÍCOLES</a:t>
            </a:r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8FAF9A5-E3B3-4E6B-BC50-ECCF2C010340}"/>
              </a:ext>
            </a:extLst>
          </p:cNvPr>
          <p:cNvCxnSpPr>
            <a:stCxn id="2" idx="2"/>
          </p:cNvCxnSpPr>
          <p:nvPr/>
        </p:nvCxnSpPr>
        <p:spPr>
          <a:xfrm>
            <a:off x="1575565" y="2189221"/>
            <a:ext cx="0" cy="3291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C10B8DBC-AFC9-4D37-843B-51C88AF6495F}"/>
              </a:ext>
            </a:extLst>
          </p:cNvPr>
          <p:cNvCxnSpPr/>
          <p:nvPr/>
        </p:nvCxnSpPr>
        <p:spPr>
          <a:xfrm>
            <a:off x="5522391" y="1929234"/>
            <a:ext cx="0" cy="3291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FCBD14A-471F-4FB7-8DD8-AA00CF87A6A7}"/>
              </a:ext>
            </a:extLst>
          </p:cNvPr>
          <p:cNvSpPr/>
          <p:nvPr/>
        </p:nvSpPr>
        <p:spPr>
          <a:xfrm>
            <a:off x="789296" y="2625146"/>
            <a:ext cx="1572538" cy="5406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SEGURETAT EN ELS CAMINS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3F79F1F3-CDFB-4DE6-AC53-A486D4958AF3}"/>
              </a:ext>
            </a:extLst>
          </p:cNvPr>
          <p:cNvSpPr/>
          <p:nvPr/>
        </p:nvSpPr>
        <p:spPr>
          <a:xfrm>
            <a:off x="4736122" y="2365159"/>
            <a:ext cx="1572538" cy="5406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AUGMENT PRODUCCIÓ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2710CD63-7D0C-4E8E-A64A-B309CBB1D446}"/>
              </a:ext>
            </a:extLst>
          </p:cNvPr>
          <p:cNvCxnSpPr>
            <a:cxnSpLocks/>
          </p:cNvCxnSpPr>
          <p:nvPr/>
        </p:nvCxnSpPr>
        <p:spPr>
          <a:xfrm flipH="1">
            <a:off x="4972467" y="2905790"/>
            <a:ext cx="549924" cy="3650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D368DBCF-B660-4966-B3AC-C7994C390F88}"/>
              </a:ext>
            </a:extLst>
          </p:cNvPr>
          <p:cNvCxnSpPr>
            <a:cxnSpLocks/>
          </p:cNvCxnSpPr>
          <p:nvPr/>
        </p:nvCxnSpPr>
        <p:spPr>
          <a:xfrm>
            <a:off x="5522391" y="2905790"/>
            <a:ext cx="517989" cy="36500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163B980-C2E6-4EE2-9812-BF6EB9334E18}"/>
              </a:ext>
            </a:extLst>
          </p:cNvPr>
          <p:cNvSpPr/>
          <p:nvPr/>
        </p:nvSpPr>
        <p:spPr>
          <a:xfrm>
            <a:off x="4017696" y="3367299"/>
            <a:ext cx="1504695" cy="3650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EXCEDENTS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A2A9EEA-2A7D-431F-8FE1-DFCB49C89C09}"/>
              </a:ext>
            </a:extLst>
          </p:cNvPr>
          <p:cNvSpPr/>
          <p:nvPr/>
        </p:nvSpPr>
        <p:spPr>
          <a:xfrm>
            <a:off x="5738789" y="3353741"/>
            <a:ext cx="1504695" cy="4576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CREIXIMENT POBLACIÓ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17BE8E8-C4E8-4087-ADB0-ADCE8AA7838E}"/>
              </a:ext>
            </a:extLst>
          </p:cNvPr>
          <p:cNvSpPr/>
          <p:nvPr/>
        </p:nvSpPr>
        <p:spPr>
          <a:xfrm>
            <a:off x="1547762" y="3956420"/>
            <a:ext cx="2469934" cy="329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AUGMENT DEL COMERÇ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80AE7BB5-B9F1-44A6-9071-DAEED1A0B355}"/>
              </a:ext>
            </a:extLst>
          </p:cNvPr>
          <p:cNvCxnSpPr>
            <a:stCxn id="30" idx="2"/>
          </p:cNvCxnSpPr>
          <p:nvPr/>
        </p:nvCxnSpPr>
        <p:spPr>
          <a:xfrm>
            <a:off x="1575565" y="3165777"/>
            <a:ext cx="0" cy="38402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8A5560E9-0D75-4183-92E3-68CF746725D7}"/>
              </a:ext>
            </a:extLst>
          </p:cNvPr>
          <p:cNvCxnSpPr>
            <a:stCxn id="36" idx="1"/>
          </p:cNvCxnSpPr>
          <p:nvPr/>
        </p:nvCxnSpPr>
        <p:spPr>
          <a:xfrm flipH="1" flipV="1">
            <a:off x="1575565" y="3549803"/>
            <a:ext cx="2442131" cy="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1EC1E122-709E-4A77-91DC-A2FF69CF4AE7}"/>
              </a:ext>
            </a:extLst>
          </p:cNvPr>
          <p:cNvCxnSpPr/>
          <p:nvPr/>
        </p:nvCxnSpPr>
        <p:spPr>
          <a:xfrm>
            <a:off x="2715784" y="3549803"/>
            <a:ext cx="0" cy="3291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A329EEE0-BF0C-4DD3-B919-374DE2D83FB7}"/>
              </a:ext>
            </a:extLst>
          </p:cNvPr>
          <p:cNvCxnSpPr/>
          <p:nvPr/>
        </p:nvCxnSpPr>
        <p:spPr>
          <a:xfrm>
            <a:off x="2715784" y="4285555"/>
            <a:ext cx="0" cy="32913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AF594BE-7164-4764-B56D-EEC505C925E7}"/>
              </a:ext>
            </a:extLst>
          </p:cNvPr>
          <p:cNvSpPr/>
          <p:nvPr/>
        </p:nvSpPr>
        <p:spPr>
          <a:xfrm>
            <a:off x="1470291" y="4658733"/>
            <a:ext cx="2624875" cy="3291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/>
              <a:t>PROSPERITAT ECONÒMICA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9CF0175A-F54D-42CA-BE55-ECCE62D3FE84}"/>
              </a:ext>
            </a:extLst>
          </p:cNvPr>
          <p:cNvCxnSpPr>
            <a:cxnSpLocks/>
          </p:cNvCxnSpPr>
          <p:nvPr/>
        </p:nvCxnSpPr>
        <p:spPr>
          <a:xfrm>
            <a:off x="4095166" y="4813776"/>
            <a:ext cx="1037488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71C1CF8B-5535-4709-8FD3-2A25AD6591CE}"/>
              </a:ext>
            </a:extLst>
          </p:cNvPr>
          <p:cNvCxnSpPr>
            <a:cxnSpLocks/>
          </p:cNvCxnSpPr>
          <p:nvPr/>
        </p:nvCxnSpPr>
        <p:spPr>
          <a:xfrm>
            <a:off x="6491136" y="3811429"/>
            <a:ext cx="0" cy="7071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Rectángulo 48">
            <a:extLst>
              <a:ext uri="{FF2B5EF4-FFF2-40B4-BE49-F238E27FC236}">
                <a16:creationId xmlns:a16="http://schemas.microsoft.com/office/drawing/2014/main" id="{AC5B67DB-BC0F-400D-AD7C-8810679CA2B2}"/>
              </a:ext>
            </a:extLst>
          </p:cNvPr>
          <p:cNvSpPr/>
          <p:nvPr/>
        </p:nvSpPr>
        <p:spPr>
          <a:xfrm>
            <a:off x="5317741" y="4649538"/>
            <a:ext cx="2346789" cy="3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/>
              <a:t>CREIXIMENT CIUTATS</a:t>
            </a:r>
          </a:p>
        </p:txBody>
      </p:sp>
    </p:spTree>
    <p:extLst>
      <p:ext uri="{BB962C8B-B14F-4D97-AF65-F5344CB8AC3E}">
        <p14:creationId xmlns:p14="http://schemas.microsoft.com/office/powerpoint/2010/main" val="203185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691200" y="253629"/>
            <a:ext cx="8305962" cy="8679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 rtl="0">
              <a:spcBef>
                <a:spcPts val="0"/>
              </a:spcBef>
              <a:spcAft>
                <a:spcPts val="0"/>
              </a:spcAft>
            </a:pPr>
            <a:r>
              <a:rPr lang="es-ES" sz="3600">
                <a:solidFill>
                  <a:schemeClr val="accent2"/>
                </a:solidFill>
              </a:rPr>
              <a:t>2</a:t>
            </a:r>
            <a:r>
              <a:rPr lang="es-ES" sz="3600"/>
              <a:t>. Les ciutats</a:t>
            </a:r>
            <a:endParaRPr sz="3600"/>
          </a:p>
        </p:txBody>
      </p:sp>
      <p:sp>
        <p:nvSpPr>
          <p:cNvPr id="69" name="Google Shape;69;p12"/>
          <p:cNvSpPr txBox="1"/>
          <p:nvPr/>
        </p:nvSpPr>
        <p:spPr>
          <a:xfrm>
            <a:off x="479016" y="1349810"/>
            <a:ext cx="1196272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 ESTÀN?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7" name="Medio marco 6">
            <a:extLst>
              <a:ext uri="{FF2B5EF4-FFF2-40B4-BE49-F238E27FC236}">
                <a16:creationId xmlns:a16="http://schemas.microsoft.com/office/drawing/2014/main" id="{56E2850D-0456-4AA6-BF47-6EDC5A249F41}"/>
              </a:ext>
            </a:extLst>
          </p:cNvPr>
          <p:cNvSpPr/>
          <p:nvPr/>
        </p:nvSpPr>
        <p:spPr>
          <a:xfrm rot="10800000" flipH="1">
            <a:off x="479014" y="1614115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E76127D-A32A-4625-B925-AE0E8F920068}"/>
              </a:ext>
            </a:extLst>
          </p:cNvPr>
          <p:cNvCxnSpPr/>
          <p:nvPr/>
        </p:nvCxnSpPr>
        <p:spPr>
          <a:xfrm>
            <a:off x="1541799" y="1614115"/>
            <a:ext cx="15284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1477B648-1E28-4924-B72B-F7E754B97095}"/>
              </a:ext>
            </a:extLst>
          </p:cNvPr>
          <p:cNvCxnSpPr>
            <a:cxnSpLocks/>
          </p:cNvCxnSpPr>
          <p:nvPr/>
        </p:nvCxnSpPr>
        <p:spPr>
          <a:xfrm>
            <a:off x="3070248" y="1312657"/>
            <a:ext cx="0" cy="6029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53AF2A7-F1A6-4287-BC87-6432DF06B837}"/>
              </a:ext>
            </a:extLst>
          </p:cNvPr>
          <p:cNvCxnSpPr/>
          <p:nvPr/>
        </p:nvCxnSpPr>
        <p:spPr>
          <a:xfrm>
            <a:off x="3070248" y="1312657"/>
            <a:ext cx="2202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562EC087-E970-4960-AB56-FFF656C96813}"/>
              </a:ext>
            </a:extLst>
          </p:cNvPr>
          <p:cNvCxnSpPr/>
          <p:nvPr/>
        </p:nvCxnSpPr>
        <p:spPr>
          <a:xfrm>
            <a:off x="3065798" y="1915572"/>
            <a:ext cx="2202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5E0FC04-7D5B-41B8-A82F-9B8B3A322B4C}"/>
              </a:ext>
            </a:extLst>
          </p:cNvPr>
          <p:cNvSpPr txBox="1"/>
          <p:nvPr/>
        </p:nvSpPr>
        <p:spPr>
          <a:xfrm>
            <a:off x="3223761" y="1152450"/>
            <a:ext cx="4371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antigues ciutats romanes que augmenten la població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CE77FC9-BE54-4E99-AD61-7AF0DE5504B8}"/>
              </a:ext>
            </a:extLst>
          </p:cNvPr>
          <p:cNvSpPr txBox="1"/>
          <p:nvPr/>
        </p:nvSpPr>
        <p:spPr>
          <a:xfrm>
            <a:off x="3223761" y="1761683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>
                <a:solidFill>
                  <a:schemeClr val="tx1"/>
                </a:solidFill>
              </a:rPr>
              <a:t>noves ciutats al voltant de castells o monestirs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8B71576-A0AB-402E-B5F4-BE817AA4B811}"/>
              </a:ext>
            </a:extLst>
          </p:cNvPr>
          <p:cNvCxnSpPr/>
          <p:nvPr/>
        </p:nvCxnSpPr>
        <p:spPr>
          <a:xfrm>
            <a:off x="840981" y="1815451"/>
            <a:ext cx="0" cy="7562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1EB4EC9-83A6-4706-9DA2-A699B6BC97EA}"/>
              </a:ext>
            </a:extLst>
          </p:cNvPr>
          <p:cNvCxnSpPr>
            <a:cxnSpLocks/>
          </p:cNvCxnSpPr>
          <p:nvPr/>
        </p:nvCxnSpPr>
        <p:spPr>
          <a:xfrm>
            <a:off x="993381" y="1815451"/>
            <a:ext cx="0" cy="60070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CD4F0FB6-3C28-49D1-9695-09ED95EB5762}"/>
              </a:ext>
            </a:extLst>
          </p:cNvPr>
          <p:cNvCxnSpPr>
            <a:cxnSpLocks/>
          </p:cNvCxnSpPr>
          <p:nvPr/>
        </p:nvCxnSpPr>
        <p:spPr>
          <a:xfrm flipH="1">
            <a:off x="993381" y="2416151"/>
            <a:ext cx="2013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31284A09-5FD9-4201-A9AC-4D84A8F591CE}"/>
              </a:ext>
            </a:extLst>
          </p:cNvPr>
          <p:cNvCxnSpPr>
            <a:cxnSpLocks/>
          </p:cNvCxnSpPr>
          <p:nvPr/>
        </p:nvCxnSpPr>
        <p:spPr>
          <a:xfrm flipH="1">
            <a:off x="840981" y="2583986"/>
            <a:ext cx="3537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E28B1C6-00E2-4B61-ACC5-00F51D656938}"/>
              </a:ext>
            </a:extLst>
          </p:cNvPr>
          <p:cNvCxnSpPr>
            <a:cxnSpLocks/>
          </p:cNvCxnSpPr>
          <p:nvPr/>
        </p:nvCxnSpPr>
        <p:spPr>
          <a:xfrm flipH="1" flipV="1">
            <a:off x="1194727" y="2321597"/>
            <a:ext cx="146838" cy="1891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3388ABBE-29B5-4A4C-A44A-A4DC6134BA38}"/>
              </a:ext>
            </a:extLst>
          </p:cNvPr>
          <p:cNvCxnSpPr>
            <a:cxnSpLocks/>
          </p:cNvCxnSpPr>
          <p:nvPr/>
        </p:nvCxnSpPr>
        <p:spPr>
          <a:xfrm flipV="1">
            <a:off x="1194727" y="2510707"/>
            <a:ext cx="146838" cy="1432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157E2DD-F114-4642-B89C-E7CA477C48D3}"/>
              </a:ext>
            </a:extLst>
          </p:cNvPr>
          <p:cNvSpPr txBox="1"/>
          <p:nvPr/>
        </p:nvSpPr>
        <p:spPr>
          <a:xfrm>
            <a:off x="1341565" y="2353110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>
                <a:solidFill>
                  <a:schemeClr val="tx1"/>
                </a:solidFill>
              </a:rPr>
              <a:t>llocs ben comunicats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103675F3-77A7-4D88-9312-3598EAD43A32}"/>
              </a:ext>
            </a:extLst>
          </p:cNvPr>
          <p:cNvCxnSpPr/>
          <p:nvPr/>
        </p:nvCxnSpPr>
        <p:spPr>
          <a:xfrm>
            <a:off x="3286055" y="2506998"/>
            <a:ext cx="2202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C406B380-8C8F-4A86-9A20-D3C4E07006C2}"/>
              </a:ext>
            </a:extLst>
          </p:cNvPr>
          <p:cNvCxnSpPr/>
          <p:nvPr/>
        </p:nvCxnSpPr>
        <p:spPr>
          <a:xfrm>
            <a:off x="3286054" y="2715175"/>
            <a:ext cx="2202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A9B4A1D-7652-497C-8C6A-6863469CE379}"/>
              </a:ext>
            </a:extLst>
          </p:cNvPr>
          <p:cNvCxnSpPr/>
          <p:nvPr/>
        </p:nvCxnSpPr>
        <p:spPr>
          <a:xfrm>
            <a:off x="3286054" y="2924289"/>
            <a:ext cx="220257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CEAC030-7627-42A9-83A8-9972AA4492AD}"/>
              </a:ext>
            </a:extLst>
          </p:cNvPr>
          <p:cNvSpPr txBox="1"/>
          <p:nvPr/>
        </p:nvSpPr>
        <p:spPr>
          <a:xfrm>
            <a:off x="3457576" y="2353110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</a:rPr>
              <a:t>costa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18F1FE38-D5DC-4C4B-8951-2829E7BFA5D6}"/>
              </a:ext>
            </a:extLst>
          </p:cNvPr>
          <p:cNvSpPr txBox="1"/>
          <p:nvPr/>
        </p:nvSpPr>
        <p:spPr>
          <a:xfrm>
            <a:off x="3457576" y="2571750"/>
            <a:ext cx="412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</a:rPr>
              <a:t>rius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04841DD9-6D12-44D2-A23F-27B293BCF071}"/>
              </a:ext>
            </a:extLst>
          </p:cNvPr>
          <p:cNvSpPr txBox="1"/>
          <p:nvPr/>
        </p:nvSpPr>
        <p:spPr>
          <a:xfrm>
            <a:off x="3457576" y="2792547"/>
            <a:ext cx="928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>
                <a:solidFill>
                  <a:schemeClr val="tx1"/>
                </a:solidFill>
              </a:rPr>
              <a:t>camins/víes</a:t>
            </a:r>
          </a:p>
        </p:txBody>
      </p:sp>
      <p:sp>
        <p:nvSpPr>
          <p:cNvPr id="35" name="Cerrar llave 34">
            <a:extLst>
              <a:ext uri="{FF2B5EF4-FFF2-40B4-BE49-F238E27FC236}">
                <a16:creationId xmlns:a16="http://schemas.microsoft.com/office/drawing/2014/main" id="{C4B0AA34-988A-4AAD-B11F-6C21F2950A3C}"/>
              </a:ext>
            </a:extLst>
          </p:cNvPr>
          <p:cNvSpPr/>
          <p:nvPr/>
        </p:nvSpPr>
        <p:spPr>
          <a:xfrm>
            <a:off x="3933154" y="2476221"/>
            <a:ext cx="45719" cy="31632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5DA65A1-8509-477B-BF21-A302CA86C122}"/>
              </a:ext>
            </a:extLst>
          </p:cNvPr>
          <p:cNvSpPr txBox="1"/>
          <p:nvPr/>
        </p:nvSpPr>
        <p:spPr>
          <a:xfrm>
            <a:off x="3933154" y="2483915"/>
            <a:ext cx="3077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>
                <a:solidFill>
                  <a:schemeClr val="tx1"/>
                </a:solidFill>
              </a:rPr>
              <a:t>era millor anar per aigua perquè els camins eren de pedra i pots transportar més mercancíes.</a:t>
            </a:r>
          </a:p>
        </p:txBody>
      </p:sp>
      <p:sp>
        <p:nvSpPr>
          <p:cNvPr id="57" name="Google Shape;69;p12">
            <a:extLst>
              <a:ext uri="{FF2B5EF4-FFF2-40B4-BE49-F238E27FC236}">
                <a16:creationId xmlns:a16="http://schemas.microsoft.com/office/drawing/2014/main" id="{E76B2BC6-5D6E-4D40-B515-73B9D7A31AD6}"/>
              </a:ext>
            </a:extLst>
          </p:cNvPr>
          <p:cNvSpPr txBox="1"/>
          <p:nvPr/>
        </p:nvSpPr>
        <p:spPr>
          <a:xfrm>
            <a:off x="479016" y="2880713"/>
            <a:ext cx="1196272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COM SÓN?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Medio marco 57">
            <a:extLst>
              <a:ext uri="{FF2B5EF4-FFF2-40B4-BE49-F238E27FC236}">
                <a16:creationId xmlns:a16="http://schemas.microsoft.com/office/drawing/2014/main" id="{5AFD3D44-A1C5-49C3-A052-7EE4F3516743}"/>
              </a:ext>
            </a:extLst>
          </p:cNvPr>
          <p:cNvSpPr/>
          <p:nvPr/>
        </p:nvSpPr>
        <p:spPr>
          <a:xfrm rot="10800000" flipH="1">
            <a:off x="479014" y="3145018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238EA882-8EA8-4BE7-9A4F-122E4C1B3A5D}"/>
              </a:ext>
            </a:extLst>
          </p:cNvPr>
          <p:cNvSpPr txBox="1"/>
          <p:nvPr/>
        </p:nvSpPr>
        <p:spPr>
          <a:xfrm>
            <a:off x="330203" y="3395172"/>
            <a:ext cx="68706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amb muralles</a:t>
            </a:r>
          </a:p>
          <a:p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centre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plaça, eslgèsia, ajuntament</a:t>
            </a:r>
          </a:p>
          <a:p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habitatges (cases) amb parcel·les xicotetes</a:t>
            </a:r>
          </a:p>
          <a:p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convents (monestirs que es troben a les ciutats)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à"/>
            </a:pP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amb barris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ravall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barri dels moriscos (musulmans)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barri de les afores</a:t>
            </a:r>
          </a:p>
          <a:p>
            <a:r>
              <a:rPr lang="es-ES">
                <a:sym typeface="Wingdings" panose="05000000000000000000" pitchFamily="2" charset="2"/>
              </a:rPr>
              <a:t>                       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call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s-ES">
                <a:sym typeface="Wingdings" panose="05000000000000000000" pitchFamily="2" charset="2"/>
              </a:rPr>
              <a:t> </a:t>
            </a:r>
            <a:r>
              <a:rPr lang="es-ES">
                <a:solidFill>
                  <a:schemeClr val="tx1"/>
                </a:solidFill>
                <a:sym typeface="Wingdings" panose="05000000000000000000" pitchFamily="2" charset="2"/>
              </a:rPr>
              <a:t>barri dels jueus</a:t>
            </a:r>
          </a:p>
        </p:txBody>
      </p:sp>
    </p:spTree>
    <p:extLst>
      <p:ext uri="{BB962C8B-B14F-4D97-AF65-F5344CB8AC3E}">
        <p14:creationId xmlns:p14="http://schemas.microsoft.com/office/powerpoint/2010/main" val="371802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8E7CE1-9302-4FCB-8EC5-87D27D08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200" y="320374"/>
            <a:ext cx="7761600" cy="801251"/>
          </a:xfrm>
        </p:spPr>
        <p:txBody>
          <a:bodyPr/>
          <a:lstStyle/>
          <a:p>
            <a:r>
              <a:rPr lang="es-ES" sz="3600">
                <a:solidFill>
                  <a:schemeClr val="accent2"/>
                </a:solidFill>
              </a:rPr>
              <a:t>3</a:t>
            </a:r>
            <a:r>
              <a:rPr lang="es-ES" sz="3600"/>
              <a:t>. Els grups socials I</a:t>
            </a:r>
            <a:endParaRPr lang="es-ES" sz="320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9BE0B9-CD33-42DA-8159-EB539D6FDC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mtClean="0"/>
              <a:t>9</a:t>
            </a:fld>
            <a:endParaRPr lang="es-ES"/>
          </a:p>
        </p:txBody>
      </p:sp>
      <p:sp>
        <p:nvSpPr>
          <p:cNvPr id="8" name="Google Shape;69;p12">
            <a:extLst>
              <a:ext uri="{FF2B5EF4-FFF2-40B4-BE49-F238E27FC236}">
                <a16:creationId xmlns:a16="http://schemas.microsoft.com/office/drawing/2014/main" id="{AD91B3AF-B3CD-4BE7-A77B-387DD548E674}"/>
              </a:ext>
            </a:extLst>
          </p:cNvPr>
          <p:cNvSpPr txBox="1"/>
          <p:nvPr/>
        </p:nvSpPr>
        <p:spPr>
          <a:xfrm>
            <a:off x="467760" y="1363616"/>
            <a:ext cx="5945843" cy="801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El creiximent de les ciutats va canviar l’organització de la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societat feudal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.</a:t>
            </a: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Ja </a:t>
            </a:r>
            <a:r>
              <a:rPr lang="es-ES" sz="1200" u="sng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no depenien</a:t>
            </a: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 dels seyors feudals.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sp>
        <p:nvSpPr>
          <p:cNvPr id="9" name="Google Shape;69;p12">
            <a:extLst>
              <a:ext uri="{FF2B5EF4-FFF2-40B4-BE49-F238E27FC236}">
                <a16:creationId xmlns:a16="http://schemas.microsoft.com/office/drawing/2014/main" id="{8A212DBE-5E07-4C0D-81D3-9D63CC5351A4}"/>
              </a:ext>
            </a:extLst>
          </p:cNvPr>
          <p:cNvSpPr txBox="1"/>
          <p:nvPr/>
        </p:nvSpPr>
        <p:spPr>
          <a:xfrm>
            <a:off x="372225" y="1967669"/>
            <a:ext cx="1196272" cy="39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ES"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BURGESIA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Medio marco 9">
            <a:extLst>
              <a:ext uri="{FF2B5EF4-FFF2-40B4-BE49-F238E27FC236}">
                <a16:creationId xmlns:a16="http://schemas.microsoft.com/office/drawing/2014/main" id="{DF9414B3-8663-4621-B94E-C94586ED1709}"/>
              </a:ext>
            </a:extLst>
          </p:cNvPr>
          <p:cNvSpPr/>
          <p:nvPr/>
        </p:nvSpPr>
        <p:spPr>
          <a:xfrm rot="10800000" flipH="1">
            <a:off x="372223" y="2231974"/>
            <a:ext cx="2444396" cy="134213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Google Shape;69;p12">
            <a:extLst>
              <a:ext uri="{FF2B5EF4-FFF2-40B4-BE49-F238E27FC236}">
                <a16:creationId xmlns:a16="http://schemas.microsoft.com/office/drawing/2014/main" id="{EE85956B-F775-4E63-B298-DFC3CE573270}"/>
              </a:ext>
            </a:extLst>
          </p:cNvPr>
          <p:cNvSpPr txBox="1"/>
          <p:nvPr/>
        </p:nvSpPr>
        <p:spPr>
          <a:xfrm>
            <a:off x="467760" y="2366188"/>
            <a:ext cx="2048510" cy="95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Persones dedicades a</a:t>
            </a: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</a:pPr>
            <a:endParaRPr lang="es-ES"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  <a:p>
            <a:pPr marL="171450" lvl="0" indent="-1714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1200">
                <a:solidFill>
                  <a:schemeClr val="tx1"/>
                </a:solidFill>
                <a:latin typeface="Montserrat" panose="020B0604020202020204" charset="0"/>
                <a:sym typeface="Montserrat"/>
              </a:rPr>
              <a:t>Tenien riquesa</a:t>
            </a:r>
            <a:endParaRPr sz="1200">
              <a:solidFill>
                <a:schemeClr val="tx1"/>
              </a:solidFill>
              <a:latin typeface="Montserrat" panose="020B0604020202020204" charset="0"/>
              <a:sym typeface="Montserrat"/>
            </a:endParaRP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081A126B-2AF4-4098-A350-6FA470D682C4}"/>
              </a:ext>
            </a:extLst>
          </p:cNvPr>
          <p:cNvCxnSpPr>
            <a:cxnSpLocks/>
          </p:cNvCxnSpPr>
          <p:nvPr/>
        </p:nvCxnSpPr>
        <p:spPr>
          <a:xfrm>
            <a:off x="2496245" y="2627524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E0821807-EA1F-497D-BE31-1ED2B6C6050B}"/>
              </a:ext>
            </a:extLst>
          </p:cNvPr>
          <p:cNvCxnSpPr>
            <a:cxnSpLocks/>
          </p:cNvCxnSpPr>
          <p:nvPr/>
        </p:nvCxnSpPr>
        <p:spPr>
          <a:xfrm>
            <a:off x="2496245" y="2886715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5BD27FE-EBFB-492A-B800-0D014E3205FE}"/>
              </a:ext>
            </a:extLst>
          </p:cNvPr>
          <p:cNvCxnSpPr>
            <a:cxnSpLocks/>
          </p:cNvCxnSpPr>
          <p:nvPr/>
        </p:nvCxnSpPr>
        <p:spPr>
          <a:xfrm>
            <a:off x="2496245" y="2627524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CC7684B-8059-413F-94F1-D618EE3E5FFA}"/>
              </a:ext>
            </a:extLst>
          </p:cNvPr>
          <p:cNvCxnSpPr>
            <a:cxnSpLocks/>
          </p:cNvCxnSpPr>
          <p:nvPr/>
        </p:nvCxnSpPr>
        <p:spPr>
          <a:xfrm>
            <a:off x="2408365" y="2627524"/>
            <a:ext cx="8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E113C10-6FB1-4EB7-A600-899AABC79889}"/>
              </a:ext>
            </a:extLst>
          </p:cNvPr>
          <p:cNvSpPr txBox="1"/>
          <p:nvPr/>
        </p:nvSpPr>
        <p:spPr>
          <a:xfrm>
            <a:off x="2816619" y="2510898"/>
            <a:ext cx="12202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treball artesanal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2B82356-EB80-43B2-BEE0-4C27602082C5}"/>
              </a:ext>
            </a:extLst>
          </p:cNvPr>
          <p:cNvSpPr txBox="1"/>
          <p:nvPr/>
        </p:nvSpPr>
        <p:spPr>
          <a:xfrm>
            <a:off x="2816619" y="2763603"/>
            <a:ext cx="6735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comerç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69F6042-6E86-4BC7-8BC9-6B91FB13CA52}"/>
              </a:ext>
            </a:extLst>
          </p:cNvPr>
          <p:cNvSpPr txBox="1"/>
          <p:nvPr/>
        </p:nvSpPr>
        <p:spPr>
          <a:xfrm>
            <a:off x="2296011" y="3022794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venda de productes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170BDD4-2D04-4FB5-9C69-FE6B86EEFA34}"/>
              </a:ext>
            </a:extLst>
          </p:cNvPr>
          <p:cNvSpPr txBox="1"/>
          <p:nvPr/>
        </p:nvSpPr>
        <p:spPr>
          <a:xfrm>
            <a:off x="2296011" y="3323860"/>
            <a:ext cx="15905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beneficis dels negocis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827F8A8-AEC4-412E-BB11-FDA2F526C79E}"/>
              </a:ext>
            </a:extLst>
          </p:cNvPr>
          <p:cNvCxnSpPr>
            <a:cxnSpLocks/>
          </p:cNvCxnSpPr>
          <p:nvPr/>
        </p:nvCxnSpPr>
        <p:spPr>
          <a:xfrm>
            <a:off x="1974525" y="3160368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3970EAE9-DF61-4D62-BEB1-687700D5EC15}"/>
              </a:ext>
            </a:extLst>
          </p:cNvPr>
          <p:cNvCxnSpPr>
            <a:cxnSpLocks/>
          </p:cNvCxnSpPr>
          <p:nvPr/>
        </p:nvCxnSpPr>
        <p:spPr>
          <a:xfrm>
            <a:off x="1974525" y="3419559"/>
            <a:ext cx="367095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9CA9367A-F5E2-44EB-9FF9-87879BD6A420}"/>
              </a:ext>
            </a:extLst>
          </p:cNvPr>
          <p:cNvCxnSpPr>
            <a:cxnSpLocks/>
          </p:cNvCxnSpPr>
          <p:nvPr/>
        </p:nvCxnSpPr>
        <p:spPr>
          <a:xfrm>
            <a:off x="1974525" y="3160368"/>
            <a:ext cx="0" cy="2591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7B439B0-315E-4F54-B957-111C7B2451BD}"/>
              </a:ext>
            </a:extLst>
          </p:cNvPr>
          <p:cNvCxnSpPr>
            <a:cxnSpLocks/>
          </p:cNvCxnSpPr>
          <p:nvPr/>
        </p:nvCxnSpPr>
        <p:spPr>
          <a:xfrm>
            <a:off x="1886645" y="3160368"/>
            <a:ext cx="878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F057F05-5610-4100-98C0-DB701C896D70}"/>
              </a:ext>
            </a:extLst>
          </p:cNvPr>
          <p:cNvSpPr/>
          <p:nvPr/>
        </p:nvSpPr>
        <p:spPr>
          <a:xfrm>
            <a:off x="1568497" y="3708327"/>
            <a:ext cx="1519370" cy="2462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/>
              <a:t>ALTA BURGESIA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3B7BDF4B-B97B-49DF-9087-3EEE5D3EE7EB}"/>
              </a:ext>
            </a:extLst>
          </p:cNvPr>
          <p:cNvCxnSpPr>
            <a:cxnSpLocks/>
          </p:cNvCxnSpPr>
          <p:nvPr/>
        </p:nvCxnSpPr>
        <p:spPr>
          <a:xfrm>
            <a:off x="2289336" y="3954549"/>
            <a:ext cx="6675" cy="17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285072A0-B713-472D-ADB7-F6C3968F5593}"/>
              </a:ext>
            </a:extLst>
          </p:cNvPr>
          <p:cNvCxnSpPr>
            <a:cxnSpLocks/>
          </p:cNvCxnSpPr>
          <p:nvPr/>
        </p:nvCxnSpPr>
        <p:spPr>
          <a:xfrm>
            <a:off x="1594420" y="4131486"/>
            <a:ext cx="1433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087DB5F-677A-414A-955C-C7E276684D6C}"/>
              </a:ext>
            </a:extLst>
          </p:cNvPr>
          <p:cNvCxnSpPr>
            <a:cxnSpLocks/>
          </p:cNvCxnSpPr>
          <p:nvPr/>
        </p:nvCxnSpPr>
        <p:spPr>
          <a:xfrm>
            <a:off x="3027942" y="4131486"/>
            <a:ext cx="0" cy="1935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62B710D-0DB9-4174-9F46-8DF62A8AD0BE}"/>
              </a:ext>
            </a:extLst>
          </p:cNvPr>
          <p:cNvCxnSpPr>
            <a:cxnSpLocks/>
          </p:cNvCxnSpPr>
          <p:nvPr/>
        </p:nvCxnSpPr>
        <p:spPr>
          <a:xfrm>
            <a:off x="1597723" y="4133710"/>
            <a:ext cx="0" cy="1935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FC45FF8-41BB-452C-B824-954E28867324}"/>
              </a:ext>
            </a:extLst>
          </p:cNvPr>
          <p:cNvSpPr txBox="1"/>
          <p:nvPr/>
        </p:nvSpPr>
        <p:spPr>
          <a:xfrm>
            <a:off x="970361" y="4325045"/>
            <a:ext cx="1382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grans comerciants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C920955-D2C4-4067-92B1-24E7C7F1C100}"/>
              </a:ext>
            </a:extLst>
          </p:cNvPr>
          <p:cNvSpPr txBox="1"/>
          <p:nvPr/>
        </p:nvSpPr>
        <p:spPr>
          <a:xfrm>
            <a:off x="2496245" y="4325045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grans banquers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0EC990C-3CA6-4EA8-B4D5-0E49A574430F}"/>
              </a:ext>
            </a:extLst>
          </p:cNvPr>
          <p:cNvSpPr/>
          <p:nvPr/>
        </p:nvSpPr>
        <p:spPr>
          <a:xfrm>
            <a:off x="5020870" y="3708327"/>
            <a:ext cx="1519370" cy="2462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100"/>
              <a:t>BAIXA BURGESIA</a:t>
            </a:r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656AB7F4-9ACE-45D4-B6A0-E2C55686F7E4}"/>
              </a:ext>
            </a:extLst>
          </p:cNvPr>
          <p:cNvCxnSpPr>
            <a:cxnSpLocks/>
          </p:cNvCxnSpPr>
          <p:nvPr/>
        </p:nvCxnSpPr>
        <p:spPr>
          <a:xfrm>
            <a:off x="5741709" y="3954549"/>
            <a:ext cx="6675" cy="1769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CA198766-C224-42CD-A49E-315107D87096}"/>
              </a:ext>
            </a:extLst>
          </p:cNvPr>
          <p:cNvCxnSpPr>
            <a:cxnSpLocks/>
          </p:cNvCxnSpPr>
          <p:nvPr/>
        </p:nvCxnSpPr>
        <p:spPr>
          <a:xfrm>
            <a:off x="5046793" y="4131486"/>
            <a:ext cx="1433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6A645D2D-9A52-49E0-84D7-DF3E17A5F894}"/>
              </a:ext>
            </a:extLst>
          </p:cNvPr>
          <p:cNvCxnSpPr>
            <a:cxnSpLocks/>
          </p:cNvCxnSpPr>
          <p:nvPr/>
        </p:nvCxnSpPr>
        <p:spPr>
          <a:xfrm>
            <a:off x="6480315" y="4131486"/>
            <a:ext cx="0" cy="1935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59ED2FF4-9DAE-4E06-8E37-BD475631F1D6}"/>
              </a:ext>
            </a:extLst>
          </p:cNvPr>
          <p:cNvCxnSpPr>
            <a:cxnSpLocks/>
          </p:cNvCxnSpPr>
          <p:nvPr/>
        </p:nvCxnSpPr>
        <p:spPr>
          <a:xfrm>
            <a:off x="5050096" y="4133710"/>
            <a:ext cx="0" cy="19355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B0CE7C1-7D4D-4F1C-BAF4-A688B54DFCC0}"/>
              </a:ext>
            </a:extLst>
          </p:cNvPr>
          <p:cNvSpPr txBox="1"/>
          <p:nvPr/>
        </p:nvSpPr>
        <p:spPr>
          <a:xfrm>
            <a:off x="4422734" y="4325045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Mestres artesans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D1614C0-29DC-47CB-AFBB-BDCDFE406D1E}"/>
              </a:ext>
            </a:extLst>
          </p:cNvPr>
          <p:cNvSpPr txBox="1"/>
          <p:nvPr/>
        </p:nvSpPr>
        <p:spPr>
          <a:xfrm>
            <a:off x="5781859" y="4330985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>
                <a:solidFill>
                  <a:schemeClr val="tx1"/>
                </a:solidFill>
                <a:latin typeface="Montserrat" panose="020B0604020202020204" charset="0"/>
              </a:rPr>
              <a:t>xicotets comerciants</a:t>
            </a:r>
          </a:p>
        </p:txBody>
      </p:sp>
    </p:spTree>
    <p:extLst>
      <p:ext uri="{BB962C8B-B14F-4D97-AF65-F5344CB8AC3E}">
        <p14:creationId xmlns:p14="http://schemas.microsoft.com/office/powerpoint/2010/main" val="2822547457"/>
      </p:ext>
    </p:extLst>
  </p:cSld>
  <p:clrMapOvr>
    <a:masterClrMapping/>
  </p:clrMapOvr>
</p:sld>
</file>

<file path=ppt/theme/theme1.xml><?xml version="1.0" encoding="utf-8"?>
<a:theme xmlns:a="http://schemas.openxmlformats.org/drawingml/2006/main" name="Desdemona template">
  <a:themeElements>
    <a:clrScheme name="Custom 347">
      <a:dk1>
        <a:srgbClr val="454F5B"/>
      </a:dk1>
      <a:lt1>
        <a:srgbClr val="FFFFFF"/>
      </a:lt1>
      <a:dk2>
        <a:srgbClr val="89929B"/>
      </a:dk2>
      <a:lt2>
        <a:srgbClr val="EFF1F3"/>
      </a:lt2>
      <a:accent1>
        <a:srgbClr val="4ECDC4"/>
      </a:accent1>
      <a:accent2>
        <a:srgbClr val="C7F464"/>
      </a:accent2>
      <a:accent3>
        <a:srgbClr val="454F5B"/>
      </a:accent3>
      <a:accent4>
        <a:srgbClr val="738498"/>
      </a:accent4>
      <a:accent5>
        <a:srgbClr val="A6B5C7"/>
      </a:accent5>
      <a:accent6>
        <a:srgbClr val="D4DAE0"/>
      </a:accent6>
      <a:hlink>
        <a:srgbClr val="454F5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993</Words>
  <Application>Microsoft Office PowerPoint</Application>
  <PresentationFormat>Presentación en pantalla (16:9)</PresentationFormat>
  <Paragraphs>236</Paragraphs>
  <Slides>17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Wingdings</vt:lpstr>
      <vt:lpstr>Montserrat</vt:lpstr>
      <vt:lpstr>Courier New</vt:lpstr>
      <vt:lpstr>Desdemona template</vt:lpstr>
      <vt:lpstr>Tema 5 Examen història</vt:lpstr>
      <vt:lpstr>Ubicació territorial i temporal</vt:lpstr>
      <vt:lpstr>Presentación de PowerPoint</vt:lpstr>
      <vt:lpstr>1. Per què crèixen les ciutats? I</vt:lpstr>
      <vt:lpstr>1. Per què crèixen les ciutats? II</vt:lpstr>
      <vt:lpstr>1. Per què crèixen les ciutats? III</vt:lpstr>
      <vt:lpstr>1. Per què crèixen les ciutats? IV</vt:lpstr>
      <vt:lpstr>2. Les ciutats</vt:lpstr>
      <vt:lpstr>3. Els grups socials I</vt:lpstr>
      <vt:lpstr>3. Els grups socials II</vt:lpstr>
      <vt:lpstr>3. Els grups socials III</vt:lpstr>
      <vt:lpstr>3. Els grups socials IV</vt:lpstr>
      <vt:lpstr>3. Els grups socials V</vt:lpstr>
      <vt:lpstr>4. Gremis</vt:lpstr>
      <vt:lpstr>5. Comerç</vt:lpstr>
      <vt:lpstr>6. La pesta negra (peste bubònica)</vt:lpstr>
      <vt:lpstr>7. Disminució de la població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? Examen història</dc:title>
  <cp:lastModifiedBy>Eva Arnau</cp:lastModifiedBy>
  <cp:revision>25</cp:revision>
  <dcterms:modified xsi:type="dcterms:W3CDTF">2021-04-27T14:46:39Z</dcterms:modified>
</cp:coreProperties>
</file>