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3D0"/>
    <a:srgbClr val="92CED8"/>
    <a:srgbClr val="7DBBA5"/>
    <a:srgbClr val="D5E089"/>
    <a:srgbClr val="A7AE9D"/>
    <a:srgbClr val="B1D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A5553-B896-416F-AE66-3036E2DAF8A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82F5F95B-D8E5-4157-B7DA-1BD313B53E50}">
      <dgm:prSet phldrT="[Texto]" custT="1"/>
      <dgm:spPr/>
      <dgm:t>
        <a:bodyPr/>
        <a:lstStyle/>
        <a:p>
          <a:r>
            <a:rPr lang="es-ES" sz="2400"/>
            <a:t>El </a:t>
          </a:r>
          <a:r>
            <a:rPr lang="es-ES" sz="2400" u="sng">
              <a:solidFill>
                <a:schemeClr val="accent5">
                  <a:lumMod val="40000"/>
                  <a:lumOff val="60000"/>
                </a:schemeClr>
              </a:solidFill>
            </a:rPr>
            <a:t>punto de apoyo</a:t>
          </a:r>
          <a:r>
            <a:rPr lang="es-ES" sz="2400"/>
            <a:t> se encuentra en el centro</a:t>
          </a:r>
        </a:p>
      </dgm:t>
    </dgm:pt>
    <dgm:pt modelId="{398CBDEE-419E-4EF2-9B39-95AD4C878F7A}" type="parTrans" cxnId="{C21F7AE9-3089-4D70-A6DB-B45155DCBD0E}">
      <dgm:prSet/>
      <dgm:spPr/>
      <dgm:t>
        <a:bodyPr/>
        <a:lstStyle/>
        <a:p>
          <a:endParaRPr lang="es-ES"/>
        </a:p>
      </dgm:t>
    </dgm:pt>
    <dgm:pt modelId="{6D6FC5B2-F752-47AB-87E0-ECC53A1C151E}" type="sibTrans" cxnId="{C21F7AE9-3089-4D70-A6DB-B45155DCBD0E}">
      <dgm:prSet/>
      <dgm:spPr/>
      <dgm:t>
        <a:bodyPr/>
        <a:lstStyle/>
        <a:p>
          <a:endParaRPr lang="es-ES"/>
        </a:p>
      </dgm:t>
    </dgm:pt>
    <dgm:pt modelId="{BE29DC30-4486-42EC-ADAA-EC43C944C6B0}">
      <dgm:prSet phldrT="[Texto]" custT="1"/>
      <dgm:spPr/>
      <dgm:t>
        <a:bodyPr/>
        <a:lstStyle/>
        <a:p>
          <a:r>
            <a:rPr lang="es-ES" sz="2400"/>
            <a:t>La </a:t>
          </a:r>
          <a:r>
            <a:rPr lang="es-ES" sz="2400" u="sng">
              <a:solidFill>
                <a:schemeClr val="accent5">
                  <a:lumMod val="40000"/>
                  <a:lumOff val="60000"/>
                </a:schemeClr>
              </a:solidFill>
            </a:rPr>
            <a:t>resistencia</a:t>
          </a:r>
          <a:r>
            <a:rPr lang="es-ES" sz="2400"/>
            <a:t> se encuentra en el centro</a:t>
          </a:r>
        </a:p>
      </dgm:t>
    </dgm:pt>
    <dgm:pt modelId="{97783C7D-C1FB-4CA7-A9BC-3089FFEABBA7}" type="parTrans" cxnId="{6A1D2628-A3DB-494E-B238-298760F4AD7B}">
      <dgm:prSet/>
      <dgm:spPr/>
      <dgm:t>
        <a:bodyPr/>
        <a:lstStyle/>
        <a:p>
          <a:endParaRPr lang="es-ES"/>
        </a:p>
      </dgm:t>
    </dgm:pt>
    <dgm:pt modelId="{33B3C4D8-CDC3-4278-840F-94E659B1DB98}" type="sibTrans" cxnId="{6A1D2628-A3DB-494E-B238-298760F4AD7B}">
      <dgm:prSet/>
      <dgm:spPr/>
      <dgm:t>
        <a:bodyPr/>
        <a:lstStyle/>
        <a:p>
          <a:endParaRPr lang="es-ES"/>
        </a:p>
      </dgm:t>
    </dgm:pt>
    <dgm:pt modelId="{F76E0EC0-B140-4583-9083-76A08C5506E7}">
      <dgm:prSet phldrT="[Texto]" custT="1"/>
      <dgm:spPr/>
      <dgm:t>
        <a:bodyPr/>
        <a:lstStyle/>
        <a:p>
          <a:r>
            <a:rPr lang="es-ES" sz="2400"/>
            <a:t>La </a:t>
          </a:r>
          <a:r>
            <a:rPr lang="es-ES" sz="2400" u="sng">
              <a:solidFill>
                <a:schemeClr val="accent5">
                  <a:lumMod val="40000"/>
                  <a:lumOff val="60000"/>
                </a:schemeClr>
              </a:solidFill>
            </a:rPr>
            <a:t>fuerza</a:t>
          </a:r>
          <a:r>
            <a:rPr lang="es-ES" sz="2400"/>
            <a:t> se encuentra en el centro</a:t>
          </a:r>
        </a:p>
      </dgm:t>
    </dgm:pt>
    <dgm:pt modelId="{D890C224-92D7-4D4A-8EDC-FDCA8906CEDA}" type="parTrans" cxnId="{556F9473-CC7B-4428-8014-3FEDAA7D4B9D}">
      <dgm:prSet/>
      <dgm:spPr/>
      <dgm:t>
        <a:bodyPr/>
        <a:lstStyle/>
        <a:p>
          <a:endParaRPr lang="es-ES"/>
        </a:p>
      </dgm:t>
    </dgm:pt>
    <dgm:pt modelId="{72A870CF-DB24-4A73-9DC5-58F2F8C7E725}" type="sibTrans" cxnId="{556F9473-CC7B-4428-8014-3FEDAA7D4B9D}">
      <dgm:prSet/>
      <dgm:spPr/>
      <dgm:t>
        <a:bodyPr/>
        <a:lstStyle/>
        <a:p>
          <a:endParaRPr lang="es-ES"/>
        </a:p>
      </dgm:t>
    </dgm:pt>
    <dgm:pt modelId="{404D4A31-4C7F-4E17-BE34-9AC58F87F5AD}" type="pres">
      <dgm:prSet presAssocID="{B1FA5553-B896-416F-AE66-3036E2DAF8AD}" presName="linearFlow" presStyleCnt="0">
        <dgm:presLayoutVars>
          <dgm:dir/>
          <dgm:resizeHandles val="exact"/>
        </dgm:presLayoutVars>
      </dgm:prSet>
      <dgm:spPr/>
    </dgm:pt>
    <dgm:pt modelId="{0FFF036C-F229-4A63-94A5-8D49FA0BDC71}" type="pres">
      <dgm:prSet presAssocID="{82F5F95B-D8E5-4157-B7DA-1BD313B53E50}" presName="composite" presStyleCnt="0"/>
      <dgm:spPr/>
    </dgm:pt>
    <dgm:pt modelId="{0D73A6F8-2B64-4CB3-B89D-A106A60F0AF8}" type="pres">
      <dgm:prSet presAssocID="{82F5F95B-D8E5-4157-B7DA-1BD313B53E50}" presName="imgShp" presStyleLbl="fgImgPlace1" presStyleIdx="0" presStyleCnt="3"/>
      <dgm:spPr/>
    </dgm:pt>
    <dgm:pt modelId="{D8EA18A6-A2FD-42FB-8EEA-18E6D82EEFCF}" type="pres">
      <dgm:prSet presAssocID="{82F5F95B-D8E5-4157-B7DA-1BD313B53E50}" presName="txShp" presStyleLbl="node1" presStyleIdx="0" presStyleCnt="3">
        <dgm:presLayoutVars>
          <dgm:bulletEnabled val="1"/>
        </dgm:presLayoutVars>
      </dgm:prSet>
      <dgm:spPr/>
    </dgm:pt>
    <dgm:pt modelId="{7D342EC5-2277-4901-9649-73D19232CD7B}" type="pres">
      <dgm:prSet presAssocID="{6D6FC5B2-F752-47AB-87E0-ECC53A1C151E}" presName="spacing" presStyleCnt="0"/>
      <dgm:spPr/>
    </dgm:pt>
    <dgm:pt modelId="{671992B2-3652-4F71-AFF7-D3E644FC2E80}" type="pres">
      <dgm:prSet presAssocID="{BE29DC30-4486-42EC-ADAA-EC43C944C6B0}" presName="composite" presStyleCnt="0"/>
      <dgm:spPr/>
    </dgm:pt>
    <dgm:pt modelId="{FDBC4BAB-1E68-44D2-A8BD-FB54C0806D80}" type="pres">
      <dgm:prSet presAssocID="{BE29DC30-4486-42EC-ADAA-EC43C944C6B0}" presName="imgShp" presStyleLbl="fgImgPlace1" presStyleIdx="1" presStyleCnt="3"/>
      <dgm:spPr/>
    </dgm:pt>
    <dgm:pt modelId="{0140B9E1-0E4A-4522-9E46-E59D08D24B8D}" type="pres">
      <dgm:prSet presAssocID="{BE29DC30-4486-42EC-ADAA-EC43C944C6B0}" presName="txShp" presStyleLbl="node1" presStyleIdx="1" presStyleCnt="3">
        <dgm:presLayoutVars>
          <dgm:bulletEnabled val="1"/>
        </dgm:presLayoutVars>
      </dgm:prSet>
      <dgm:spPr/>
    </dgm:pt>
    <dgm:pt modelId="{EFE9764E-60E6-4A27-9B6E-F590B56CE740}" type="pres">
      <dgm:prSet presAssocID="{33B3C4D8-CDC3-4278-840F-94E659B1DB98}" presName="spacing" presStyleCnt="0"/>
      <dgm:spPr/>
    </dgm:pt>
    <dgm:pt modelId="{C721F231-AE9D-4F96-AF20-95D5D738C3F2}" type="pres">
      <dgm:prSet presAssocID="{F76E0EC0-B140-4583-9083-76A08C5506E7}" presName="composite" presStyleCnt="0"/>
      <dgm:spPr/>
    </dgm:pt>
    <dgm:pt modelId="{58061915-AC2C-4EF2-BC66-F1F58D67C9C7}" type="pres">
      <dgm:prSet presAssocID="{F76E0EC0-B140-4583-9083-76A08C5506E7}" presName="imgShp" presStyleLbl="fgImgPlace1" presStyleIdx="2" presStyleCnt="3"/>
      <dgm:spPr/>
    </dgm:pt>
    <dgm:pt modelId="{597DB4F2-5AE2-4F1E-8E2F-534CFB701688}" type="pres">
      <dgm:prSet presAssocID="{F76E0EC0-B140-4583-9083-76A08C5506E7}" presName="txShp" presStyleLbl="node1" presStyleIdx="2" presStyleCnt="3">
        <dgm:presLayoutVars>
          <dgm:bulletEnabled val="1"/>
        </dgm:presLayoutVars>
      </dgm:prSet>
      <dgm:spPr/>
    </dgm:pt>
  </dgm:ptLst>
  <dgm:cxnLst>
    <dgm:cxn modelId="{6A1D2628-A3DB-494E-B238-298760F4AD7B}" srcId="{B1FA5553-B896-416F-AE66-3036E2DAF8AD}" destId="{BE29DC30-4486-42EC-ADAA-EC43C944C6B0}" srcOrd="1" destOrd="0" parTransId="{97783C7D-C1FB-4CA7-A9BC-3089FFEABBA7}" sibTransId="{33B3C4D8-CDC3-4278-840F-94E659B1DB98}"/>
    <dgm:cxn modelId="{9385C76A-CD76-4075-B128-235C2C71537C}" type="presOf" srcId="{BE29DC30-4486-42EC-ADAA-EC43C944C6B0}" destId="{0140B9E1-0E4A-4522-9E46-E59D08D24B8D}" srcOrd="0" destOrd="0" presId="urn:microsoft.com/office/officeart/2005/8/layout/vList3"/>
    <dgm:cxn modelId="{556F9473-CC7B-4428-8014-3FEDAA7D4B9D}" srcId="{B1FA5553-B896-416F-AE66-3036E2DAF8AD}" destId="{F76E0EC0-B140-4583-9083-76A08C5506E7}" srcOrd="2" destOrd="0" parTransId="{D890C224-92D7-4D4A-8EDC-FDCA8906CEDA}" sibTransId="{72A870CF-DB24-4A73-9DC5-58F2F8C7E725}"/>
    <dgm:cxn modelId="{463A8754-F128-4E00-B8D3-9F97DEDAE62E}" type="presOf" srcId="{F76E0EC0-B140-4583-9083-76A08C5506E7}" destId="{597DB4F2-5AE2-4F1E-8E2F-534CFB701688}" srcOrd="0" destOrd="0" presId="urn:microsoft.com/office/officeart/2005/8/layout/vList3"/>
    <dgm:cxn modelId="{F47994B5-AD29-445B-BC56-95CA0C8DA596}" type="presOf" srcId="{82F5F95B-D8E5-4157-B7DA-1BD313B53E50}" destId="{D8EA18A6-A2FD-42FB-8EEA-18E6D82EEFCF}" srcOrd="0" destOrd="0" presId="urn:microsoft.com/office/officeart/2005/8/layout/vList3"/>
    <dgm:cxn modelId="{C21F7AE9-3089-4D70-A6DB-B45155DCBD0E}" srcId="{B1FA5553-B896-416F-AE66-3036E2DAF8AD}" destId="{82F5F95B-D8E5-4157-B7DA-1BD313B53E50}" srcOrd="0" destOrd="0" parTransId="{398CBDEE-419E-4EF2-9B39-95AD4C878F7A}" sibTransId="{6D6FC5B2-F752-47AB-87E0-ECC53A1C151E}"/>
    <dgm:cxn modelId="{88F3E1F1-ADD3-4A09-93C4-A583C0D7A15C}" type="presOf" srcId="{B1FA5553-B896-416F-AE66-3036E2DAF8AD}" destId="{404D4A31-4C7F-4E17-BE34-9AC58F87F5AD}" srcOrd="0" destOrd="0" presId="urn:microsoft.com/office/officeart/2005/8/layout/vList3"/>
    <dgm:cxn modelId="{83DC21D5-E5FB-430D-B93B-0D0C153B5C63}" type="presParOf" srcId="{404D4A31-4C7F-4E17-BE34-9AC58F87F5AD}" destId="{0FFF036C-F229-4A63-94A5-8D49FA0BDC71}" srcOrd="0" destOrd="0" presId="urn:microsoft.com/office/officeart/2005/8/layout/vList3"/>
    <dgm:cxn modelId="{25CE2ED0-F968-4BD7-83D7-E93F5E2043A1}" type="presParOf" srcId="{0FFF036C-F229-4A63-94A5-8D49FA0BDC71}" destId="{0D73A6F8-2B64-4CB3-B89D-A106A60F0AF8}" srcOrd="0" destOrd="0" presId="urn:microsoft.com/office/officeart/2005/8/layout/vList3"/>
    <dgm:cxn modelId="{B39EC127-7695-4136-847D-B9065056051F}" type="presParOf" srcId="{0FFF036C-F229-4A63-94A5-8D49FA0BDC71}" destId="{D8EA18A6-A2FD-42FB-8EEA-18E6D82EEFCF}" srcOrd="1" destOrd="0" presId="urn:microsoft.com/office/officeart/2005/8/layout/vList3"/>
    <dgm:cxn modelId="{1A42B995-7681-4061-8807-2A693DE7BAFC}" type="presParOf" srcId="{404D4A31-4C7F-4E17-BE34-9AC58F87F5AD}" destId="{7D342EC5-2277-4901-9649-73D19232CD7B}" srcOrd="1" destOrd="0" presId="urn:microsoft.com/office/officeart/2005/8/layout/vList3"/>
    <dgm:cxn modelId="{FC52D4C9-7905-4A2C-88A4-5E8426B3DE6D}" type="presParOf" srcId="{404D4A31-4C7F-4E17-BE34-9AC58F87F5AD}" destId="{671992B2-3652-4F71-AFF7-D3E644FC2E80}" srcOrd="2" destOrd="0" presId="urn:microsoft.com/office/officeart/2005/8/layout/vList3"/>
    <dgm:cxn modelId="{1BE15189-5B2D-49AB-8C47-DC2B6A9AC179}" type="presParOf" srcId="{671992B2-3652-4F71-AFF7-D3E644FC2E80}" destId="{FDBC4BAB-1E68-44D2-A8BD-FB54C0806D80}" srcOrd="0" destOrd="0" presId="urn:microsoft.com/office/officeart/2005/8/layout/vList3"/>
    <dgm:cxn modelId="{32DCC900-D0DA-4A2A-89A8-7F294BF28237}" type="presParOf" srcId="{671992B2-3652-4F71-AFF7-D3E644FC2E80}" destId="{0140B9E1-0E4A-4522-9E46-E59D08D24B8D}" srcOrd="1" destOrd="0" presId="urn:microsoft.com/office/officeart/2005/8/layout/vList3"/>
    <dgm:cxn modelId="{950FA452-0632-4529-B25B-9CBAE433FC71}" type="presParOf" srcId="{404D4A31-4C7F-4E17-BE34-9AC58F87F5AD}" destId="{EFE9764E-60E6-4A27-9B6E-F590B56CE740}" srcOrd="3" destOrd="0" presId="urn:microsoft.com/office/officeart/2005/8/layout/vList3"/>
    <dgm:cxn modelId="{2F0C16C0-1912-4A41-A6E3-1F52A9F515D4}" type="presParOf" srcId="{404D4A31-4C7F-4E17-BE34-9AC58F87F5AD}" destId="{C721F231-AE9D-4F96-AF20-95D5D738C3F2}" srcOrd="4" destOrd="0" presId="urn:microsoft.com/office/officeart/2005/8/layout/vList3"/>
    <dgm:cxn modelId="{4F082C8D-58E6-4BA6-BFC6-279BA07F43BB}" type="presParOf" srcId="{C721F231-AE9D-4F96-AF20-95D5D738C3F2}" destId="{58061915-AC2C-4EF2-BC66-F1F58D67C9C7}" srcOrd="0" destOrd="0" presId="urn:microsoft.com/office/officeart/2005/8/layout/vList3"/>
    <dgm:cxn modelId="{2E8D3B68-A182-48DE-852A-297BEC52AE89}" type="presParOf" srcId="{C721F231-AE9D-4F96-AF20-95D5D738C3F2}" destId="{597DB4F2-5AE2-4F1E-8E2F-534CFB7016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C9FCB-B055-42CE-A18F-0035FBE1E3A9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53AABE1-4A64-4761-8C7F-ADA6C1F95FB4}">
      <dgm:prSet phldrT="[Texto]"/>
      <dgm:spPr/>
      <dgm:t>
        <a:bodyPr/>
        <a:lstStyle/>
        <a:p>
          <a:r>
            <a:rPr lang="es-ES"/>
            <a:t>Escribir los datos</a:t>
          </a:r>
        </a:p>
      </dgm:t>
    </dgm:pt>
    <dgm:pt modelId="{FBB8D068-1038-4779-BD01-4A09C815A118}" type="parTrans" cxnId="{E01D8B1B-DDFF-4321-BAE3-0CDF43FE1C86}">
      <dgm:prSet/>
      <dgm:spPr/>
      <dgm:t>
        <a:bodyPr/>
        <a:lstStyle/>
        <a:p>
          <a:endParaRPr lang="es-ES"/>
        </a:p>
      </dgm:t>
    </dgm:pt>
    <dgm:pt modelId="{ABF52865-EDF5-44C2-B2C3-44535D09D3E8}" type="sibTrans" cxnId="{E01D8B1B-DDFF-4321-BAE3-0CDF43FE1C86}">
      <dgm:prSet/>
      <dgm:spPr/>
      <dgm:t>
        <a:bodyPr/>
        <a:lstStyle/>
        <a:p>
          <a:endParaRPr lang="es-ES"/>
        </a:p>
      </dgm:t>
    </dgm:pt>
    <dgm:pt modelId="{2158CF8F-94F8-4F73-8691-F8727FAA6241}">
      <dgm:prSet phldrT="[Texto]"/>
      <dgm:spPr/>
      <dgm:t>
        <a:bodyPr/>
        <a:lstStyle/>
        <a:p>
          <a:r>
            <a:rPr lang="es-ES"/>
            <a:t>Poner la fórmula</a:t>
          </a:r>
        </a:p>
      </dgm:t>
    </dgm:pt>
    <dgm:pt modelId="{6CEB828A-794A-4CEB-ADFB-2C36860F9B2E}" type="parTrans" cxnId="{3F2CAC04-9F2D-45C1-8F3F-7E2D303BFEAE}">
      <dgm:prSet/>
      <dgm:spPr/>
      <dgm:t>
        <a:bodyPr/>
        <a:lstStyle/>
        <a:p>
          <a:endParaRPr lang="es-ES"/>
        </a:p>
      </dgm:t>
    </dgm:pt>
    <dgm:pt modelId="{D48DBD67-1670-4B5B-A216-559894F09C42}" type="sibTrans" cxnId="{3F2CAC04-9F2D-45C1-8F3F-7E2D303BFEAE}">
      <dgm:prSet/>
      <dgm:spPr/>
      <dgm:t>
        <a:bodyPr/>
        <a:lstStyle/>
        <a:p>
          <a:endParaRPr lang="es-ES"/>
        </a:p>
      </dgm:t>
    </dgm:pt>
    <dgm:pt modelId="{9A539A26-DE7E-4AB0-BAE3-D288A12ED0B9}">
      <dgm:prSet phldrT="[Texto]" custT="1"/>
      <dgm:spPr/>
      <dgm:t>
        <a:bodyPr/>
        <a:lstStyle/>
        <a:p>
          <a:r>
            <a:rPr lang="es-ES" sz="1400"/>
            <a:t>Sustituir la fórmula por los datos del problema</a:t>
          </a:r>
        </a:p>
      </dgm:t>
    </dgm:pt>
    <dgm:pt modelId="{E7D50F6F-D4A0-47EA-BE11-2174717C4C7B}" type="parTrans" cxnId="{F3610C4C-39B4-4E87-A5BB-C6C564B5937B}">
      <dgm:prSet/>
      <dgm:spPr/>
      <dgm:t>
        <a:bodyPr/>
        <a:lstStyle/>
        <a:p>
          <a:endParaRPr lang="es-ES"/>
        </a:p>
      </dgm:t>
    </dgm:pt>
    <dgm:pt modelId="{45C3C266-05E0-4306-8A36-8D738B94F7FA}" type="sibTrans" cxnId="{F3610C4C-39B4-4E87-A5BB-C6C564B5937B}">
      <dgm:prSet/>
      <dgm:spPr/>
      <dgm:t>
        <a:bodyPr/>
        <a:lstStyle/>
        <a:p>
          <a:endParaRPr lang="es-ES"/>
        </a:p>
      </dgm:t>
    </dgm:pt>
    <dgm:pt modelId="{A55E0222-D86E-4909-95ED-539EFD942773}">
      <dgm:prSet/>
      <dgm:spPr/>
      <dgm:t>
        <a:bodyPr/>
        <a:lstStyle/>
        <a:p>
          <a:r>
            <a:rPr lang="es-ES"/>
            <a:t>Despejar </a:t>
          </a:r>
          <a:r>
            <a:rPr lang="es-ES" i="1"/>
            <a:t>X</a:t>
          </a:r>
          <a:endParaRPr lang="es-ES"/>
        </a:p>
      </dgm:t>
    </dgm:pt>
    <dgm:pt modelId="{0526C96B-0A7E-4BC5-93C2-8D25EE6B3D5A}" type="parTrans" cxnId="{D8DFE1CD-B73D-4284-ACA4-214B06331C68}">
      <dgm:prSet/>
      <dgm:spPr/>
      <dgm:t>
        <a:bodyPr/>
        <a:lstStyle/>
        <a:p>
          <a:endParaRPr lang="es-ES"/>
        </a:p>
      </dgm:t>
    </dgm:pt>
    <dgm:pt modelId="{0A853E73-E183-45BA-A2E5-17698E9C5175}" type="sibTrans" cxnId="{D8DFE1CD-B73D-4284-ACA4-214B06331C68}">
      <dgm:prSet/>
      <dgm:spPr/>
      <dgm:t>
        <a:bodyPr/>
        <a:lstStyle/>
        <a:p>
          <a:endParaRPr lang="es-ES"/>
        </a:p>
      </dgm:t>
    </dgm:pt>
    <dgm:pt modelId="{FB03766D-BA10-485C-A0E7-32A81CA0A0A7}">
      <dgm:prSet/>
      <dgm:spPr/>
      <dgm:t>
        <a:bodyPr/>
        <a:lstStyle/>
        <a:p>
          <a:r>
            <a:rPr lang="es-ES"/>
            <a:t>Resolver</a:t>
          </a:r>
        </a:p>
      </dgm:t>
    </dgm:pt>
    <dgm:pt modelId="{AFF2A1DE-3F80-4164-880D-87988D444445}" type="parTrans" cxnId="{1049260E-8E1E-4D9A-BA42-E2FFD2C6EBDC}">
      <dgm:prSet/>
      <dgm:spPr/>
      <dgm:t>
        <a:bodyPr/>
        <a:lstStyle/>
        <a:p>
          <a:endParaRPr lang="es-ES"/>
        </a:p>
      </dgm:t>
    </dgm:pt>
    <dgm:pt modelId="{5311661D-C567-474B-9225-774A38EF41F1}" type="sibTrans" cxnId="{1049260E-8E1E-4D9A-BA42-E2FFD2C6EBDC}">
      <dgm:prSet/>
      <dgm:spPr/>
      <dgm:t>
        <a:bodyPr/>
        <a:lstStyle/>
        <a:p>
          <a:endParaRPr lang="es-ES"/>
        </a:p>
      </dgm:t>
    </dgm:pt>
    <dgm:pt modelId="{947C0B6B-1DCB-4520-908D-2A53E5BA3169}" type="pres">
      <dgm:prSet presAssocID="{D35C9FCB-B055-42CE-A18F-0035FBE1E3A9}" presName="Name0" presStyleCnt="0">
        <dgm:presLayoutVars>
          <dgm:dir/>
          <dgm:resizeHandles val="exact"/>
        </dgm:presLayoutVars>
      </dgm:prSet>
      <dgm:spPr/>
    </dgm:pt>
    <dgm:pt modelId="{723C40B9-57A1-4781-BA85-66E7396838C0}" type="pres">
      <dgm:prSet presAssocID="{153AABE1-4A64-4761-8C7F-ADA6C1F95FB4}" presName="node" presStyleLbl="node1" presStyleIdx="0" presStyleCnt="5">
        <dgm:presLayoutVars>
          <dgm:bulletEnabled val="1"/>
        </dgm:presLayoutVars>
      </dgm:prSet>
      <dgm:spPr/>
    </dgm:pt>
    <dgm:pt modelId="{CF4BF1E4-F92D-4E8E-B7E7-B9FF3B638979}" type="pres">
      <dgm:prSet presAssocID="{ABF52865-EDF5-44C2-B2C3-44535D09D3E8}" presName="sibTrans" presStyleLbl="sibTrans2D1" presStyleIdx="0" presStyleCnt="4"/>
      <dgm:spPr/>
    </dgm:pt>
    <dgm:pt modelId="{4BB83F05-092B-4125-8884-E458FEC54CF5}" type="pres">
      <dgm:prSet presAssocID="{ABF52865-EDF5-44C2-B2C3-44535D09D3E8}" presName="connectorText" presStyleLbl="sibTrans2D1" presStyleIdx="0" presStyleCnt="4"/>
      <dgm:spPr/>
    </dgm:pt>
    <dgm:pt modelId="{EC381952-DF8F-4F5E-BCC9-CC2ECB5B1EA5}" type="pres">
      <dgm:prSet presAssocID="{2158CF8F-94F8-4F73-8691-F8727FAA6241}" presName="node" presStyleLbl="node1" presStyleIdx="1" presStyleCnt="5">
        <dgm:presLayoutVars>
          <dgm:bulletEnabled val="1"/>
        </dgm:presLayoutVars>
      </dgm:prSet>
      <dgm:spPr/>
    </dgm:pt>
    <dgm:pt modelId="{5D1B6745-01B8-4D22-BFE3-B38490A2414A}" type="pres">
      <dgm:prSet presAssocID="{D48DBD67-1670-4B5B-A216-559894F09C42}" presName="sibTrans" presStyleLbl="sibTrans2D1" presStyleIdx="1" presStyleCnt="4"/>
      <dgm:spPr/>
    </dgm:pt>
    <dgm:pt modelId="{B373493B-855E-42DD-80C7-0B348A405A16}" type="pres">
      <dgm:prSet presAssocID="{D48DBD67-1670-4B5B-A216-559894F09C42}" presName="connectorText" presStyleLbl="sibTrans2D1" presStyleIdx="1" presStyleCnt="4"/>
      <dgm:spPr/>
    </dgm:pt>
    <dgm:pt modelId="{09FF3035-5CFC-496C-8673-9C4D21FB9B88}" type="pres">
      <dgm:prSet presAssocID="{9A539A26-DE7E-4AB0-BAE3-D288A12ED0B9}" presName="node" presStyleLbl="node1" presStyleIdx="2" presStyleCnt="5">
        <dgm:presLayoutVars>
          <dgm:bulletEnabled val="1"/>
        </dgm:presLayoutVars>
      </dgm:prSet>
      <dgm:spPr/>
    </dgm:pt>
    <dgm:pt modelId="{61BDF16A-21D1-405F-BD21-304CB58C71A5}" type="pres">
      <dgm:prSet presAssocID="{45C3C266-05E0-4306-8A36-8D738B94F7FA}" presName="sibTrans" presStyleLbl="sibTrans2D1" presStyleIdx="2" presStyleCnt="4"/>
      <dgm:spPr/>
    </dgm:pt>
    <dgm:pt modelId="{30BECE03-1D58-4EF0-826A-F154159519CC}" type="pres">
      <dgm:prSet presAssocID="{45C3C266-05E0-4306-8A36-8D738B94F7FA}" presName="connectorText" presStyleLbl="sibTrans2D1" presStyleIdx="2" presStyleCnt="4"/>
      <dgm:spPr/>
    </dgm:pt>
    <dgm:pt modelId="{BC1AF3D5-3864-4763-B931-B8DF35EA6F1C}" type="pres">
      <dgm:prSet presAssocID="{A55E0222-D86E-4909-95ED-539EFD942773}" presName="node" presStyleLbl="node1" presStyleIdx="3" presStyleCnt="5">
        <dgm:presLayoutVars>
          <dgm:bulletEnabled val="1"/>
        </dgm:presLayoutVars>
      </dgm:prSet>
      <dgm:spPr/>
    </dgm:pt>
    <dgm:pt modelId="{27583A69-AB27-401B-92C8-C9E61D8223DD}" type="pres">
      <dgm:prSet presAssocID="{0A853E73-E183-45BA-A2E5-17698E9C5175}" presName="sibTrans" presStyleLbl="sibTrans2D1" presStyleIdx="3" presStyleCnt="4"/>
      <dgm:spPr/>
    </dgm:pt>
    <dgm:pt modelId="{745B168A-1BD9-4506-827E-1054DD20A7A0}" type="pres">
      <dgm:prSet presAssocID="{0A853E73-E183-45BA-A2E5-17698E9C5175}" presName="connectorText" presStyleLbl="sibTrans2D1" presStyleIdx="3" presStyleCnt="4"/>
      <dgm:spPr/>
    </dgm:pt>
    <dgm:pt modelId="{47EFC9D8-9C10-4333-B3B7-CB0F720F6C24}" type="pres">
      <dgm:prSet presAssocID="{FB03766D-BA10-485C-A0E7-32A81CA0A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3F2CAC04-9F2D-45C1-8F3F-7E2D303BFEAE}" srcId="{D35C9FCB-B055-42CE-A18F-0035FBE1E3A9}" destId="{2158CF8F-94F8-4F73-8691-F8727FAA6241}" srcOrd="1" destOrd="0" parTransId="{6CEB828A-794A-4CEB-ADFB-2C36860F9B2E}" sibTransId="{D48DBD67-1670-4B5B-A216-559894F09C42}"/>
    <dgm:cxn modelId="{003F8A0C-1D8C-4F9E-852B-45D782504CC3}" type="presOf" srcId="{A55E0222-D86E-4909-95ED-539EFD942773}" destId="{BC1AF3D5-3864-4763-B931-B8DF35EA6F1C}" srcOrd="0" destOrd="0" presId="urn:microsoft.com/office/officeart/2005/8/layout/process1"/>
    <dgm:cxn modelId="{1049260E-8E1E-4D9A-BA42-E2FFD2C6EBDC}" srcId="{D35C9FCB-B055-42CE-A18F-0035FBE1E3A9}" destId="{FB03766D-BA10-485C-A0E7-32A81CA0A0A7}" srcOrd="4" destOrd="0" parTransId="{AFF2A1DE-3F80-4164-880D-87988D444445}" sibTransId="{5311661D-C567-474B-9225-774A38EF41F1}"/>
    <dgm:cxn modelId="{E01D8B1B-DDFF-4321-BAE3-0CDF43FE1C86}" srcId="{D35C9FCB-B055-42CE-A18F-0035FBE1E3A9}" destId="{153AABE1-4A64-4761-8C7F-ADA6C1F95FB4}" srcOrd="0" destOrd="0" parTransId="{FBB8D068-1038-4779-BD01-4A09C815A118}" sibTransId="{ABF52865-EDF5-44C2-B2C3-44535D09D3E8}"/>
    <dgm:cxn modelId="{B3EFA01E-3E84-481F-BF91-38B4905EEB7C}" type="presOf" srcId="{0A853E73-E183-45BA-A2E5-17698E9C5175}" destId="{745B168A-1BD9-4506-827E-1054DD20A7A0}" srcOrd="1" destOrd="0" presId="urn:microsoft.com/office/officeart/2005/8/layout/process1"/>
    <dgm:cxn modelId="{DB7A9635-7F92-470E-AFA2-7CA54459F8C4}" type="presOf" srcId="{FB03766D-BA10-485C-A0E7-32A81CA0A0A7}" destId="{47EFC9D8-9C10-4333-B3B7-CB0F720F6C24}" srcOrd="0" destOrd="0" presId="urn:microsoft.com/office/officeart/2005/8/layout/process1"/>
    <dgm:cxn modelId="{F0936F3C-4CC9-45C7-A843-12348A222D78}" type="presOf" srcId="{D48DBD67-1670-4B5B-A216-559894F09C42}" destId="{5D1B6745-01B8-4D22-BFE3-B38490A2414A}" srcOrd="0" destOrd="0" presId="urn:microsoft.com/office/officeart/2005/8/layout/process1"/>
    <dgm:cxn modelId="{C129EC66-86C8-4D1A-8D93-2D90DDEECFED}" type="presOf" srcId="{9A539A26-DE7E-4AB0-BAE3-D288A12ED0B9}" destId="{09FF3035-5CFC-496C-8673-9C4D21FB9B88}" srcOrd="0" destOrd="0" presId="urn:microsoft.com/office/officeart/2005/8/layout/process1"/>
    <dgm:cxn modelId="{F3610C4C-39B4-4E87-A5BB-C6C564B5937B}" srcId="{D35C9FCB-B055-42CE-A18F-0035FBE1E3A9}" destId="{9A539A26-DE7E-4AB0-BAE3-D288A12ED0B9}" srcOrd="2" destOrd="0" parTransId="{E7D50F6F-D4A0-47EA-BE11-2174717C4C7B}" sibTransId="{45C3C266-05E0-4306-8A36-8D738B94F7FA}"/>
    <dgm:cxn modelId="{18A77459-6782-44AC-B1D5-183F96220363}" type="presOf" srcId="{153AABE1-4A64-4761-8C7F-ADA6C1F95FB4}" destId="{723C40B9-57A1-4781-BA85-66E7396838C0}" srcOrd="0" destOrd="0" presId="urn:microsoft.com/office/officeart/2005/8/layout/process1"/>
    <dgm:cxn modelId="{7EB5CB79-8AC6-4699-A132-BFB25146F821}" type="presOf" srcId="{ABF52865-EDF5-44C2-B2C3-44535D09D3E8}" destId="{CF4BF1E4-F92D-4E8E-B7E7-B9FF3B638979}" srcOrd="0" destOrd="0" presId="urn:microsoft.com/office/officeart/2005/8/layout/process1"/>
    <dgm:cxn modelId="{F289FE79-A8DA-4D77-9EEF-562A263ED32D}" type="presOf" srcId="{45C3C266-05E0-4306-8A36-8D738B94F7FA}" destId="{30BECE03-1D58-4EF0-826A-F154159519CC}" srcOrd="1" destOrd="0" presId="urn:microsoft.com/office/officeart/2005/8/layout/process1"/>
    <dgm:cxn modelId="{CFBC2497-F26B-471A-99C4-9C90F1EC3173}" type="presOf" srcId="{ABF52865-EDF5-44C2-B2C3-44535D09D3E8}" destId="{4BB83F05-092B-4125-8884-E458FEC54CF5}" srcOrd="1" destOrd="0" presId="urn:microsoft.com/office/officeart/2005/8/layout/process1"/>
    <dgm:cxn modelId="{EBBFA698-53A0-4A89-B56D-DC15EE141BBC}" type="presOf" srcId="{45C3C266-05E0-4306-8A36-8D738B94F7FA}" destId="{61BDF16A-21D1-405F-BD21-304CB58C71A5}" srcOrd="0" destOrd="0" presId="urn:microsoft.com/office/officeart/2005/8/layout/process1"/>
    <dgm:cxn modelId="{148DEF9E-18DB-433B-8A56-3FF22749993A}" type="presOf" srcId="{2158CF8F-94F8-4F73-8691-F8727FAA6241}" destId="{EC381952-DF8F-4F5E-BCC9-CC2ECB5B1EA5}" srcOrd="0" destOrd="0" presId="urn:microsoft.com/office/officeart/2005/8/layout/process1"/>
    <dgm:cxn modelId="{1BEC97A3-2750-45CF-9617-1F06741CB644}" type="presOf" srcId="{D48DBD67-1670-4B5B-A216-559894F09C42}" destId="{B373493B-855E-42DD-80C7-0B348A405A16}" srcOrd="1" destOrd="0" presId="urn:microsoft.com/office/officeart/2005/8/layout/process1"/>
    <dgm:cxn modelId="{D8DFE1CD-B73D-4284-ACA4-214B06331C68}" srcId="{D35C9FCB-B055-42CE-A18F-0035FBE1E3A9}" destId="{A55E0222-D86E-4909-95ED-539EFD942773}" srcOrd="3" destOrd="0" parTransId="{0526C96B-0A7E-4BC5-93C2-8D25EE6B3D5A}" sibTransId="{0A853E73-E183-45BA-A2E5-17698E9C5175}"/>
    <dgm:cxn modelId="{671878E9-FA4B-405E-9FFA-5430FB0CC035}" type="presOf" srcId="{0A853E73-E183-45BA-A2E5-17698E9C5175}" destId="{27583A69-AB27-401B-92C8-C9E61D8223DD}" srcOrd="0" destOrd="0" presId="urn:microsoft.com/office/officeart/2005/8/layout/process1"/>
    <dgm:cxn modelId="{327A4AF3-EC3E-4617-80ED-5CC860970745}" type="presOf" srcId="{D35C9FCB-B055-42CE-A18F-0035FBE1E3A9}" destId="{947C0B6B-1DCB-4520-908D-2A53E5BA3169}" srcOrd="0" destOrd="0" presId="urn:microsoft.com/office/officeart/2005/8/layout/process1"/>
    <dgm:cxn modelId="{093962BE-3D3F-43AA-8248-49BFFE4DF203}" type="presParOf" srcId="{947C0B6B-1DCB-4520-908D-2A53E5BA3169}" destId="{723C40B9-57A1-4781-BA85-66E7396838C0}" srcOrd="0" destOrd="0" presId="urn:microsoft.com/office/officeart/2005/8/layout/process1"/>
    <dgm:cxn modelId="{CC0831C6-2D64-4662-93A6-304ECBA95BAB}" type="presParOf" srcId="{947C0B6B-1DCB-4520-908D-2A53E5BA3169}" destId="{CF4BF1E4-F92D-4E8E-B7E7-B9FF3B638979}" srcOrd="1" destOrd="0" presId="urn:microsoft.com/office/officeart/2005/8/layout/process1"/>
    <dgm:cxn modelId="{EFB0A759-4238-465A-846A-BF37792ED7EC}" type="presParOf" srcId="{CF4BF1E4-F92D-4E8E-B7E7-B9FF3B638979}" destId="{4BB83F05-092B-4125-8884-E458FEC54CF5}" srcOrd="0" destOrd="0" presId="urn:microsoft.com/office/officeart/2005/8/layout/process1"/>
    <dgm:cxn modelId="{2F36ACAE-57B7-45CA-8D68-583569FBCCAA}" type="presParOf" srcId="{947C0B6B-1DCB-4520-908D-2A53E5BA3169}" destId="{EC381952-DF8F-4F5E-BCC9-CC2ECB5B1EA5}" srcOrd="2" destOrd="0" presId="urn:microsoft.com/office/officeart/2005/8/layout/process1"/>
    <dgm:cxn modelId="{DA07AA31-788F-41EE-9A71-C85B98419A6A}" type="presParOf" srcId="{947C0B6B-1DCB-4520-908D-2A53E5BA3169}" destId="{5D1B6745-01B8-4D22-BFE3-B38490A2414A}" srcOrd="3" destOrd="0" presId="urn:microsoft.com/office/officeart/2005/8/layout/process1"/>
    <dgm:cxn modelId="{2DB3D463-D3FC-4959-8302-2DF96E05D2A4}" type="presParOf" srcId="{5D1B6745-01B8-4D22-BFE3-B38490A2414A}" destId="{B373493B-855E-42DD-80C7-0B348A405A16}" srcOrd="0" destOrd="0" presId="urn:microsoft.com/office/officeart/2005/8/layout/process1"/>
    <dgm:cxn modelId="{00647F56-6668-4043-BCA5-B18B7966418D}" type="presParOf" srcId="{947C0B6B-1DCB-4520-908D-2A53E5BA3169}" destId="{09FF3035-5CFC-496C-8673-9C4D21FB9B88}" srcOrd="4" destOrd="0" presId="urn:microsoft.com/office/officeart/2005/8/layout/process1"/>
    <dgm:cxn modelId="{2AA2DFCC-4BD5-48EC-A766-06DDDBC6B7A1}" type="presParOf" srcId="{947C0B6B-1DCB-4520-908D-2A53E5BA3169}" destId="{61BDF16A-21D1-405F-BD21-304CB58C71A5}" srcOrd="5" destOrd="0" presId="urn:microsoft.com/office/officeart/2005/8/layout/process1"/>
    <dgm:cxn modelId="{EDD7E25B-13FB-4A18-A386-D6484807E0D8}" type="presParOf" srcId="{61BDF16A-21D1-405F-BD21-304CB58C71A5}" destId="{30BECE03-1D58-4EF0-826A-F154159519CC}" srcOrd="0" destOrd="0" presId="urn:microsoft.com/office/officeart/2005/8/layout/process1"/>
    <dgm:cxn modelId="{926549D7-B584-4D85-87E6-C12AA8ACC2FA}" type="presParOf" srcId="{947C0B6B-1DCB-4520-908D-2A53E5BA3169}" destId="{BC1AF3D5-3864-4763-B931-B8DF35EA6F1C}" srcOrd="6" destOrd="0" presId="urn:microsoft.com/office/officeart/2005/8/layout/process1"/>
    <dgm:cxn modelId="{E8BBDFDF-6C25-4F5D-B44B-CAF3EE506520}" type="presParOf" srcId="{947C0B6B-1DCB-4520-908D-2A53E5BA3169}" destId="{27583A69-AB27-401B-92C8-C9E61D8223DD}" srcOrd="7" destOrd="0" presId="urn:microsoft.com/office/officeart/2005/8/layout/process1"/>
    <dgm:cxn modelId="{F33F4A2E-1AAA-45A8-87BB-EE3925AF2412}" type="presParOf" srcId="{27583A69-AB27-401B-92C8-C9E61D8223DD}" destId="{745B168A-1BD9-4506-827E-1054DD20A7A0}" srcOrd="0" destOrd="0" presId="urn:microsoft.com/office/officeart/2005/8/layout/process1"/>
    <dgm:cxn modelId="{0E2C9D7C-6ADB-4BA4-BB65-6588E1468150}" type="presParOf" srcId="{947C0B6B-1DCB-4520-908D-2A53E5BA3169}" destId="{47EFC9D8-9C10-4333-B3B7-CB0F720F6C2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A18A6-A2FD-42FB-8EEA-18E6D82EEFCF}">
      <dsp:nvSpPr>
        <dsp:cNvPr id="0" name=""/>
        <dsp:cNvSpPr/>
      </dsp:nvSpPr>
      <dsp:spPr>
        <a:xfrm rot="10800000">
          <a:off x="1382350" y="1431"/>
          <a:ext cx="4272028" cy="122525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El </a:t>
          </a:r>
          <a:r>
            <a:rPr lang="es-ES" sz="2400" u="sng" kern="1200">
              <a:solidFill>
                <a:schemeClr val="accent5">
                  <a:lumMod val="40000"/>
                  <a:lumOff val="60000"/>
                </a:schemeClr>
              </a:solidFill>
            </a:rPr>
            <a:t>punto de apoyo</a:t>
          </a:r>
          <a:r>
            <a:rPr lang="es-ES" sz="2400" kern="1200"/>
            <a:t> se encuentra en el centro</a:t>
          </a:r>
        </a:p>
      </dsp:txBody>
      <dsp:txXfrm rot="10800000">
        <a:off x="1688663" y="1431"/>
        <a:ext cx="3965715" cy="1225253"/>
      </dsp:txXfrm>
    </dsp:sp>
    <dsp:sp modelId="{0D73A6F8-2B64-4CB3-B89D-A106A60F0AF8}">
      <dsp:nvSpPr>
        <dsp:cNvPr id="0" name=""/>
        <dsp:cNvSpPr/>
      </dsp:nvSpPr>
      <dsp:spPr>
        <a:xfrm>
          <a:off x="769723" y="1431"/>
          <a:ext cx="1225253" cy="122525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0B9E1-0E4A-4522-9E46-E59D08D24B8D}">
      <dsp:nvSpPr>
        <dsp:cNvPr id="0" name=""/>
        <dsp:cNvSpPr/>
      </dsp:nvSpPr>
      <dsp:spPr>
        <a:xfrm rot="10800000">
          <a:off x="1382350" y="1592431"/>
          <a:ext cx="4272028" cy="122525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 </a:t>
          </a:r>
          <a:r>
            <a:rPr lang="es-ES" sz="2400" u="sng" kern="1200">
              <a:solidFill>
                <a:schemeClr val="accent5">
                  <a:lumMod val="40000"/>
                  <a:lumOff val="60000"/>
                </a:schemeClr>
              </a:solidFill>
            </a:rPr>
            <a:t>resistencia</a:t>
          </a:r>
          <a:r>
            <a:rPr lang="es-ES" sz="2400" kern="1200"/>
            <a:t> se encuentra en el centro</a:t>
          </a:r>
        </a:p>
      </dsp:txBody>
      <dsp:txXfrm rot="10800000">
        <a:off x="1688663" y="1592431"/>
        <a:ext cx="3965715" cy="1225253"/>
      </dsp:txXfrm>
    </dsp:sp>
    <dsp:sp modelId="{FDBC4BAB-1E68-44D2-A8BD-FB54C0806D80}">
      <dsp:nvSpPr>
        <dsp:cNvPr id="0" name=""/>
        <dsp:cNvSpPr/>
      </dsp:nvSpPr>
      <dsp:spPr>
        <a:xfrm>
          <a:off x="769723" y="1592431"/>
          <a:ext cx="1225253" cy="122525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DB4F2-5AE2-4F1E-8E2F-534CFB701688}">
      <dsp:nvSpPr>
        <dsp:cNvPr id="0" name=""/>
        <dsp:cNvSpPr/>
      </dsp:nvSpPr>
      <dsp:spPr>
        <a:xfrm rot="10800000">
          <a:off x="1382350" y="3183432"/>
          <a:ext cx="4272028" cy="122525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 </a:t>
          </a:r>
          <a:r>
            <a:rPr lang="es-ES" sz="2400" u="sng" kern="1200">
              <a:solidFill>
                <a:schemeClr val="accent5">
                  <a:lumMod val="40000"/>
                  <a:lumOff val="60000"/>
                </a:schemeClr>
              </a:solidFill>
            </a:rPr>
            <a:t>fuerza</a:t>
          </a:r>
          <a:r>
            <a:rPr lang="es-ES" sz="2400" kern="1200"/>
            <a:t> se encuentra en el centro</a:t>
          </a:r>
        </a:p>
      </dsp:txBody>
      <dsp:txXfrm rot="10800000">
        <a:off x="1688663" y="3183432"/>
        <a:ext cx="3965715" cy="1225253"/>
      </dsp:txXfrm>
    </dsp:sp>
    <dsp:sp modelId="{58061915-AC2C-4EF2-BC66-F1F58D67C9C7}">
      <dsp:nvSpPr>
        <dsp:cNvPr id="0" name=""/>
        <dsp:cNvSpPr/>
      </dsp:nvSpPr>
      <dsp:spPr>
        <a:xfrm>
          <a:off x="769723" y="3183432"/>
          <a:ext cx="1225253" cy="122525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C40B9-57A1-4781-BA85-66E7396838C0}">
      <dsp:nvSpPr>
        <dsp:cNvPr id="0" name=""/>
        <dsp:cNvSpPr/>
      </dsp:nvSpPr>
      <dsp:spPr>
        <a:xfrm>
          <a:off x="3968" y="905883"/>
          <a:ext cx="1230312" cy="945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Escribir los datos</a:t>
          </a:r>
        </a:p>
      </dsp:txBody>
      <dsp:txXfrm>
        <a:off x="31670" y="933585"/>
        <a:ext cx="1174908" cy="890398"/>
      </dsp:txXfrm>
    </dsp:sp>
    <dsp:sp modelId="{CF4BF1E4-F92D-4E8E-B7E7-B9FF3B638979}">
      <dsp:nvSpPr>
        <dsp:cNvPr id="0" name=""/>
        <dsp:cNvSpPr/>
      </dsp:nvSpPr>
      <dsp:spPr>
        <a:xfrm>
          <a:off x="1357312" y="1226225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1357312" y="1287248"/>
        <a:ext cx="182578" cy="183071"/>
      </dsp:txXfrm>
    </dsp:sp>
    <dsp:sp modelId="{EC381952-DF8F-4F5E-BCC9-CC2ECB5B1EA5}">
      <dsp:nvSpPr>
        <dsp:cNvPr id="0" name=""/>
        <dsp:cNvSpPr/>
      </dsp:nvSpPr>
      <dsp:spPr>
        <a:xfrm>
          <a:off x="1726406" y="905883"/>
          <a:ext cx="1230312" cy="945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Poner la fórmula</a:t>
          </a:r>
        </a:p>
      </dsp:txBody>
      <dsp:txXfrm>
        <a:off x="1754108" y="933585"/>
        <a:ext cx="1174908" cy="890398"/>
      </dsp:txXfrm>
    </dsp:sp>
    <dsp:sp modelId="{5D1B6745-01B8-4D22-BFE3-B38490A2414A}">
      <dsp:nvSpPr>
        <dsp:cNvPr id="0" name=""/>
        <dsp:cNvSpPr/>
      </dsp:nvSpPr>
      <dsp:spPr>
        <a:xfrm>
          <a:off x="3079750" y="1226225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079750" y="1287248"/>
        <a:ext cx="182578" cy="183071"/>
      </dsp:txXfrm>
    </dsp:sp>
    <dsp:sp modelId="{09FF3035-5CFC-496C-8673-9C4D21FB9B88}">
      <dsp:nvSpPr>
        <dsp:cNvPr id="0" name=""/>
        <dsp:cNvSpPr/>
      </dsp:nvSpPr>
      <dsp:spPr>
        <a:xfrm>
          <a:off x="3448843" y="905883"/>
          <a:ext cx="1230312" cy="945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Sustituir la fórmula por los datos del problema</a:t>
          </a:r>
        </a:p>
      </dsp:txBody>
      <dsp:txXfrm>
        <a:off x="3476545" y="933585"/>
        <a:ext cx="1174908" cy="890398"/>
      </dsp:txXfrm>
    </dsp:sp>
    <dsp:sp modelId="{61BDF16A-21D1-405F-BD21-304CB58C71A5}">
      <dsp:nvSpPr>
        <dsp:cNvPr id="0" name=""/>
        <dsp:cNvSpPr/>
      </dsp:nvSpPr>
      <dsp:spPr>
        <a:xfrm>
          <a:off x="4802187" y="1226225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4802187" y="1287248"/>
        <a:ext cx="182578" cy="183071"/>
      </dsp:txXfrm>
    </dsp:sp>
    <dsp:sp modelId="{BC1AF3D5-3864-4763-B931-B8DF35EA6F1C}">
      <dsp:nvSpPr>
        <dsp:cNvPr id="0" name=""/>
        <dsp:cNvSpPr/>
      </dsp:nvSpPr>
      <dsp:spPr>
        <a:xfrm>
          <a:off x="5171281" y="905883"/>
          <a:ext cx="1230312" cy="945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Despejar </a:t>
          </a:r>
          <a:r>
            <a:rPr lang="es-ES" sz="1900" i="1" kern="1200"/>
            <a:t>X</a:t>
          </a:r>
          <a:endParaRPr lang="es-ES" sz="1900" kern="1200"/>
        </a:p>
      </dsp:txBody>
      <dsp:txXfrm>
        <a:off x="5198983" y="933585"/>
        <a:ext cx="1174908" cy="890398"/>
      </dsp:txXfrm>
    </dsp:sp>
    <dsp:sp modelId="{27583A69-AB27-401B-92C8-C9E61D8223DD}">
      <dsp:nvSpPr>
        <dsp:cNvPr id="0" name=""/>
        <dsp:cNvSpPr/>
      </dsp:nvSpPr>
      <dsp:spPr>
        <a:xfrm>
          <a:off x="6524624" y="1226225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6524624" y="1287248"/>
        <a:ext cx="182578" cy="183071"/>
      </dsp:txXfrm>
    </dsp:sp>
    <dsp:sp modelId="{47EFC9D8-9C10-4333-B3B7-CB0F720F6C24}">
      <dsp:nvSpPr>
        <dsp:cNvPr id="0" name=""/>
        <dsp:cNvSpPr/>
      </dsp:nvSpPr>
      <dsp:spPr>
        <a:xfrm>
          <a:off x="6893718" y="905883"/>
          <a:ext cx="1230312" cy="945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Resolver</a:t>
          </a:r>
        </a:p>
      </dsp:txBody>
      <dsp:txXfrm>
        <a:off x="6921420" y="933585"/>
        <a:ext cx="1174908" cy="8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3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7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7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9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2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1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47AC0-64B4-4DAF-9E96-12EA96A4E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9" b="51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72B99C-238C-4EC8-84D4-5FB69114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es-ES" sz="2600"/>
              <a:t>Examen tecnología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44EED1-BD37-40FA-9BC8-57F221E7B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es-ES" sz="1700"/>
              <a:t>Palancas y mecanismos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3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7CAC9-85EC-44B4-AB1B-61EE156F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Palancas: tipos de palancas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D0242B6-CBF0-49A0-B4D2-2DD988633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440937"/>
              </p:ext>
            </p:extLst>
          </p:nvPr>
        </p:nvGraphicFramePr>
        <p:xfrm>
          <a:off x="2535339" y="2114110"/>
          <a:ext cx="6424103" cy="441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2C9FB02-8BB2-4D8F-B739-6ADED50C7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959" y="2114110"/>
            <a:ext cx="2041024" cy="13148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DA5195-85E3-4AEC-92F5-6F3BABF7F80B}"/>
              </a:ext>
            </a:extLst>
          </p:cNvPr>
          <p:cNvSpPr/>
          <p:nvPr/>
        </p:nvSpPr>
        <p:spPr>
          <a:xfrm>
            <a:off x="3485562" y="2309890"/>
            <a:ext cx="87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1º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C40D15-B17A-4F35-A374-D1B04A285D80}"/>
              </a:ext>
            </a:extLst>
          </p:cNvPr>
          <p:cNvSpPr/>
          <p:nvPr/>
        </p:nvSpPr>
        <p:spPr>
          <a:xfrm>
            <a:off x="3425450" y="3857503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s-E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25C3798-3736-49D2-AE3B-43BEC8449F37}"/>
              </a:ext>
            </a:extLst>
          </p:cNvPr>
          <p:cNvSpPr/>
          <p:nvPr/>
        </p:nvSpPr>
        <p:spPr>
          <a:xfrm>
            <a:off x="3417434" y="5486871"/>
            <a:ext cx="101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3º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EC517F-7DB8-4AFA-A85F-CB01F0DDD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3959" y="3685872"/>
            <a:ext cx="2041024" cy="1290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A20854E-1D33-45B5-89B2-FE896090E4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3959" y="5288023"/>
            <a:ext cx="2041024" cy="12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lobo: flecha izquierda 12">
            <a:extLst>
              <a:ext uri="{FF2B5EF4-FFF2-40B4-BE49-F238E27FC236}">
                <a16:creationId xmlns:a16="http://schemas.microsoft.com/office/drawing/2014/main" id="{6FA48515-2D16-4FA4-8206-A7B85C9977BA}"/>
              </a:ext>
            </a:extLst>
          </p:cNvPr>
          <p:cNvSpPr/>
          <p:nvPr/>
        </p:nvSpPr>
        <p:spPr>
          <a:xfrm>
            <a:off x="4260703" y="2104116"/>
            <a:ext cx="7496486" cy="3816428"/>
          </a:xfrm>
          <a:prstGeom prst="leftArrowCallout">
            <a:avLst>
              <a:gd name="adj1" fmla="val 19646"/>
              <a:gd name="adj2" fmla="val 17989"/>
              <a:gd name="adj3" fmla="val 25000"/>
              <a:gd name="adj4" fmla="val 77264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lobo: línea 14">
            <a:extLst>
              <a:ext uri="{FF2B5EF4-FFF2-40B4-BE49-F238E27FC236}">
                <a16:creationId xmlns:a16="http://schemas.microsoft.com/office/drawing/2014/main" id="{4A64CDBB-93D1-4FAE-A968-A8D3010DCBE7}"/>
              </a:ext>
            </a:extLst>
          </p:cNvPr>
          <p:cNvSpPr/>
          <p:nvPr/>
        </p:nvSpPr>
        <p:spPr>
          <a:xfrm>
            <a:off x="6054535" y="2238939"/>
            <a:ext cx="2638548" cy="1262527"/>
          </a:xfrm>
          <a:prstGeom prst="borderCallout1">
            <a:avLst>
              <a:gd name="adj1" fmla="val 27620"/>
              <a:gd name="adj2" fmla="val -385"/>
              <a:gd name="adj3" fmla="val 139298"/>
              <a:gd name="adj4" fmla="val -66948"/>
            </a:avLst>
          </a:prstGeom>
          <a:solidFill>
            <a:srgbClr val="B1D584"/>
          </a:solidFill>
          <a:ln>
            <a:solidFill>
              <a:srgbClr val="A7A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550C3D-C6CB-411B-BDB9-57E4AD9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94" y="1544287"/>
            <a:ext cx="3099816" cy="1709928"/>
          </a:xfrm>
        </p:spPr>
        <p:txBody>
          <a:bodyPr/>
          <a:lstStyle/>
          <a:p>
            <a:r>
              <a:rPr lang="es-ES"/>
              <a:t>Problemas de palancas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493726-090A-4CAE-AEF6-8872FAC3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794" y="2798998"/>
            <a:ext cx="3099816" cy="2057400"/>
          </a:xfrm>
        </p:spPr>
        <p:txBody>
          <a:bodyPr/>
          <a:lstStyle/>
          <a:p>
            <a:r>
              <a:rPr lang="es-ES" i="1"/>
              <a:t>“Calcula la fuerza que hay que aplicar para vencer la resistencia.”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A2AE6E-1913-4421-8AAC-94CE34FC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71" y="3779371"/>
            <a:ext cx="3676732" cy="1928042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86B3D4C-564F-45ED-9586-88D5F8E8FDB4}"/>
              </a:ext>
            </a:extLst>
          </p:cNvPr>
          <p:cNvCxnSpPr/>
          <p:nvPr/>
        </p:nvCxnSpPr>
        <p:spPr>
          <a:xfrm>
            <a:off x="713064" y="2783735"/>
            <a:ext cx="3247546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5FA03EB-098E-4186-B083-774C37D48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490412"/>
              </p:ext>
            </p:extLst>
          </p:nvPr>
        </p:nvGraphicFramePr>
        <p:xfrm>
          <a:off x="3960610" y="-746620"/>
          <a:ext cx="8128000" cy="275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Globo: línea 15">
            <a:extLst>
              <a:ext uri="{FF2B5EF4-FFF2-40B4-BE49-F238E27FC236}">
                <a16:creationId xmlns:a16="http://schemas.microsoft.com/office/drawing/2014/main" id="{BC8D7A9E-EA76-47F9-8287-A245F4BAD486}"/>
              </a:ext>
            </a:extLst>
          </p:cNvPr>
          <p:cNvSpPr/>
          <p:nvPr/>
        </p:nvSpPr>
        <p:spPr>
          <a:xfrm>
            <a:off x="6054535" y="3496933"/>
            <a:ext cx="2638548" cy="570451"/>
          </a:xfrm>
          <a:prstGeom prst="borderCallout1">
            <a:avLst>
              <a:gd name="adj1" fmla="val 27620"/>
              <a:gd name="adj2" fmla="val -385"/>
              <a:gd name="adj3" fmla="val 90891"/>
              <a:gd name="adj4" fmla="val -67583"/>
            </a:avLst>
          </a:prstGeom>
          <a:solidFill>
            <a:srgbClr val="D5E089"/>
          </a:solidFill>
          <a:ln>
            <a:solidFill>
              <a:srgbClr val="A7A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Globo: línea 16">
            <a:extLst>
              <a:ext uri="{FF2B5EF4-FFF2-40B4-BE49-F238E27FC236}">
                <a16:creationId xmlns:a16="http://schemas.microsoft.com/office/drawing/2014/main" id="{5CEDBB71-953C-45DF-A07C-096DD0D84493}"/>
              </a:ext>
            </a:extLst>
          </p:cNvPr>
          <p:cNvSpPr/>
          <p:nvPr/>
        </p:nvSpPr>
        <p:spPr>
          <a:xfrm>
            <a:off x="6054535" y="4067385"/>
            <a:ext cx="2638548" cy="499483"/>
          </a:xfrm>
          <a:prstGeom prst="borderCallout1">
            <a:avLst>
              <a:gd name="adj1" fmla="val 27620"/>
              <a:gd name="adj2" fmla="val -385"/>
              <a:gd name="adj3" fmla="val -13863"/>
              <a:gd name="adj4" fmla="val -68220"/>
            </a:avLst>
          </a:prstGeom>
          <a:solidFill>
            <a:srgbClr val="7DBBA5"/>
          </a:solidFill>
          <a:ln>
            <a:solidFill>
              <a:srgbClr val="A7A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Globo: línea 17">
            <a:extLst>
              <a:ext uri="{FF2B5EF4-FFF2-40B4-BE49-F238E27FC236}">
                <a16:creationId xmlns:a16="http://schemas.microsoft.com/office/drawing/2014/main" id="{48634E5B-9EFB-461F-96F7-CC039D964929}"/>
              </a:ext>
            </a:extLst>
          </p:cNvPr>
          <p:cNvSpPr/>
          <p:nvPr/>
        </p:nvSpPr>
        <p:spPr>
          <a:xfrm>
            <a:off x="6054535" y="4566869"/>
            <a:ext cx="5639718" cy="499484"/>
          </a:xfrm>
          <a:prstGeom prst="borderCallout1">
            <a:avLst>
              <a:gd name="adj1" fmla="val 29299"/>
              <a:gd name="adj2" fmla="val -88"/>
              <a:gd name="adj3" fmla="val -108514"/>
              <a:gd name="adj4" fmla="val -31721"/>
            </a:avLst>
          </a:prstGeom>
          <a:solidFill>
            <a:srgbClr val="92CED8"/>
          </a:solidFill>
          <a:ln>
            <a:solidFill>
              <a:srgbClr val="A7A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Globo: línea 18">
            <a:extLst>
              <a:ext uri="{FF2B5EF4-FFF2-40B4-BE49-F238E27FC236}">
                <a16:creationId xmlns:a16="http://schemas.microsoft.com/office/drawing/2014/main" id="{85CF1B67-1A92-44C6-A3D0-5E471E4F0F8A}"/>
              </a:ext>
            </a:extLst>
          </p:cNvPr>
          <p:cNvSpPr/>
          <p:nvPr/>
        </p:nvSpPr>
        <p:spPr>
          <a:xfrm>
            <a:off x="6054535" y="5075636"/>
            <a:ext cx="5639718" cy="753760"/>
          </a:xfrm>
          <a:prstGeom prst="borderCallout1">
            <a:avLst>
              <a:gd name="adj1" fmla="val 18716"/>
              <a:gd name="adj2" fmla="val -236"/>
              <a:gd name="adj3" fmla="val -139434"/>
              <a:gd name="adj4" fmla="val -31573"/>
            </a:avLst>
          </a:prstGeom>
          <a:solidFill>
            <a:srgbClr val="81B3D0"/>
          </a:solidFill>
          <a:ln>
            <a:solidFill>
              <a:srgbClr val="A7A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3E9D0C-6EAD-467A-A034-C72BAEB2F118}"/>
              </a:ext>
            </a:extLst>
          </p:cNvPr>
          <p:cNvSpPr txBox="1"/>
          <p:nvPr/>
        </p:nvSpPr>
        <p:spPr>
          <a:xfrm>
            <a:off x="5985335" y="2238939"/>
            <a:ext cx="59102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u="sng"/>
              <a:t>Datos</a:t>
            </a:r>
            <a:r>
              <a:rPr lang="es-ES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 b="1"/>
              <a:t>R:</a:t>
            </a:r>
            <a:r>
              <a:rPr lang="es-ES" sz="1600"/>
              <a:t> 2kg.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 b="1"/>
              <a:t>F:</a:t>
            </a:r>
            <a:r>
              <a:rPr lang="es-ES" sz="1600"/>
              <a:t> </a:t>
            </a:r>
            <a:r>
              <a:rPr lang="es-ES" sz="1600" i="1"/>
              <a:t>X</a:t>
            </a:r>
            <a:r>
              <a:rPr lang="es-ES" sz="160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 b="1"/>
              <a:t>Df:</a:t>
            </a:r>
            <a:r>
              <a:rPr lang="es-ES" sz="1600"/>
              <a:t> 30-5=25cm.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 b="1"/>
              <a:t>Dr:</a:t>
            </a:r>
            <a:r>
              <a:rPr lang="es-ES" sz="1600"/>
              <a:t> 5cm.</a:t>
            </a:r>
          </a:p>
          <a:p>
            <a:pPr marL="342900" indent="-342900">
              <a:buFont typeface="+mj-lt"/>
              <a:buAutoNum type="alphaLcParenR"/>
            </a:pPr>
            <a:r>
              <a:rPr lang="es-ES" u="sng"/>
              <a:t>Fórmula</a:t>
            </a:r>
            <a:r>
              <a:rPr lang="es-ES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/>
              <a:t>F · Df = R · Dr.</a:t>
            </a:r>
          </a:p>
          <a:p>
            <a:pPr marL="342900" indent="-342900">
              <a:buFont typeface="+mj-lt"/>
              <a:buAutoNum type="alphaLcParenR"/>
            </a:pPr>
            <a:r>
              <a:rPr lang="es-ES" u="sng"/>
              <a:t>Sustitución de datos</a:t>
            </a:r>
            <a:r>
              <a:rPr lang="es-ES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 i="1"/>
              <a:t>X</a:t>
            </a:r>
            <a:r>
              <a:rPr lang="es-ES" sz="1600"/>
              <a:t> · 25 = 2 · 5.</a:t>
            </a:r>
          </a:p>
          <a:p>
            <a:pPr marL="342900" indent="-342900">
              <a:buFont typeface="+mj-lt"/>
              <a:buAutoNum type="alphaLcParenR"/>
            </a:pPr>
            <a:r>
              <a:rPr lang="es-ES" u="sng"/>
              <a:t>Despejar </a:t>
            </a:r>
            <a:r>
              <a:rPr lang="es-ES" i="1" u="sng"/>
              <a:t>X</a:t>
            </a:r>
            <a:r>
              <a:rPr lang="es-ES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 i="1"/>
              <a:t>X</a:t>
            </a:r>
            <a:r>
              <a:rPr lang="es-ES" sz="1600"/>
              <a:t> · 25 = 2 · 5 </a:t>
            </a:r>
            <a:r>
              <a:rPr lang="es-ES" sz="1600">
                <a:sym typeface="Wingdings" panose="05000000000000000000" pitchFamily="2" charset="2"/>
              </a:rPr>
              <a:t> X · 25 = 10  10:25  </a:t>
            </a:r>
            <a:r>
              <a:rPr lang="es-ES" sz="1600" i="1">
                <a:sym typeface="Wingdings" panose="05000000000000000000" pitchFamily="2" charset="2"/>
              </a:rPr>
              <a:t>X</a:t>
            </a:r>
            <a:r>
              <a:rPr lang="es-ES" sz="1600">
                <a:sym typeface="Wingdings" panose="05000000000000000000" pitchFamily="2" charset="2"/>
              </a:rPr>
              <a:t> = 0,4</a:t>
            </a:r>
          </a:p>
          <a:p>
            <a:pPr marL="342900" indent="-342900">
              <a:buFont typeface="+mj-lt"/>
              <a:buAutoNum type="alphaLcParenR"/>
            </a:pPr>
            <a:r>
              <a:rPr lang="es-ES" u="sng">
                <a:sym typeface="Wingdings" panose="05000000000000000000" pitchFamily="2" charset="2"/>
              </a:rPr>
              <a:t>Resolver</a:t>
            </a:r>
            <a:r>
              <a:rPr lang="es-ES"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>
                <a:sym typeface="Wingdings" panose="05000000000000000000" pitchFamily="2" charset="2"/>
              </a:rPr>
              <a:t>Será necesario hacer 0,4kg para vencer 2kg de resistencia.</a:t>
            </a: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279563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 descr="MECANISMO DE MANIVELA Y CORREDERA. – LOS MECANISMOS.">
            <a:extLst>
              <a:ext uri="{FF2B5EF4-FFF2-40B4-BE49-F238E27FC236}">
                <a16:creationId xmlns:a16="http://schemas.microsoft.com/office/drawing/2014/main" id="{359C8BF1-A6AD-4614-BA4D-4A6B59FED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47342" r="22282" b="6886"/>
          <a:stretch/>
        </p:blipFill>
        <p:spPr bwMode="auto">
          <a:xfrm>
            <a:off x="9658010" y="1336314"/>
            <a:ext cx="1439195" cy="5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iñón-cremallera - -Reto B- Pórtico">
            <a:extLst>
              <a:ext uri="{FF2B5EF4-FFF2-40B4-BE49-F238E27FC236}">
                <a16:creationId xmlns:a16="http://schemas.microsoft.com/office/drawing/2014/main" id="{23E5C250-DF9C-4D16-A338-70ACB7C8C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t="3088" b="17701"/>
          <a:stretch/>
        </p:blipFill>
        <p:spPr bwMode="auto">
          <a:xfrm>
            <a:off x="5313160" y="1297000"/>
            <a:ext cx="795824" cy="5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5.4.- Tornillo-tuerca.">
            <a:extLst>
              <a:ext uri="{FF2B5EF4-FFF2-40B4-BE49-F238E27FC236}">
                <a16:creationId xmlns:a16="http://schemas.microsoft.com/office/drawing/2014/main" id="{FCE0A97A-E0DD-428B-BC40-60FC1F536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14786" r="11054" b="14654"/>
          <a:stretch/>
        </p:blipFill>
        <p:spPr bwMode="auto">
          <a:xfrm>
            <a:off x="3308491" y="2835475"/>
            <a:ext cx="1127571" cy="5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Tecnología Pirineos: Torno y manivela">
            <a:extLst>
              <a:ext uri="{FF2B5EF4-FFF2-40B4-BE49-F238E27FC236}">
                <a16:creationId xmlns:a16="http://schemas.microsoft.com/office/drawing/2014/main" id="{253E8A29-3BAF-448F-B531-6234FBAF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6195" r="19213" b="13734"/>
          <a:stretch/>
        </p:blipFill>
        <p:spPr bwMode="auto">
          <a:xfrm>
            <a:off x="3580982" y="1999102"/>
            <a:ext cx="511975" cy="6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inámica de mecanismos de levas • MomentoGP">
            <a:extLst>
              <a:ext uri="{FF2B5EF4-FFF2-40B4-BE49-F238E27FC236}">
                <a16:creationId xmlns:a16="http://schemas.microsoft.com/office/drawing/2014/main" id="{263640A5-9317-4D05-8D55-179C1DB13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957" r="44339" b="10065"/>
          <a:stretch/>
        </p:blipFill>
        <p:spPr bwMode="auto">
          <a:xfrm>
            <a:off x="4132038" y="1111706"/>
            <a:ext cx="308112" cy="7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ornillo sin fin: descripción y aplicaciones">
            <a:extLst>
              <a:ext uri="{FF2B5EF4-FFF2-40B4-BE49-F238E27FC236}">
                <a16:creationId xmlns:a16="http://schemas.microsoft.com/office/drawing/2014/main" id="{B7DAFC52-D69A-44C4-A9D0-77B18E09D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2041" r="51192"/>
          <a:stretch/>
        </p:blipFill>
        <p:spPr bwMode="auto">
          <a:xfrm>
            <a:off x="2220871" y="4326872"/>
            <a:ext cx="462146" cy="5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ecnoGalan: CONJUNTO POLEA-CORREA">
            <a:extLst>
              <a:ext uri="{FF2B5EF4-FFF2-40B4-BE49-F238E27FC236}">
                <a16:creationId xmlns:a16="http://schemas.microsoft.com/office/drawing/2014/main" id="{C2D3120B-A414-409C-B4AD-182235614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9" r="4570" b="12066"/>
          <a:stretch/>
        </p:blipFill>
        <p:spPr bwMode="auto">
          <a:xfrm>
            <a:off x="1951391" y="3598416"/>
            <a:ext cx="1017427" cy="5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ngranajes con cadena - Mecanismos y Circuitos">
            <a:extLst>
              <a:ext uri="{FF2B5EF4-FFF2-40B4-BE49-F238E27FC236}">
                <a16:creationId xmlns:a16="http://schemas.microsoft.com/office/drawing/2014/main" id="{931A5581-6229-46D2-B952-B9F5078F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8223" r="3910" b="5646"/>
          <a:stretch/>
        </p:blipFill>
        <p:spPr bwMode="auto">
          <a:xfrm>
            <a:off x="2276845" y="2827088"/>
            <a:ext cx="858610" cy="5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uedas de fricción | Mecanismos y sistemas mecánicos">
            <a:extLst>
              <a:ext uri="{FF2B5EF4-FFF2-40B4-BE49-F238E27FC236}">
                <a16:creationId xmlns:a16="http://schemas.microsoft.com/office/drawing/2014/main" id="{ABC7F11B-32EF-4522-863B-0CA07BEF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15" y="2059027"/>
            <a:ext cx="718030" cy="5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ágenes de Engranajes | Vectores, fotos de stock y PSD gratuitos">
            <a:extLst>
              <a:ext uri="{FF2B5EF4-FFF2-40B4-BE49-F238E27FC236}">
                <a16:creationId xmlns:a16="http://schemas.microsoft.com/office/drawing/2014/main" id="{9CA0B4FE-2309-4678-93E7-FF26C76C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20099" r="11349" b="19422"/>
          <a:stretch/>
        </p:blipFill>
        <p:spPr bwMode="auto">
          <a:xfrm>
            <a:off x="2538934" y="1466047"/>
            <a:ext cx="472714" cy="3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QUINAS SIMPLES: APAREJO FACTORIAL">
            <a:extLst>
              <a:ext uri="{FF2B5EF4-FFF2-40B4-BE49-F238E27FC236}">
                <a16:creationId xmlns:a16="http://schemas.microsoft.com/office/drawing/2014/main" id="{909FD652-A61B-4F3C-A4F1-A747261F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4844" r="26832" b="12033"/>
          <a:stretch/>
        </p:blipFill>
        <p:spPr bwMode="auto">
          <a:xfrm>
            <a:off x="839964" y="4329883"/>
            <a:ext cx="149937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finición de polipasto - Qué es, Significado y Concepto">
            <a:extLst>
              <a:ext uri="{FF2B5EF4-FFF2-40B4-BE49-F238E27FC236}">
                <a16:creationId xmlns:a16="http://schemas.microsoft.com/office/drawing/2014/main" id="{5FAC26B3-976D-4975-AA6E-A04BAE389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-563" b="7725"/>
          <a:stretch/>
        </p:blipFill>
        <p:spPr bwMode="auto">
          <a:xfrm>
            <a:off x="657863" y="3596440"/>
            <a:ext cx="399101" cy="5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finición de palanca - Qué es, Significado y Concepto">
            <a:extLst>
              <a:ext uri="{FF2B5EF4-FFF2-40B4-BE49-F238E27FC236}">
                <a16:creationId xmlns:a16="http://schemas.microsoft.com/office/drawing/2014/main" id="{957751D2-598D-43EA-B62A-6D18CAB0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" y="1071880"/>
            <a:ext cx="1397466" cy="9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CROCURSO DE FISICA MECÁNICA: POLEAS MÓVILES Y FACTORIALES">
            <a:extLst>
              <a:ext uri="{FF2B5EF4-FFF2-40B4-BE49-F238E27FC236}">
                <a16:creationId xmlns:a16="http://schemas.microsoft.com/office/drawing/2014/main" id="{077C8944-1FC8-4015-B453-F2B2FA206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8" b="14432"/>
          <a:stretch/>
        </p:blipFill>
        <p:spPr bwMode="auto">
          <a:xfrm>
            <a:off x="204752" y="2607432"/>
            <a:ext cx="636496" cy="7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LCULO CON POLEA FIJAS Y MÓVILES |">
            <a:extLst>
              <a:ext uri="{FF2B5EF4-FFF2-40B4-BE49-F238E27FC236}">
                <a16:creationId xmlns:a16="http://schemas.microsoft.com/office/drawing/2014/main" id="{5779F801-B3EF-49FF-8CF5-18AB69893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3" b="8402"/>
          <a:stretch/>
        </p:blipFill>
        <p:spPr bwMode="auto">
          <a:xfrm>
            <a:off x="204752" y="1871772"/>
            <a:ext cx="509998" cy="7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C53B7002-A62F-4713-8732-A451A7F28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98982"/>
              </p:ext>
            </p:extLst>
          </p:nvPr>
        </p:nvGraphicFramePr>
        <p:xfrm>
          <a:off x="140043" y="81831"/>
          <a:ext cx="11841532" cy="48073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8340">
                  <a:extLst>
                    <a:ext uri="{9D8B030D-6E8A-4147-A177-3AD203B41FA5}">
                      <a16:colId xmlns:a16="http://schemas.microsoft.com/office/drawing/2014/main" val="1286758485"/>
                    </a:ext>
                  </a:extLst>
                </a:gridCol>
                <a:gridCol w="1405072">
                  <a:extLst>
                    <a:ext uri="{9D8B030D-6E8A-4147-A177-3AD203B41FA5}">
                      <a16:colId xmlns:a16="http://schemas.microsoft.com/office/drawing/2014/main" val="2206755337"/>
                    </a:ext>
                  </a:extLst>
                </a:gridCol>
                <a:gridCol w="1472785">
                  <a:extLst>
                    <a:ext uri="{9D8B030D-6E8A-4147-A177-3AD203B41FA5}">
                      <a16:colId xmlns:a16="http://schemas.microsoft.com/office/drawing/2014/main" val="2420196015"/>
                    </a:ext>
                  </a:extLst>
                </a:gridCol>
                <a:gridCol w="2336141">
                  <a:extLst>
                    <a:ext uri="{9D8B030D-6E8A-4147-A177-3AD203B41FA5}">
                      <a16:colId xmlns:a16="http://schemas.microsoft.com/office/drawing/2014/main" val="349880731"/>
                    </a:ext>
                  </a:extLst>
                </a:gridCol>
                <a:gridCol w="1853678">
                  <a:extLst>
                    <a:ext uri="{9D8B030D-6E8A-4147-A177-3AD203B41FA5}">
                      <a16:colId xmlns:a16="http://schemas.microsoft.com/office/drawing/2014/main" val="1067892368"/>
                    </a:ext>
                  </a:extLst>
                </a:gridCol>
                <a:gridCol w="3175516">
                  <a:extLst>
                    <a:ext uri="{9D8B030D-6E8A-4147-A177-3AD203B41FA5}">
                      <a16:colId xmlns:a16="http://schemas.microsoft.com/office/drawing/2014/main" val="1248275244"/>
                    </a:ext>
                  </a:extLst>
                </a:gridCol>
              </a:tblGrid>
              <a:tr h="4458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</a:rPr>
                        <a:t>TRANSMISIÓN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bg1"/>
                          </a:solidFill>
                        </a:rPr>
                        <a:t>TRANSFORMACIÓN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84864"/>
                  </a:ext>
                </a:extLst>
              </a:tr>
              <a:tr h="572562"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LINEAL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CIRCULAR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CIRCULAR-LINEAL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LINEAL-CIRCULAR-CIRCULAR-LINEAL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CIRCULAR-ALTERNATIVO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CIRCULAR-ALTERNATIVO-ALTERNATIVO-CIRCULAR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64019"/>
                  </a:ext>
                </a:extLst>
              </a:tr>
              <a:tr h="75777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9224382"/>
                  </a:ext>
                </a:extLst>
              </a:tr>
              <a:tr h="75777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110114"/>
                  </a:ext>
                </a:extLst>
              </a:tr>
              <a:tr h="75777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010535"/>
                  </a:ext>
                </a:extLst>
              </a:tr>
              <a:tr h="75777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7897"/>
                  </a:ext>
                </a:extLst>
              </a:tr>
              <a:tr h="75777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1847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1E4B8A6F-AA9A-4A97-A817-F03F4B120A59}"/>
              </a:ext>
            </a:extLst>
          </p:cNvPr>
          <p:cNvSpPr txBox="1"/>
          <p:nvPr/>
        </p:nvSpPr>
        <p:spPr>
          <a:xfrm>
            <a:off x="718897" y="1842884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Polea fija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9E720-8D44-47F4-BDFE-A153182B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4906"/>
            <a:ext cx="10607040" cy="585216"/>
          </a:xfrm>
        </p:spPr>
        <p:txBody>
          <a:bodyPr>
            <a:normAutofit/>
          </a:bodyPr>
          <a:lstStyle/>
          <a:p>
            <a:r>
              <a:rPr lang="es-ES" sz="2800" b="1"/>
              <a:t>Mecanismos: tipos de mecanismos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D4F02C-23AB-4025-8F82-D7CBA37B9F89}"/>
              </a:ext>
            </a:extLst>
          </p:cNvPr>
          <p:cNvSpPr txBox="1">
            <a:spLocks/>
          </p:cNvSpPr>
          <p:nvPr/>
        </p:nvSpPr>
        <p:spPr>
          <a:xfrm>
            <a:off x="841248" y="5387242"/>
            <a:ext cx="3099816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/>
              <a:t>Según su movimiento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75B4C4-F503-4186-8A42-D563EEFBDD20}"/>
              </a:ext>
            </a:extLst>
          </p:cNvPr>
          <p:cNvSpPr txBox="1"/>
          <p:nvPr/>
        </p:nvSpPr>
        <p:spPr>
          <a:xfrm>
            <a:off x="570450" y="1099529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Palanca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61038E-55D3-41DA-A42E-31DAFEB06ACF}"/>
              </a:ext>
            </a:extLst>
          </p:cNvPr>
          <p:cNvSpPr txBox="1"/>
          <p:nvPr/>
        </p:nvSpPr>
        <p:spPr>
          <a:xfrm>
            <a:off x="691476" y="2625144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Polea móvil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8A7BED-8ED6-4DCA-B987-531A37215C08}"/>
              </a:ext>
            </a:extLst>
          </p:cNvPr>
          <p:cNvSpPr txBox="1"/>
          <p:nvPr/>
        </p:nvSpPr>
        <p:spPr>
          <a:xfrm>
            <a:off x="140043" y="3368953"/>
            <a:ext cx="1545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Polipasto potencial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11AE79D-1263-44FE-8754-7FBF04F0BB7B}"/>
              </a:ext>
            </a:extLst>
          </p:cNvPr>
          <p:cNvSpPr txBox="1"/>
          <p:nvPr/>
        </p:nvSpPr>
        <p:spPr>
          <a:xfrm>
            <a:off x="208973" y="4136470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Polipasto factorial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661DF07-FE86-48A5-95A7-4634C4FF066B}"/>
              </a:ext>
            </a:extLst>
          </p:cNvPr>
          <p:cNvSpPr txBox="1"/>
          <p:nvPr/>
        </p:nvSpPr>
        <p:spPr>
          <a:xfrm>
            <a:off x="1735241" y="1096417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Ruedas dentadas</a:t>
            </a:r>
          </a:p>
          <a:p>
            <a:r>
              <a:rPr lang="es-ES" sz="1200"/>
              <a:t>(engranajes)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704F54D-6C1B-4858-A607-7E45E5DB5691}"/>
              </a:ext>
            </a:extLst>
          </p:cNvPr>
          <p:cNvSpPr txBox="1"/>
          <p:nvPr/>
        </p:nvSpPr>
        <p:spPr>
          <a:xfrm>
            <a:off x="1708933" y="1858724"/>
            <a:ext cx="151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Ruedas de fricción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D89195E-BEC3-4628-B89F-170C250C14C5}"/>
              </a:ext>
            </a:extLst>
          </p:cNvPr>
          <p:cNvSpPr txBox="1"/>
          <p:nvPr/>
        </p:nvSpPr>
        <p:spPr>
          <a:xfrm>
            <a:off x="1735241" y="2596256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Engranajes con </a:t>
            </a:r>
          </a:p>
          <a:p>
            <a:r>
              <a:rPr lang="es-ES" sz="1200"/>
              <a:t>cadena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95E2B6-BDE6-4425-B0D1-CBF04E5361C3}"/>
              </a:ext>
            </a:extLst>
          </p:cNvPr>
          <p:cNvSpPr txBox="1"/>
          <p:nvPr/>
        </p:nvSpPr>
        <p:spPr>
          <a:xfrm>
            <a:off x="1718556" y="3343530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Poleas con correa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B3B02F7-709E-47BD-9F6C-746697933A94}"/>
              </a:ext>
            </a:extLst>
          </p:cNvPr>
          <p:cNvSpPr txBox="1"/>
          <p:nvPr/>
        </p:nvSpPr>
        <p:spPr>
          <a:xfrm>
            <a:off x="1849362" y="4116356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Tornillo sinfin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FEBE3C6-1C1A-4A64-9070-479E1AAB1B29}"/>
              </a:ext>
            </a:extLst>
          </p:cNvPr>
          <p:cNvSpPr txBox="1"/>
          <p:nvPr/>
        </p:nvSpPr>
        <p:spPr>
          <a:xfrm>
            <a:off x="3602510" y="110499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Leva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6F39B2B-3E38-4733-8A5A-787A10E3087F}"/>
              </a:ext>
            </a:extLst>
          </p:cNvPr>
          <p:cNvSpPr txBox="1"/>
          <p:nvPr/>
        </p:nvSpPr>
        <p:spPr>
          <a:xfrm>
            <a:off x="3237827" y="1871772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Manivela-torno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F5EB7B3-4757-4FB8-916D-5E8CFA9B1AA8}"/>
              </a:ext>
            </a:extLst>
          </p:cNvPr>
          <p:cNvSpPr txBox="1"/>
          <p:nvPr/>
        </p:nvSpPr>
        <p:spPr>
          <a:xfrm>
            <a:off x="3247445" y="259625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Tornillo-tuerca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D351A75-1F88-40C0-B45B-D0926D8A1D11}"/>
              </a:ext>
            </a:extLst>
          </p:cNvPr>
          <p:cNvSpPr txBox="1"/>
          <p:nvPr/>
        </p:nvSpPr>
        <p:spPr>
          <a:xfrm>
            <a:off x="5092007" y="1112440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Piñón-cremallera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764CACA-A69B-4442-AEDD-3884EAB83FDD}"/>
              </a:ext>
            </a:extLst>
          </p:cNvPr>
          <p:cNvSpPr txBox="1"/>
          <p:nvPr/>
        </p:nvSpPr>
        <p:spPr>
          <a:xfrm>
            <a:off x="9743966" y="111244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Biela-manivela</a:t>
            </a:r>
          </a:p>
        </p:txBody>
      </p:sp>
    </p:spTree>
    <p:extLst>
      <p:ext uri="{BB962C8B-B14F-4D97-AF65-F5344CB8AC3E}">
        <p14:creationId xmlns:p14="http://schemas.microsoft.com/office/powerpoint/2010/main" val="7067568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189</Words>
  <Application>Microsoft Office PowerPoint</Application>
  <PresentationFormat>Panorámica</PresentationFormat>
  <Paragraphs>56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Neue Haas Grotesk Text Pro</vt:lpstr>
      <vt:lpstr>AccentBoxVTI</vt:lpstr>
      <vt:lpstr>Examen tecnología</vt:lpstr>
      <vt:lpstr>Palancas: tipos de palancas</vt:lpstr>
      <vt:lpstr>Problemas de palancas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tecnología</dc:title>
  <dc:creator>Eva Arnau</dc:creator>
  <cp:lastModifiedBy>Eva Arnau</cp:lastModifiedBy>
  <cp:revision>13</cp:revision>
  <dcterms:created xsi:type="dcterms:W3CDTF">2020-12-06T17:25:37Z</dcterms:created>
  <dcterms:modified xsi:type="dcterms:W3CDTF">2020-12-07T12:46:48Z</dcterms:modified>
</cp:coreProperties>
</file>